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63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483"/>
    <a:srgbClr val="E7434A"/>
    <a:srgbClr val="F9B000"/>
    <a:srgbClr val="0BB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1FB22D-BE84-4F60-BAC3-F664AF993C9B}" v="42" dt="2025-12-03T17:12:07.3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8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-Yves PAQUIER" userId="1869a3f2-61c5-4e97-89a5-ec1163c5426e" providerId="ADAL" clId="{586EA2F0-B78F-4E4F-880D-00B076149604}"/>
    <pc:docChg chg="undo custSel modSld">
      <pc:chgData name="Jean-Yves PAQUIER" userId="1869a3f2-61c5-4e97-89a5-ec1163c5426e" providerId="ADAL" clId="{586EA2F0-B78F-4E4F-880D-00B076149604}" dt="2025-12-04T09:35:52.856" v="441" actId="14100"/>
      <pc:docMkLst>
        <pc:docMk/>
      </pc:docMkLst>
      <pc:sldChg chg="addSp modSp mod setBg">
        <pc:chgData name="Jean-Yves PAQUIER" userId="1869a3f2-61c5-4e97-89a5-ec1163c5426e" providerId="ADAL" clId="{586EA2F0-B78F-4E4F-880D-00B076149604}" dt="2025-12-03T16:43:57.234" v="336" actId="2711"/>
        <pc:sldMkLst>
          <pc:docMk/>
          <pc:sldMk cId="3233531387" sldId="256"/>
        </pc:sldMkLst>
        <pc:spChg chg="add mod">
          <ac:chgData name="Jean-Yves PAQUIER" userId="1869a3f2-61c5-4e97-89a5-ec1163c5426e" providerId="ADAL" clId="{586EA2F0-B78F-4E4F-880D-00B076149604}" dt="2025-12-03T16:43:39.591" v="335" actId="1076"/>
          <ac:spMkLst>
            <pc:docMk/>
            <pc:sldMk cId="3233531387" sldId="256"/>
            <ac:spMk id="4" creationId="{5496B1DD-9C82-782F-A1B6-A197DC9FCAE1}"/>
          </ac:spMkLst>
        </pc:spChg>
        <pc:spChg chg="mod">
          <ac:chgData name="Jean-Yves PAQUIER" userId="1869a3f2-61c5-4e97-89a5-ec1163c5426e" providerId="ADAL" clId="{586EA2F0-B78F-4E4F-880D-00B076149604}" dt="2025-12-03T16:43:15.432" v="333" actId="1076"/>
          <ac:spMkLst>
            <pc:docMk/>
            <pc:sldMk cId="3233531387" sldId="256"/>
            <ac:spMk id="6" creationId="{5FEB3F9E-8AAD-F9F4-D49F-0EFE2DAB04EA}"/>
          </ac:spMkLst>
        </pc:spChg>
        <pc:spChg chg="mod">
          <ac:chgData name="Jean-Yves PAQUIER" userId="1869a3f2-61c5-4e97-89a5-ec1163c5426e" providerId="ADAL" clId="{586EA2F0-B78F-4E4F-880D-00B076149604}" dt="2025-12-03T16:43:57.234" v="336" actId="2711"/>
          <ac:spMkLst>
            <pc:docMk/>
            <pc:sldMk cId="3233531387" sldId="256"/>
            <ac:spMk id="7" creationId="{9EA29916-8978-A28C-9C60-6F354EC7ACF8}"/>
          </ac:spMkLst>
        </pc:spChg>
        <pc:spChg chg="add">
          <ac:chgData name="Jean-Yves PAQUIER" userId="1869a3f2-61c5-4e97-89a5-ec1163c5426e" providerId="ADAL" clId="{586EA2F0-B78F-4E4F-880D-00B076149604}" dt="2025-12-03T15:22:56.112" v="1" actId="26606"/>
          <ac:spMkLst>
            <pc:docMk/>
            <pc:sldMk cId="3233531387" sldId="256"/>
            <ac:spMk id="12" creationId="{FA69AAE0-49D5-4C8B-8BA2-55898C00E05E}"/>
          </ac:spMkLst>
        </pc:spChg>
        <pc:picChg chg="add mod ord">
          <ac:chgData name="Jean-Yves PAQUIER" userId="1869a3f2-61c5-4e97-89a5-ec1163c5426e" providerId="ADAL" clId="{586EA2F0-B78F-4E4F-880D-00B076149604}" dt="2025-12-03T15:23:04.350" v="2" actId="14100"/>
          <ac:picMkLst>
            <pc:docMk/>
            <pc:sldMk cId="3233531387" sldId="256"/>
            <ac:picMk id="2" creationId="{2FDC8782-2B96-126B-7A2A-F0CC4836013C}"/>
          </ac:picMkLst>
        </pc:picChg>
        <pc:picChg chg="mod ord">
          <ac:chgData name="Jean-Yves PAQUIER" userId="1869a3f2-61c5-4e97-89a5-ec1163c5426e" providerId="ADAL" clId="{586EA2F0-B78F-4E4F-880D-00B076149604}" dt="2025-12-03T15:22:56.112" v="1" actId="26606"/>
          <ac:picMkLst>
            <pc:docMk/>
            <pc:sldMk cId="3233531387" sldId="256"/>
            <ac:picMk id="5" creationId="{E6F1A078-52F7-13EA-54A3-23A5CBC5266E}"/>
          </ac:picMkLst>
        </pc:picChg>
      </pc:sldChg>
      <pc:sldChg chg="addSp modSp mod setBg">
        <pc:chgData name="Jean-Yves PAQUIER" userId="1869a3f2-61c5-4e97-89a5-ec1163c5426e" providerId="ADAL" clId="{586EA2F0-B78F-4E4F-880D-00B076149604}" dt="2025-12-03T16:45:10.527" v="343" actId="1076"/>
        <pc:sldMkLst>
          <pc:docMk/>
          <pc:sldMk cId="4076113422" sldId="259"/>
        </pc:sldMkLst>
        <pc:spChg chg="mod">
          <ac:chgData name="Jean-Yves PAQUIER" userId="1869a3f2-61c5-4e97-89a5-ec1163c5426e" providerId="ADAL" clId="{586EA2F0-B78F-4E4F-880D-00B076149604}" dt="2025-12-03T16:45:04.549" v="342" actId="1076"/>
          <ac:spMkLst>
            <pc:docMk/>
            <pc:sldMk cId="4076113422" sldId="259"/>
            <ac:spMk id="6" creationId="{5FEB3F9E-8AAD-F9F4-D49F-0EFE2DAB04EA}"/>
          </ac:spMkLst>
        </pc:spChg>
        <pc:spChg chg="mod">
          <ac:chgData name="Jean-Yves PAQUIER" userId="1869a3f2-61c5-4e97-89a5-ec1163c5426e" providerId="ADAL" clId="{586EA2F0-B78F-4E4F-880D-00B076149604}" dt="2025-12-03T16:45:10.527" v="343" actId="1076"/>
          <ac:spMkLst>
            <pc:docMk/>
            <pc:sldMk cId="4076113422" sldId="259"/>
            <ac:spMk id="9" creationId="{AA3AA9BF-2269-2058-1CBD-92D785D629DC}"/>
          </ac:spMkLst>
        </pc:spChg>
        <pc:spChg chg="add">
          <ac:chgData name="Jean-Yves PAQUIER" userId="1869a3f2-61c5-4e97-89a5-ec1163c5426e" providerId="ADAL" clId="{586EA2F0-B78F-4E4F-880D-00B076149604}" dt="2025-12-03T15:28:04.094" v="13" actId="26606"/>
          <ac:spMkLst>
            <pc:docMk/>
            <pc:sldMk cId="4076113422" sldId="259"/>
            <ac:spMk id="14" creationId="{2172A0AC-3DCE-4672-BCAF-28FEF91F6020}"/>
          </ac:spMkLst>
        </pc:spChg>
        <pc:spChg chg="add">
          <ac:chgData name="Jean-Yves PAQUIER" userId="1869a3f2-61c5-4e97-89a5-ec1163c5426e" providerId="ADAL" clId="{586EA2F0-B78F-4E4F-880D-00B076149604}" dt="2025-12-03T15:28:04.094" v="13" actId="26606"/>
          <ac:spMkLst>
            <pc:docMk/>
            <pc:sldMk cId="4076113422" sldId="259"/>
            <ac:spMk id="16" creationId="{AE6F1C77-EDC9-4C5F-8C1C-62DD46BDA3C3}"/>
          </ac:spMkLst>
        </pc:spChg>
        <pc:picChg chg="add mod">
          <ac:chgData name="Jean-Yves PAQUIER" userId="1869a3f2-61c5-4e97-89a5-ec1163c5426e" providerId="ADAL" clId="{586EA2F0-B78F-4E4F-880D-00B076149604}" dt="2025-12-03T15:28:04.094" v="13" actId="26606"/>
          <ac:picMkLst>
            <pc:docMk/>
            <pc:sldMk cId="4076113422" sldId="259"/>
            <ac:picMk id="2" creationId="{7C40A7BF-A60B-F59D-772C-C1FFB4DEFD0D}"/>
          </ac:picMkLst>
        </pc:picChg>
        <pc:picChg chg="mod">
          <ac:chgData name="Jean-Yves PAQUIER" userId="1869a3f2-61c5-4e97-89a5-ec1163c5426e" providerId="ADAL" clId="{586EA2F0-B78F-4E4F-880D-00B076149604}" dt="2025-12-03T15:28:04.094" v="13" actId="26606"/>
          <ac:picMkLst>
            <pc:docMk/>
            <pc:sldMk cId="4076113422" sldId="259"/>
            <ac:picMk id="3" creationId="{3EBC6028-0E08-F8F7-A73E-03ABEA3F1394}"/>
          </ac:picMkLst>
        </pc:picChg>
      </pc:sldChg>
      <pc:sldChg chg="addSp delSp modSp mod">
        <pc:chgData name="Jean-Yves PAQUIER" userId="1869a3f2-61c5-4e97-89a5-ec1163c5426e" providerId="ADAL" clId="{586EA2F0-B78F-4E4F-880D-00B076149604}" dt="2025-12-03T16:48:53.875" v="354" actId="1076"/>
        <pc:sldMkLst>
          <pc:docMk/>
          <pc:sldMk cId="2756351900" sldId="265"/>
        </pc:sldMkLst>
        <pc:spChg chg="mod">
          <ac:chgData name="Jean-Yves PAQUIER" userId="1869a3f2-61c5-4e97-89a5-ec1163c5426e" providerId="ADAL" clId="{586EA2F0-B78F-4E4F-880D-00B076149604}" dt="2025-12-03T15:35:29.768" v="57" actId="20577"/>
          <ac:spMkLst>
            <pc:docMk/>
            <pc:sldMk cId="2756351900" sldId="265"/>
            <ac:spMk id="9" creationId="{02C8DEB5-AC38-F1D5-5B2B-EC2B98AEE383}"/>
          </ac:spMkLst>
        </pc:spChg>
        <pc:spChg chg="add mod">
          <ac:chgData name="Jean-Yves PAQUIER" userId="1869a3f2-61c5-4e97-89a5-ec1163c5426e" providerId="ADAL" clId="{586EA2F0-B78F-4E4F-880D-00B076149604}" dt="2025-12-03T15:31:12.262" v="31" actId="1076"/>
          <ac:spMkLst>
            <pc:docMk/>
            <pc:sldMk cId="2756351900" sldId="265"/>
            <ac:spMk id="10" creationId="{781EC4A2-4FCC-B8EA-40B7-1254416C1BFB}"/>
          </ac:spMkLst>
        </pc:spChg>
        <pc:spChg chg="add mod">
          <ac:chgData name="Jean-Yves PAQUIER" userId="1869a3f2-61c5-4e97-89a5-ec1163c5426e" providerId="ADAL" clId="{586EA2F0-B78F-4E4F-880D-00B076149604}" dt="2025-12-03T15:33:22.603" v="45" actId="1076"/>
          <ac:spMkLst>
            <pc:docMk/>
            <pc:sldMk cId="2756351900" sldId="265"/>
            <ac:spMk id="11" creationId="{702E2213-F751-D36D-84FD-6973A0304A3B}"/>
          </ac:spMkLst>
        </pc:spChg>
        <pc:spChg chg="add mod">
          <ac:chgData name="Jean-Yves PAQUIER" userId="1869a3f2-61c5-4e97-89a5-ec1163c5426e" providerId="ADAL" clId="{586EA2F0-B78F-4E4F-880D-00B076149604}" dt="2025-12-03T15:31:12.262" v="31" actId="1076"/>
          <ac:spMkLst>
            <pc:docMk/>
            <pc:sldMk cId="2756351900" sldId="265"/>
            <ac:spMk id="12" creationId="{619638E9-69E1-0001-FA48-F35B79E76D2E}"/>
          </ac:spMkLst>
        </pc:spChg>
        <pc:spChg chg="add mod">
          <ac:chgData name="Jean-Yves PAQUIER" userId="1869a3f2-61c5-4e97-89a5-ec1163c5426e" providerId="ADAL" clId="{586EA2F0-B78F-4E4F-880D-00B076149604}" dt="2025-12-03T15:33:14.583" v="44" actId="2711"/>
          <ac:spMkLst>
            <pc:docMk/>
            <pc:sldMk cId="2756351900" sldId="265"/>
            <ac:spMk id="13" creationId="{EAA671F4-0074-DDB3-E6C7-0C4DC9F2AC9E}"/>
          </ac:spMkLst>
        </pc:spChg>
        <pc:spChg chg="add mod">
          <ac:chgData name="Jean-Yves PAQUIER" userId="1869a3f2-61c5-4e97-89a5-ec1163c5426e" providerId="ADAL" clId="{586EA2F0-B78F-4E4F-880D-00B076149604}" dt="2025-12-03T15:31:12.262" v="31" actId="1076"/>
          <ac:spMkLst>
            <pc:docMk/>
            <pc:sldMk cId="2756351900" sldId="265"/>
            <ac:spMk id="14" creationId="{744B9217-24A4-42AD-43BA-F95FD0A1BCB1}"/>
          </ac:spMkLst>
        </pc:spChg>
        <pc:spChg chg="add mod">
          <ac:chgData name="Jean-Yves PAQUIER" userId="1869a3f2-61c5-4e97-89a5-ec1163c5426e" providerId="ADAL" clId="{586EA2F0-B78F-4E4F-880D-00B076149604}" dt="2025-12-03T15:34:02.813" v="48" actId="2710"/>
          <ac:spMkLst>
            <pc:docMk/>
            <pc:sldMk cId="2756351900" sldId="265"/>
            <ac:spMk id="15" creationId="{4ABC62F3-7C2B-D2A5-C386-35960604CA04}"/>
          </ac:spMkLst>
        </pc:spChg>
        <pc:spChg chg="add mod">
          <ac:chgData name="Jean-Yves PAQUIER" userId="1869a3f2-61c5-4e97-89a5-ec1163c5426e" providerId="ADAL" clId="{586EA2F0-B78F-4E4F-880D-00B076149604}" dt="2025-12-03T15:31:12.262" v="31" actId="1076"/>
          <ac:spMkLst>
            <pc:docMk/>
            <pc:sldMk cId="2756351900" sldId="265"/>
            <ac:spMk id="16" creationId="{FA7A9060-0DDE-425F-9943-8D3FF9221DE7}"/>
          </ac:spMkLst>
        </pc:spChg>
        <pc:spChg chg="add mod">
          <ac:chgData name="Jean-Yves PAQUIER" userId="1869a3f2-61c5-4e97-89a5-ec1163c5426e" providerId="ADAL" clId="{586EA2F0-B78F-4E4F-880D-00B076149604}" dt="2025-12-03T15:35:04.671" v="54" actId="1076"/>
          <ac:spMkLst>
            <pc:docMk/>
            <pc:sldMk cId="2756351900" sldId="265"/>
            <ac:spMk id="17" creationId="{33978347-1145-BC1A-4079-9E72004DE5AE}"/>
          </ac:spMkLst>
        </pc:spChg>
        <pc:picChg chg="add del mod">
          <ac:chgData name="Jean-Yves PAQUIER" userId="1869a3f2-61c5-4e97-89a5-ec1163c5426e" providerId="ADAL" clId="{586EA2F0-B78F-4E4F-880D-00B076149604}" dt="2025-12-03T15:30:09.596" v="29" actId="478"/>
          <ac:picMkLst>
            <pc:docMk/>
            <pc:sldMk cId="2756351900" sldId="265"/>
            <ac:picMk id="2" creationId="{1275E8F9-56CF-2B74-B3B0-526D70BDA6B4}"/>
          </ac:picMkLst>
        </pc:picChg>
        <pc:picChg chg="add mod">
          <ac:chgData name="Jean-Yves PAQUIER" userId="1869a3f2-61c5-4e97-89a5-ec1163c5426e" providerId="ADAL" clId="{586EA2F0-B78F-4E4F-880D-00B076149604}" dt="2025-12-03T15:31:12.262" v="31" actId="1076"/>
          <ac:picMkLst>
            <pc:docMk/>
            <pc:sldMk cId="2756351900" sldId="265"/>
            <ac:picMk id="4" creationId="{D3156144-7A8F-C588-17ED-2293C776AA22}"/>
          </ac:picMkLst>
        </pc:picChg>
        <pc:picChg chg="mod">
          <ac:chgData name="Jean-Yves PAQUIER" userId="1869a3f2-61c5-4e97-89a5-ec1163c5426e" providerId="ADAL" clId="{586EA2F0-B78F-4E4F-880D-00B076149604}" dt="2025-12-03T16:48:40.273" v="353" actId="1076"/>
          <ac:picMkLst>
            <pc:docMk/>
            <pc:sldMk cId="2756351900" sldId="265"/>
            <ac:picMk id="5" creationId="{9CFD3765-C900-302E-CA5B-7F18025D7F52}"/>
          </ac:picMkLst>
        </pc:picChg>
        <pc:picChg chg="add mod">
          <ac:chgData name="Jean-Yves PAQUIER" userId="1869a3f2-61c5-4e97-89a5-ec1163c5426e" providerId="ADAL" clId="{586EA2F0-B78F-4E4F-880D-00B076149604}" dt="2025-12-03T15:31:12.262" v="31" actId="1076"/>
          <ac:picMkLst>
            <pc:docMk/>
            <pc:sldMk cId="2756351900" sldId="265"/>
            <ac:picMk id="7" creationId="{98EE81C5-EC91-1A50-7851-7F881D5C7F6A}"/>
          </ac:picMkLst>
        </pc:picChg>
        <pc:picChg chg="mod">
          <ac:chgData name="Jean-Yves PAQUIER" userId="1869a3f2-61c5-4e97-89a5-ec1163c5426e" providerId="ADAL" clId="{586EA2F0-B78F-4E4F-880D-00B076149604}" dt="2025-12-03T15:34:56.504" v="53" actId="1076"/>
          <ac:picMkLst>
            <pc:docMk/>
            <pc:sldMk cId="2756351900" sldId="265"/>
            <ac:picMk id="8" creationId="{DD8084E2-97CA-1963-D714-FD198289B362}"/>
          </ac:picMkLst>
        </pc:picChg>
        <pc:picChg chg="add mod">
          <ac:chgData name="Jean-Yves PAQUIER" userId="1869a3f2-61c5-4e97-89a5-ec1163c5426e" providerId="ADAL" clId="{586EA2F0-B78F-4E4F-880D-00B076149604}" dt="2025-12-03T16:48:53.875" v="354" actId="1076"/>
          <ac:picMkLst>
            <pc:docMk/>
            <pc:sldMk cId="2756351900" sldId="265"/>
            <ac:picMk id="22" creationId="{C831DCE0-31B6-C654-F854-754D76F7F41D}"/>
          </ac:picMkLst>
        </pc:picChg>
      </pc:sldChg>
      <pc:sldChg chg="addSp delSp modSp mod setBg">
        <pc:chgData name="Jean-Yves PAQUIER" userId="1869a3f2-61c5-4e97-89a5-ec1163c5426e" providerId="ADAL" clId="{586EA2F0-B78F-4E4F-880D-00B076149604}" dt="2025-12-03T16:53:06.320" v="372" actId="1076"/>
        <pc:sldMkLst>
          <pc:docMk/>
          <pc:sldMk cId="2730148250" sldId="266"/>
        </pc:sldMkLst>
        <pc:spChg chg="mod">
          <ac:chgData name="Jean-Yves PAQUIER" userId="1869a3f2-61c5-4e97-89a5-ec1163c5426e" providerId="ADAL" clId="{586EA2F0-B78F-4E4F-880D-00B076149604}" dt="2025-12-03T15:42:02.372" v="108" actId="26606"/>
          <ac:spMkLst>
            <pc:docMk/>
            <pc:sldMk cId="2730148250" sldId="266"/>
            <ac:spMk id="6" creationId="{DC95DED4-01FA-8F83-372F-960E3A622D7A}"/>
          </ac:spMkLst>
        </pc:spChg>
        <pc:spChg chg="add mod">
          <ac:chgData name="Jean-Yves PAQUIER" userId="1869a3f2-61c5-4e97-89a5-ec1163c5426e" providerId="ADAL" clId="{586EA2F0-B78F-4E4F-880D-00B076149604}" dt="2025-12-03T16:50:58.074" v="365" actId="1076"/>
          <ac:spMkLst>
            <pc:docMk/>
            <pc:sldMk cId="2730148250" sldId="266"/>
            <ac:spMk id="8" creationId="{65798300-4F5B-7A75-613D-7A5C4D4001CF}"/>
          </ac:spMkLst>
        </pc:spChg>
        <pc:spChg chg="add del mod ord">
          <ac:chgData name="Jean-Yves PAQUIER" userId="1869a3f2-61c5-4e97-89a5-ec1163c5426e" providerId="ADAL" clId="{586EA2F0-B78F-4E4F-880D-00B076149604}" dt="2025-12-03T16:52:47.846" v="370" actId="26606"/>
          <ac:spMkLst>
            <pc:docMk/>
            <pc:sldMk cId="2730148250" sldId="266"/>
            <ac:spMk id="9" creationId="{46E7F0C2-1ACA-71F0-FCD6-86C9E5F4DCC2}"/>
          </ac:spMkLst>
        </pc:spChg>
        <pc:spChg chg="add mod">
          <ac:chgData name="Jean-Yves PAQUIER" userId="1869a3f2-61c5-4e97-89a5-ec1163c5426e" providerId="ADAL" clId="{586EA2F0-B78F-4E4F-880D-00B076149604}" dt="2025-12-03T16:50:58.074" v="365" actId="1076"/>
          <ac:spMkLst>
            <pc:docMk/>
            <pc:sldMk cId="2730148250" sldId="266"/>
            <ac:spMk id="10" creationId="{1E803B82-1452-7FF1-D95F-95FD16A18E64}"/>
          </ac:spMkLst>
        </pc:spChg>
        <pc:spChg chg="add mod">
          <ac:chgData name="Jean-Yves PAQUIER" userId="1869a3f2-61c5-4e97-89a5-ec1163c5426e" providerId="ADAL" clId="{586EA2F0-B78F-4E4F-880D-00B076149604}" dt="2025-12-03T16:50:58.074" v="365" actId="1076"/>
          <ac:spMkLst>
            <pc:docMk/>
            <pc:sldMk cId="2730148250" sldId="266"/>
            <ac:spMk id="11" creationId="{F24B90DE-3042-489A-054A-577081EE6E12}"/>
          </ac:spMkLst>
        </pc:spChg>
        <pc:spChg chg="add mod">
          <ac:chgData name="Jean-Yves PAQUIER" userId="1869a3f2-61c5-4e97-89a5-ec1163c5426e" providerId="ADAL" clId="{586EA2F0-B78F-4E4F-880D-00B076149604}" dt="2025-12-03T16:50:58.074" v="365" actId="1076"/>
          <ac:spMkLst>
            <pc:docMk/>
            <pc:sldMk cId="2730148250" sldId="266"/>
            <ac:spMk id="12" creationId="{4355954F-1ABC-8AEC-B49A-80DC1267FDE6}"/>
          </ac:spMkLst>
        </pc:spChg>
        <pc:spChg chg="add mod">
          <ac:chgData name="Jean-Yves PAQUIER" userId="1869a3f2-61c5-4e97-89a5-ec1163c5426e" providerId="ADAL" clId="{586EA2F0-B78F-4E4F-880D-00B076149604}" dt="2025-12-03T16:50:58.074" v="365" actId="1076"/>
          <ac:spMkLst>
            <pc:docMk/>
            <pc:sldMk cId="2730148250" sldId="266"/>
            <ac:spMk id="13" creationId="{0CEBB1CD-7C0F-4F4D-5A50-AD78212A0C07}"/>
          </ac:spMkLst>
        </pc:spChg>
        <pc:spChg chg="add del">
          <ac:chgData name="Jean-Yves PAQUIER" userId="1869a3f2-61c5-4e97-89a5-ec1163c5426e" providerId="ADAL" clId="{586EA2F0-B78F-4E4F-880D-00B076149604}" dt="2025-12-03T15:42:02.372" v="108" actId="26606"/>
          <ac:spMkLst>
            <pc:docMk/>
            <pc:sldMk cId="2730148250" sldId="266"/>
            <ac:spMk id="14" creationId="{2172A0AC-3DCE-4672-BCAF-28FEF91F6020}"/>
          </ac:spMkLst>
        </pc:spChg>
        <pc:spChg chg="add mod">
          <ac:chgData name="Jean-Yves PAQUIER" userId="1869a3f2-61c5-4e97-89a5-ec1163c5426e" providerId="ADAL" clId="{586EA2F0-B78F-4E4F-880D-00B076149604}" dt="2025-12-03T16:50:58.074" v="365" actId="1076"/>
          <ac:spMkLst>
            <pc:docMk/>
            <pc:sldMk cId="2730148250" sldId="266"/>
            <ac:spMk id="15" creationId="{4E7BB46C-9AA4-5A22-D6CF-92B7BF290F12}"/>
          </ac:spMkLst>
        </pc:spChg>
        <pc:spChg chg="add del">
          <ac:chgData name="Jean-Yves PAQUIER" userId="1869a3f2-61c5-4e97-89a5-ec1163c5426e" providerId="ADAL" clId="{586EA2F0-B78F-4E4F-880D-00B076149604}" dt="2025-12-03T15:42:02.372" v="108" actId="26606"/>
          <ac:spMkLst>
            <pc:docMk/>
            <pc:sldMk cId="2730148250" sldId="266"/>
            <ac:spMk id="16" creationId="{AE6F1C77-EDC9-4C5F-8C1C-62DD46BDA3C3}"/>
          </ac:spMkLst>
        </pc:spChg>
        <pc:spChg chg="add del">
          <ac:chgData name="Jean-Yves PAQUIER" userId="1869a3f2-61c5-4e97-89a5-ec1163c5426e" providerId="ADAL" clId="{586EA2F0-B78F-4E4F-880D-00B076149604}" dt="2025-12-03T15:40:05.312" v="83" actId="26606"/>
          <ac:spMkLst>
            <pc:docMk/>
            <pc:sldMk cId="2730148250" sldId="266"/>
            <ac:spMk id="21" creationId="{2DAA6C16-BF9B-4A3E-BC70-EE6015D4F967}"/>
          </ac:spMkLst>
        </pc:spChg>
        <pc:grpChg chg="add del">
          <ac:chgData name="Jean-Yves PAQUIER" userId="1869a3f2-61c5-4e97-89a5-ec1163c5426e" providerId="ADAL" clId="{586EA2F0-B78F-4E4F-880D-00B076149604}" dt="2025-12-03T15:40:05.312" v="83" actId="26606"/>
          <ac:grpSpMkLst>
            <pc:docMk/>
            <pc:sldMk cId="2730148250" sldId="266"/>
            <ac:grpSpMk id="23" creationId="{A4AE1828-51FD-4AD7-BCF6-9AF5C696CE5D}"/>
          </ac:grpSpMkLst>
        </pc:grpChg>
        <pc:graphicFrameChg chg="add del mod">
          <ac:chgData name="Jean-Yves PAQUIER" userId="1869a3f2-61c5-4e97-89a5-ec1163c5426e" providerId="ADAL" clId="{586EA2F0-B78F-4E4F-880D-00B076149604}" dt="2025-12-03T16:52:30.220" v="369" actId="26606"/>
          <ac:graphicFrameMkLst>
            <pc:docMk/>
            <pc:sldMk cId="2730148250" sldId="266"/>
            <ac:graphicFrameMk id="22" creationId="{F00AD8AF-3FE7-B530-B3B6-87A92E86A381}"/>
          </ac:graphicFrameMkLst>
        </pc:graphicFrameChg>
        <pc:graphicFrameChg chg="add mod">
          <ac:chgData name="Jean-Yves PAQUIER" userId="1869a3f2-61c5-4e97-89a5-ec1163c5426e" providerId="ADAL" clId="{586EA2F0-B78F-4E4F-880D-00B076149604}" dt="2025-12-03T16:53:06.320" v="372" actId="1076"/>
          <ac:graphicFrameMkLst>
            <pc:docMk/>
            <pc:sldMk cId="2730148250" sldId="266"/>
            <ac:graphicFrameMk id="24" creationId="{61FEBB26-8C16-E2F2-1AAB-8A5E269DBE1E}"/>
          </ac:graphicFrameMkLst>
        </pc:graphicFrameChg>
        <pc:picChg chg="add del mod">
          <ac:chgData name="Jean-Yves PAQUIER" userId="1869a3f2-61c5-4e97-89a5-ec1163c5426e" providerId="ADAL" clId="{586EA2F0-B78F-4E4F-880D-00B076149604}" dt="2025-12-03T16:49:17.860" v="355" actId="478"/>
          <ac:picMkLst>
            <pc:docMk/>
            <pc:sldMk cId="2730148250" sldId="266"/>
            <ac:picMk id="2" creationId="{E17A02E3-C906-1C18-AB88-4FB3DCCC3689}"/>
          </ac:picMkLst>
        </pc:picChg>
        <pc:picChg chg="mod ord">
          <ac:chgData name="Jean-Yves PAQUIER" userId="1869a3f2-61c5-4e97-89a5-ec1163c5426e" providerId="ADAL" clId="{586EA2F0-B78F-4E4F-880D-00B076149604}" dt="2025-12-03T15:42:02.372" v="108" actId="26606"/>
          <ac:picMkLst>
            <pc:docMk/>
            <pc:sldMk cId="2730148250" sldId="266"/>
            <ac:picMk id="3" creationId="{33C79761-083D-B4C3-0EE1-3315848AAB70}"/>
          </ac:picMkLst>
        </pc:picChg>
        <pc:picChg chg="add mod">
          <ac:chgData name="Jean-Yves PAQUIER" userId="1869a3f2-61c5-4e97-89a5-ec1163c5426e" providerId="ADAL" clId="{586EA2F0-B78F-4E4F-880D-00B076149604}" dt="2025-12-03T16:50:58.074" v="365" actId="1076"/>
          <ac:picMkLst>
            <pc:docMk/>
            <pc:sldMk cId="2730148250" sldId="266"/>
            <ac:picMk id="4" creationId="{63E1D301-3F1D-B994-898C-533A6C161F9A}"/>
          </ac:picMkLst>
        </pc:picChg>
        <pc:picChg chg="add mod">
          <ac:chgData name="Jean-Yves PAQUIER" userId="1869a3f2-61c5-4e97-89a5-ec1163c5426e" providerId="ADAL" clId="{586EA2F0-B78F-4E4F-880D-00B076149604}" dt="2025-12-03T16:50:58.074" v="365" actId="1076"/>
          <ac:picMkLst>
            <pc:docMk/>
            <pc:sldMk cId="2730148250" sldId="266"/>
            <ac:picMk id="5" creationId="{518D0143-33B7-C715-92EE-759B665F280E}"/>
          </ac:picMkLst>
        </pc:picChg>
        <pc:picChg chg="mod">
          <ac:chgData name="Jean-Yves PAQUIER" userId="1869a3f2-61c5-4e97-89a5-ec1163c5426e" providerId="ADAL" clId="{586EA2F0-B78F-4E4F-880D-00B076149604}" dt="2025-12-03T16:50:32.362" v="363" actId="14100"/>
          <ac:picMkLst>
            <pc:docMk/>
            <pc:sldMk cId="2730148250" sldId="266"/>
            <ac:picMk id="7" creationId="{3FA9B6AD-AA0D-871E-0B76-74DE2E0F1D43}"/>
          </ac:picMkLst>
        </pc:picChg>
        <pc:picChg chg="add mod">
          <ac:chgData name="Jean-Yves PAQUIER" userId="1869a3f2-61c5-4e97-89a5-ec1163c5426e" providerId="ADAL" clId="{586EA2F0-B78F-4E4F-880D-00B076149604}" dt="2025-12-03T16:50:58.074" v="365" actId="1076"/>
          <ac:picMkLst>
            <pc:docMk/>
            <pc:sldMk cId="2730148250" sldId="266"/>
            <ac:picMk id="17" creationId="{7385F01F-28A5-EA05-0365-F5F4E8FC0D33}"/>
          </ac:picMkLst>
        </pc:picChg>
        <pc:picChg chg="mod">
          <ac:chgData name="Jean-Yves PAQUIER" userId="1869a3f2-61c5-4e97-89a5-ec1163c5426e" providerId="ADAL" clId="{586EA2F0-B78F-4E4F-880D-00B076149604}" dt="2025-12-03T16:50:20.120" v="361" actId="1076"/>
          <ac:picMkLst>
            <pc:docMk/>
            <pc:sldMk cId="2730148250" sldId="266"/>
            <ac:picMk id="18" creationId="{4938BE86-222F-38AC-FCA1-54EC10EEC03C}"/>
          </ac:picMkLst>
        </pc:picChg>
        <pc:picChg chg="add mod">
          <ac:chgData name="Jean-Yves PAQUIER" userId="1869a3f2-61c5-4e97-89a5-ec1163c5426e" providerId="ADAL" clId="{586EA2F0-B78F-4E4F-880D-00B076149604}" dt="2025-12-03T16:50:58.074" v="365" actId="1076"/>
          <ac:picMkLst>
            <pc:docMk/>
            <pc:sldMk cId="2730148250" sldId="266"/>
            <ac:picMk id="19" creationId="{91DCD21E-1C3F-D50A-2EDA-AAF8F6556FC1}"/>
          </ac:picMkLst>
        </pc:picChg>
      </pc:sldChg>
      <pc:sldChg chg="addSp modSp mod setBg">
        <pc:chgData name="Jean-Yves PAQUIER" userId="1869a3f2-61c5-4e97-89a5-ec1163c5426e" providerId="ADAL" clId="{586EA2F0-B78F-4E4F-880D-00B076149604}" dt="2025-12-04T09:35:52.856" v="441" actId="14100"/>
        <pc:sldMkLst>
          <pc:docMk/>
          <pc:sldMk cId="3397618643" sldId="267"/>
        </pc:sldMkLst>
        <pc:spChg chg="add mod">
          <ac:chgData name="Jean-Yves PAQUIER" userId="1869a3f2-61c5-4e97-89a5-ec1163c5426e" providerId="ADAL" clId="{586EA2F0-B78F-4E4F-880D-00B076149604}" dt="2025-12-04T09:35:52.856" v="441" actId="14100"/>
          <ac:spMkLst>
            <pc:docMk/>
            <pc:sldMk cId="3397618643" sldId="267"/>
            <ac:spMk id="5" creationId="{86E7ABB7-17FD-947A-3A4F-43E01E31F157}"/>
          </ac:spMkLst>
        </pc:spChg>
        <pc:spChg chg="mod">
          <ac:chgData name="Jean-Yves PAQUIER" userId="1869a3f2-61c5-4e97-89a5-ec1163c5426e" providerId="ADAL" clId="{586EA2F0-B78F-4E4F-880D-00B076149604}" dt="2025-12-03T15:49:55.756" v="135" actId="255"/>
          <ac:spMkLst>
            <pc:docMk/>
            <pc:sldMk cId="3397618643" sldId="267"/>
            <ac:spMk id="6" creationId="{2B2CE5AF-031A-4838-AE26-70E60CFA3E40}"/>
          </ac:spMkLst>
        </pc:spChg>
        <pc:spChg chg="mod">
          <ac:chgData name="Jean-Yves PAQUIER" userId="1869a3f2-61c5-4e97-89a5-ec1163c5426e" providerId="ADAL" clId="{586EA2F0-B78F-4E4F-880D-00B076149604}" dt="2025-12-04T09:35:26.946" v="438" actId="21"/>
          <ac:spMkLst>
            <pc:docMk/>
            <pc:sldMk cId="3397618643" sldId="267"/>
            <ac:spMk id="9" creationId="{A24AB923-FCF0-F43C-E2FB-D6D43CB8EA55}"/>
          </ac:spMkLst>
        </pc:spChg>
        <pc:spChg chg="add">
          <ac:chgData name="Jean-Yves PAQUIER" userId="1869a3f2-61c5-4e97-89a5-ec1163c5426e" providerId="ADAL" clId="{586EA2F0-B78F-4E4F-880D-00B076149604}" dt="2025-12-03T15:47:58.390" v="125" actId="26606"/>
          <ac:spMkLst>
            <pc:docMk/>
            <pc:sldMk cId="3397618643" sldId="267"/>
            <ac:spMk id="14" creationId="{AAB8EDC3-1C0D-4505-A2C7-839A5161FB53}"/>
          </ac:spMkLst>
        </pc:spChg>
        <pc:spChg chg="add">
          <ac:chgData name="Jean-Yves PAQUIER" userId="1869a3f2-61c5-4e97-89a5-ec1163c5426e" providerId="ADAL" clId="{586EA2F0-B78F-4E4F-880D-00B076149604}" dt="2025-12-03T15:47:58.390" v="125" actId="26606"/>
          <ac:spMkLst>
            <pc:docMk/>
            <pc:sldMk cId="3397618643" sldId="267"/>
            <ac:spMk id="16" creationId="{2069E294-3813-4588-9E9C-AEA08F9C4DA1}"/>
          </ac:spMkLst>
        </pc:spChg>
        <pc:picChg chg="add mod">
          <ac:chgData name="Jean-Yves PAQUIER" userId="1869a3f2-61c5-4e97-89a5-ec1163c5426e" providerId="ADAL" clId="{586EA2F0-B78F-4E4F-880D-00B076149604}" dt="2025-12-03T15:48:10.482" v="126" actId="1076"/>
          <ac:picMkLst>
            <pc:docMk/>
            <pc:sldMk cId="3397618643" sldId="267"/>
            <ac:picMk id="2" creationId="{7490A3EF-FD3E-3EF6-3943-E502C066CFC2}"/>
          </ac:picMkLst>
        </pc:picChg>
        <pc:picChg chg="mod">
          <ac:chgData name="Jean-Yves PAQUIER" userId="1869a3f2-61c5-4e97-89a5-ec1163c5426e" providerId="ADAL" clId="{586EA2F0-B78F-4E4F-880D-00B076149604}" dt="2025-12-03T15:47:58.390" v="125" actId="26606"/>
          <ac:picMkLst>
            <pc:docMk/>
            <pc:sldMk cId="3397618643" sldId="267"/>
            <ac:picMk id="3" creationId="{A37F1816-CC62-A56B-448F-B73BE5481610}"/>
          </ac:picMkLst>
        </pc:picChg>
      </pc:sldChg>
      <pc:sldChg chg="addSp delSp modSp mod">
        <pc:chgData name="Jean-Yves PAQUIER" userId="1869a3f2-61c5-4e97-89a5-ec1163c5426e" providerId="ADAL" clId="{586EA2F0-B78F-4E4F-880D-00B076149604}" dt="2025-12-03T16:56:29.818" v="376" actId="1076"/>
        <pc:sldMkLst>
          <pc:docMk/>
          <pc:sldMk cId="1538747005" sldId="268"/>
        </pc:sldMkLst>
        <pc:spChg chg="add del mod">
          <ac:chgData name="Jean-Yves PAQUIER" userId="1869a3f2-61c5-4e97-89a5-ec1163c5426e" providerId="ADAL" clId="{586EA2F0-B78F-4E4F-880D-00B076149604}" dt="2025-12-03T16:56:11.981" v="375" actId="26606"/>
          <ac:spMkLst>
            <pc:docMk/>
            <pc:sldMk cId="1538747005" sldId="268"/>
            <ac:spMk id="9" creationId="{0FB37387-D8F8-EBEF-A972-DED5D63C7C3F}"/>
          </ac:spMkLst>
        </pc:spChg>
        <pc:graphicFrameChg chg="add del">
          <ac:chgData name="Jean-Yves PAQUIER" userId="1869a3f2-61c5-4e97-89a5-ec1163c5426e" providerId="ADAL" clId="{586EA2F0-B78F-4E4F-880D-00B076149604}" dt="2025-12-03T16:56:02.851" v="374" actId="26606"/>
          <ac:graphicFrameMkLst>
            <pc:docMk/>
            <pc:sldMk cId="1538747005" sldId="268"/>
            <ac:graphicFrameMk id="13" creationId="{F8B6D9BB-8292-DA46-17AA-FB84F509A80E}"/>
          </ac:graphicFrameMkLst>
        </pc:graphicFrameChg>
        <pc:graphicFrameChg chg="add mod">
          <ac:chgData name="Jean-Yves PAQUIER" userId="1869a3f2-61c5-4e97-89a5-ec1163c5426e" providerId="ADAL" clId="{586EA2F0-B78F-4E4F-880D-00B076149604}" dt="2025-12-03T16:56:29.818" v="376" actId="1076"/>
          <ac:graphicFrameMkLst>
            <pc:docMk/>
            <pc:sldMk cId="1538747005" sldId="268"/>
            <ac:graphicFrameMk id="14" creationId="{91076301-961A-8787-8C8A-351C69A2F54F}"/>
          </ac:graphicFrameMkLst>
        </pc:graphicFrameChg>
        <pc:picChg chg="add mod">
          <ac:chgData name="Jean-Yves PAQUIER" userId="1869a3f2-61c5-4e97-89a5-ec1163c5426e" providerId="ADAL" clId="{586EA2F0-B78F-4E4F-880D-00B076149604}" dt="2025-12-03T16:41:40.587" v="328" actId="14100"/>
          <ac:picMkLst>
            <pc:docMk/>
            <pc:sldMk cId="1538747005" sldId="268"/>
            <ac:picMk id="4" creationId="{1CD9AB48-E3C5-6525-9911-735EF7BBC2F2}"/>
          </ac:picMkLst>
        </pc:picChg>
      </pc:sldChg>
      <pc:sldChg chg="addSp delSp modSp mod">
        <pc:chgData name="Jean-Yves PAQUIER" userId="1869a3f2-61c5-4e97-89a5-ec1163c5426e" providerId="ADAL" clId="{586EA2F0-B78F-4E4F-880D-00B076149604}" dt="2025-12-03T17:12:19.413" v="434" actId="1076"/>
        <pc:sldMkLst>
          <pc:docMk/>
          <pc:sldMk cId="657653917" sldId="269"/>
        </pc:sldMkLst>
        <pc:spChg chg="add mod">
          <ac:chgData name="Jean-Yves PAQUIER" userId="1869a3f2-61c5-4e97-89a5-ec1163c5426e" providerId="ADAL" clId="{586EA2F0-B78F-4E4F-880D-00B076149604}" dt="2025-12-03T15:57:16.977" v="184"/>
          <ac:spMkLst>
            <pc:docMk/>
            <pc:sldMk cId="657653917" sldId="269"/>
            <ac:spMk id="2" creationId="{A4617B68-F08F-522C-0847-2D3ED7C4679E}"/>
          </ac:spMkLst>
        </pc:spChg>
        <pc:spChg chg="add mod">
          <ac:chgData name="Jean-Yves PAQUIER" userId="1869a3f2-61c5-4e97-89a5-ec1163c5426e" providerId="ADAL" clId="{586EA2F0-B78F-4E4F-880D-00B076149604}" dt="2025-12-03T15:57:16.977" v="184"/>
          <ac:spMkLst>
            <pc:docMk/>
            <pc:sldMk cId="657653917" sldId="269"/>
            <ac:spMk id="4" creationId="{72351864-0A7E-4753-C46D-545F87C4F010}"/>
          </ac:spMkLst>
        </pc:spChg>
        <pc:spChg chg="add mod">
          <ac:chgData name="Jean-Yves PAQUIER" userId="1869a3f2-61c5-4e97-89a5-ec1163c5426e" providerId="ADAL" clId="{586EA2F0-B78F-4E4F-880D-00B076149604}" dt="2025-12-03T15:57:16.977" v="184"/>
          <ac:spMkLst>
            <pc:docMk/>
            <pc:sldMk cId="657653917" sldId="269"/>
            <ac:spMk id="5" creationId="{06ACBC03-4FAC-C7C7-5AB1-DBF3C7005879}"/>
          </ac:spMkLst>
        </pc:spChg>
        <pc:spChg chg="add mod">
          <ac:chgData name="Jean-Yves PAQUIER" userId="1869a3f2-61c5-4e97-89a5-ec1163c5426e" providerId="ADAL" clId="{586EA2F0-B78F-4E4F-880D-00B076149604}" dt="2025-12-03T15:57:16.977" v="184"/>
          <ac:spMkLst>
            <pc:docMk/>
            <pc:sldMk cId="657653917" sldId="269"/>
            <ac:spMk id="7" creationId="{A0B51060-2CC1-2972-864F-AD710E80BBBF}"/>
          </ac:spMkLst>
        </pc:spChg>
        <pc:spChg chg="add mod">
          <ac:chgData name="Jean-Yves PAQUIER" userId="1869a3f2-61c5-4e97-89a5-ec1163c5426e" providerId="ADAL" clId="{586EA2F0-B78F-4E4F-880D-00B076149604}" dt="2025-12-03T15:57:16.977" v="184"/>
          <ac:spMkLst>
            <pc:docMk/>
            <pc:sldMk cId="657653917" sldId="269"/>
            <ac:spMk id="8" creationId="{51B086C3-57B8-6BE2-83DE-75E32057DA2B}"/>
          </ac:spMkLst>
        </pc:spChg>
        <pc:spChg chg="add del mod">
          <ac:chgData name="Jean-Yves PAQUIER" userId="1869a3f2-61c5-4e97-89a5-ec1163c5426e" providerId="ADAL" clId="{586EA2F0-B78F-4E4F-880D-00B076149604}" dt="2025-12-03T16:57:17.539" v="377" actId="26606"/>
          <ac:spMkLst>
            <pc:docMk/>
            <pc:sldMk cId="657653917" sldId="269"/>
            <ac:spMk id="9" creationId="{0AEF7DF1-54DA-D7F9-DE85-66D961AEFDAB}"/>
          </ac:spMkLst>
        </pc:spChg>
        <pc:spChg chg="add mod">
          <ac:chgData name="Jean-Yves PAQUIER" userId="1869a3f2-61c5-4e97-89a5-ec1163c5426e" providerId="ADAL" clId="{586EA2F0-B78F-4E4F-880D-00B076149604}" dt="2025-12-03T15:57:16.977" v="184"/>
          <ac:spMkLst>
            <pc:docMk/>
            <pc:sldMk cId="657653917" sldId="269"/>
            <ac:spMk id="10" creationId="{B163CF0B-03F8-4400-9EC1-AAEB8515F48D}"/>
          </ac:spMkLst>
        </pc:spChg>
        <pc:spChg chg="mod">
          <ac:chgData name="Jean-Yves PAQUIER" userId="1869a3f2-61c5-4e97-89a5-ec1163c5426e" providerId="ADAL" clId="{586EA2F0-B78F-4E4F-880D-00B076149604}" dt="2025-12-03T15:59:49.173" v="192" actId="1076"/>
          <ac:spMkLst>
            <pc:docMk/>
            <pc:sldMk cId="657653917" sldId="269"/>
            <ac:spMk id="11" creationId="{C27B979E-3692-A96F-FCB6-AC4E9F45DB29}"/>
          </ac:spMkLst>
        </pc:spChg>
        <pc:spChg chg="add mod">
          <ac:chgData name="Jean-Yves PAQUIER" userId="1869a3f2-61c5-4e97-89a5-ec1163c5426e" providerId="ADAL" clId="{586EA2F0-B78F-4E4F-880D-00B076149604}" dt="2025-12-03T15:57:16.977" v="184"/>
          <ac:spMkLst>
            <pc:docMk/>
            <pc:sldMk cId="657653917" sldId="269"/>
            <ac:spMk id="12" creationId="{86EC92A5-A260-D384-B84E-0F419CF55791}"/>
          </ac:spMkLst>
        </pc:spChg>
        <pc:spChg chg="add mod">
          <ac:chgData name="Jean-Yves PAQUIER" userId="1869a3f2-61c5-4e97-89a5-ec1163c5426e" providerId="ADAL" clId="{586EA2F0-B78F-4E4F-880D-00B076149604}" dt="2025-12-03T15:57:16.977" v="184"/>
          <ac:spMkLst>
            <pc:docMk/>
            <pc:sldMk cId="657653917" sldId="269"/>
            <ac:spMk id="13" creationId="{0E2AE760-BA2B-1714-6C25-F72DC59A0B44}"/>
          </ac:spMkLst>
        </pc:spChg>
        <pc:spChg chg="add mod">
          <ac:chgData name="Jean-Yves PAQUIER" userId="1869a3f2-61c5-4e97-89a5-ec1163c5426e" providerId="ADAL" clId="{586EA2F0-B78F-4E4F-880D-00B076149604}" dt="2025-12-03T15:57:16.977" v="184"/>
          <ac:spMkLst>
            <pc:docMk/>
            <pc:sldMk cId="657653917" sldId="269"/>
            <ac:spMk id="14" creationId="{EB16EFCC-35E9-2C54-FDD9-03A0A81E8F23}"/>
          </ac:spMkLst>
        </pc:spChg>
        <pc:spChg chg="add del mod">
          <ac:chgData name="Jean-Yves PAQUIER" userId="1869a3f2-61c5-4e97-89a5-ec1163c5426e" providerId="ADAL" clId="{586EA2F0-B78F-4E4F-880D-00B076149604}" dt="2025-12-03T17:00:15.961" v="391" actId="478"/>
          <ac:spMkLst>
            <pc:docMk/>
            <pc:sldMk cId="657653917" sldId="269"/>
            <ac:spMk id="20" creationId="{A037E6BC-86EE-B3D0-5032-ECB51AD49C96}"/>
          </ac:spMkLst>
        </pc:spChg>
        <pc:graphicFrameChg chg="add mod">
          <ac:chgData name="Jean-Yves PAQUIER" userId="1869a3f2-61c5-4e97-89a5-ec1163c5426e" providerId="ADAL" clId="{586EA2F0-B78F-4E4F-880D-00B076149604}" dt="2025-12-03T17:12:13.990" v="433" actId="1076"/>
          <ac:graphicFrameMkLst>
            <pc:docMk/>
            <pc:sldMk cId="657653917" sldId="269"/>
            <ac:graphicFrameMk id="22" creationId="{FA855A6D-5C0F-5B39-C518-7E710C9F36F8}"/>
          </ac:graphicFrameMkLst>
        </pc:graphicFrameChg>
        <pc:picChg chg="add mod">
          <ac:chgData name="Jean-Yves PAQUIER" userId="1869a3f2-61c5-4e97-89a5-ec1163c5426e" providerId="ADAL" clId="{586EA2F0-B78F-4E4F-880D-00B076149604}" dt="2025-12-03T15:57:16.977" v="184"/>
          <ac:picMkLst>
            <pc:docMk/>
            <pc:sldMk cId="657653917" sldId="269"/>
            <ac:picMk id="15" creationId="{918A3772-6D1B-B63B-F740-35D1B6822EF6}"/>
          </ac:picMkLst>
        </pc:picChg>
        <pc:picChg chg="add mod">
          <ac:chgData name="Jean-Yves PAQUIER" userId="1869a3f2-61c5-4e97-89a5-ec1163c5426e" providerId="ADAL" clId="{586EA2F0-B78F-4E4F-880D-00B076149604}" dt="2025-12-03T17:12:19.413" v="434" actId="1076"/>
          <ac:picMkLst>
            <pc:docMk/>
            <pc:sldMk cId="657653917" sldId="269"/>
            <ac:picMk id="19" creationId="{09DDB055-CD60-A764-0807-0675613C30A4}"/>
          </ac:picMkLst>
        </pc:picChg>
      </pc:sldChg>
      <pc:sldChg chg="addSp delSp modSp mod">
        <pc:chgData name="Jean-Yves PAQUIER" userId="1869a3f2-61c5-4e97-89a5-ec1163c5426e" providerId="ADAL" clId="{586EA2F0-B78F-4E4F-880D-00B076149604}" dt="2025-12-03T17:11:09.596" v="428" actId="2711"/>
        <pc:sldMkLst>
          <pc:docMk/>
          <pc:sldMk cId="4166352858" sldId="271"/>
        </pc:sldMkLst>
        <pc:spChg chg="add mod">
          <ac:chgData name="Jean-Yves PAQUIER" userId="1869a3f2-61c5-4e97-89a5-ec1163c5426e" providerId="ADAL" clId="{586EA2F0-B78F-4E4F-880D-00B076149604}" dt="2025-12-03T16:07:19.500" v="200"/>
          <ac:spMkLst>
            <pc:docMk/>
            <pc:sldMk cId="4166352858" sldId="271"/>
            <ac:spMk id="2" creationId="{53D1F228-4DE9-CB81-D570-4C09AFBE6C46}"/>
          </ac:spMkLst>
        </pc:spChg>
        <pc:spChg chg="add mod">
          <ac:chgData name="Jean-Yves PAQUIER" userId="1869a3f2-61c5-4e97-89a5-ec1163c5426e" providerId="ADAL" clId="{586EA2F0-B78F-4E4F-880D-00B076149604}" dt="2025-12-03T16:08:03.611" v="207" actId="14100"/>
          <ac:spMkLst>
            <pc:docMk/>
            <pc:sldMk cId="4166352858" sldId="271"/>
            <ac:spMk id="4" creationId="{4658701C-B036-398D-BC52-16A18A1BD349}"/>
          </ac:spMkLst>
        </pc:spChg>
        <pc:spChg chg="add mod">
          <ac:chgData name="Jean-Yves PAQUIER" userId="1869a3f2-61c5-4e97-89a5-ec1163c5426e" providerId="ADAL" clId="{586EA2F0-B78F-4E4F-880D-00B076149604}" dt="2025-12-03T16:07:19.500" v="200"/>
          <ac:spMkLst>
            <pc:docMk/>
            <pc:sldMk cId="4166352858" sldId="271"/>
            <ac:spMk id="5" creationId="{743CE0A3-CBCA-4870-5EBC-4380DA3CC247}"/>
          </ac:spMkLst>
        </pc:spChg>
        <pc:spChg chg="add mod">
          <ac:chgData name="Jean-Yves PAQUIER" userId="1869a3f2-61c5-4e97-89a5-ec1163c5426e" providerId="ADAL" clId="{586EA2F0-B78F-4E4F-880D-00B076149604}" dt="2025-12-03T16:07:19.500" v="200"/>
          <ac:spMkLst>
            <pc:docMk/>
            <pc:sldMk cId="4166352858" sldId="271"/>
            <ac:spMk id="7" creationId="{C560D9AE-5040-25A1-1DC4-426BC8CFDA66}"/>
          </ac:spMkLst>
        </pc:spChg>
        <pc:spChg chg="add mod">
          <ac:chgData name="Jean-Yves PAQUIER" userId="1869a3f2-61c5-4e97-89a5-ec1163c5426e" providerId="ADAL" clId="{586EA2F0-B78F-4E4F-880D-00B076149604}" dt="2025-12-03T16:07:19.500" v="200"/>
          <ac:spMkLst>
            <pc:docMk/>
            <pc:sldMk cId="4166352858" sldId="271"/>
            <ac:spMk id="8" creationId="{6BF333E4-4141-74CE-11ED-098E8056D8A1}"/>
          </ac:spMkLst>
        </pc:spChg>
        <pc:spChg chg="add del mod">
          <ac:chgData name="Jean-Yves PAQUIER" userId="1869a3f2-61c5-4e97-89a5-ec1163c5426e" providerId="ADAL" clId="{586EA2F0-B78F-4E4F-880D-00B076149604}" dt="2025-12-03T17:10:26.707" v="423" actId="21"/>
          <ac:spMkLst>
            <pc:docMk/>
            <pc:sldMk cId="4166352858" sldId="271"/>
            <ac:spMk id="9" creationId="{665C7730-6E32-5A85-D9A7-054B92B0DA51}"/>
          </ac:spMkLst>
        </pc:spChg>
        <pc:spChg chg="add mod">
          <ac:chgData name="Jean-Yves PAQUIER" userId="1869a3f2-61c5-4e97-89a5-ec1163c5426e" providerId="ADAL" clId="{586EA2F0-B78F-4E4F-880D-00B076149604}" dt="2025-12-03T16:07:19.500" v="200"/>
          <ac:spMkLst>
            <pc:docMk/>
            <pc:sldMk cId="4166352858" sldId="271"/>
            <ac:spMk id="10" creationId="{0CDF65D3-95A4-7004-627B-2C0BD48037C4}"/>
          </ac:spMkLst>
        </pc:spChg>
        <pc:spChg chg="mod">
          <ac:chgData name="Jean-Yves PAQUIER" userId="1869a3f2-61c5-4e97-89a5-ec1163c5426e" providerId="ADAL" clId="{586EA2F0-B78F-4E4F-880D-00B076149604}" dt="2025-12-03T16:42:20.299" v="329" actId="1076"/>
          <ac:spMkLst>
            <pc:docMk/>
            <pc:sldMk cId="4166352858" sldId="271"/>
            <ac:spMk id="11" creationId="{5D5FAB2D-AD7A-1D43-BA68-2BC96574FBD1}"/>
          </ac:spMkLst>
        </pc:spChg>
        <pc:spChg chg="add mod">
          <ac:chgData name="Jean-Yves PAQUIER" userId="1869a3f2-61c5-4e97-89a5-ec1163c5426e" providerId="ADAL" clId="{586EA2F0-B78F-4E4F-880D-00B076149604}" dt="2025-12-03T17:11:09.596" v="428" actId="2711"/>
          <ac:spMkLst>
            <pc:docMk/>
            <pc:sldMk cId="4166352858" sldId="271"/>
            <ac:spMk id="19" creationId="{30AED62C-CBCE-7510-EA4C-F560BA28F8B9}"/>
          </ac:spMkLst>
        </pc:spChg>
        <pc:graphicFrameChg chg="add del">
          <ac:chgData name="Jean-Yves PAQUIER" userId="1869a3f2-61c5-4e97-89a5-ec1163c5426e" providerId="ADAL" clId="{586EA2F0-B78F-4E4F-880D-00B076149604}" dt="2025-12-03T17:01:18.560" v="395" actId="26606"/>
          <ac:graphicFrameMkLst>
            <pc:docMk/>
            <pc:sldMk cId="4166352858" sldId="271"/>
            <ac:graphicFrameMk id="18" creationId="{1A542605-E912-0E98-1DB5-96A28250690D}"/>
          </ac:graphicFrameMkLst>
        </pc:graphicFrameChg>
        <pc:picChg chg="add mod">
          <ac:chgData name="Jean-Yves PAQUIER" userId="1869a3f2-61c5-4e97-89a5-ec1163c5426e" providerId="ADAL" clId="{586EA2F0-B78F-4E4F-880D-00B076149604}" dt="2025-12-03T16:07:19.500" v="200"/>
          <ac:picMkLst>
            <pc:docMk/>
            <pc:sldMk cId="4166352858" sldId="271"/>
            <ac:picMk id="12" creationId="{C55E9061-1D00-79F8-11AF-275274F405A4}"/>
          </ac:picMkLst>
        </pc:picChg>
        <pc:picChg chg="add mod">
          <ac:chgData name="Jean-Yves PAQUIER" userId="1869a3f2-61c5-4e97-89a5-ec1163c5426e" providerId="ADAL" clId="{586EA2F0-B78F-4E4F-880D-00B076149604}" dt="2025-12-03T16:07:19.500" v="200"/>
          <ac:picMkLst>
            <pc:docMk/>
            <pc:sldMk cId="4166352858" sldId="271"/>
            <ac:picMk id="13" creationId="{161BAE2C-EBA8-3CAC-9848-1F5E98840667}"/>
          </ac:picMkLst>
        </pc:picChg>
        <pc:picChg chg="add mod">
          <ac:chgData name="Jean-Yves PAQUIER" userId="1869a3f2-61c5-4e97-89a5-ec1163c5426e" providerId="ADAL" clId="{586EA2F0-B78F-4E4F-880D-00B076149604}" dt="2025-12-03T16:07:19.500" v="200"/>
          <ac:picMkLst>
            <pc:docMk/>
            <pc:sldMk cId="4166352858" sldId="271"/>
            <ac:picMk id="14" creationId="{EE619491-1FE7-B22E-7E4B-5DE599788B23}"/>
          </ac:picMkLst>
        </pc:picChg>
        <pc:picChg chg="add mod">
          <ac:chgData name="Jean-Yves PAQUIER" userId="1869a3f2-61c5-4e97-89a5-ec1163c5426e" providerId="ADAL" clId="{586EA2F0-B78F-4E4F-880D-00B076149604}" dt="2025-12-03T16:10:40.909" v="224" actId="14100"/>
          <ac:picMkLst>
            <pc:docMk/>
            <pc:sldMk cId="4166352858" sldId="271"/>
            <ac:picMk id="16" creationId="{A7CB131E-4808-6823-D6FF-402B78F82381}"/>
          </ac:picMkLst>
        </pc:picChg>
      </pc:sldChg>
      <pc:sldChg chg="addSp delSp modSp mod">
        <pc:chgData name="Jean-Yves PAQUIER" userId="1869a3f2-61c5-4e97-89a5-ec1163c5426e" providerId="ADAL" clId="{586EA2F0-B78F-4E4F-880D-00B076149604}" dt="2025-12-03T17:04:35.417" v="402" actId="1076"/>
        <pc:sldMkLst>
          <pc:docMk/>
          <pc:sldMk cId="306810001" sldId="272"/>
        </pc:sldMkLst>
        <pc:spChg chg="add del mod">
          <ac:chgData name="Jean-Yves PAQUIER" userId="1869a3f2-61c5-4e97-89a5-ec1163c5426e" providerId="ADAL" clId="{586EA2F0-B78F-4E4F-880D-00B076149604}" dt="2025-12-03T17:04:20.566" v="401" actId="478"/>
          <ac:spMkLst>
            <pc:docMk/>
            <pc:sldMk cId="306810001" sldId="272"/>
            <ac:spMk id="5" creationId="{866FCD05-8CD2-D772-87CD-A0953101FD78}"/>
          </ac:spMkLst>
        </pc:spChg>
        <pc:picChg chg="add mod">
          <ac:chgData name="Jean-Yves PAQUIER" userId="1869a3f2-61c5-4e97-89a5-ec1163c5426e" providerId="ADAL" clId="{586EA2F0-B78F-4E4F-880D-00B076149604}" dt="2025-12-03T17:04:35.417" v="402" actId="1076"/>
          <ac:picMkLst>
            <pc:docMk/>
            <pc:sldMk cId="306810001" sldId="272"/>
            <ac:picMk id="4" creationId="{612ADFE0-A47B-88DE-475F-2173D95E7D9E}"/>
          </ac:picMkLst>
        </pc:picChg>
      </pc:sldChg>
      <pc:sldChg chg="addSp delSp modSp mod">
        <pc:chgData name="Jean-Yves PAQUIER" userId="1869a3f2-61c5-4e97-89a5-ec1163c5426e" providerId="ADAL" clId="{586EA2F0-B78F-4E4F-880D-00B076149604}" dt="2025-12-03T16:40:40.710" v="323" actId="1076"/>
        <pc:sldMkLst>
          <pc:docMk/>
          <pc:sldMk cId="2518325892" sldId="273"/>
        </pc:sldMkLst>
        <pc:spChg chg="add del mod">
          <ac:chgData name="Jean-Yves PAQUIER" userId="1869a3f2-61c5-4e97-89a5-ec1163c5426e" providerId="ADAL" clId="{586EA2F0-B78F-4E4F-880D-00B076149604}" dt="2025-12-03T16:16:30.579" v="262" actId="1076"/>
          <ac:spMkLst>
            <pc:docMk/>
            <pc:sldMk cId="2518325892" sldId="273"/>
            <ac:spMk id="7" creationId="{58C3DECC-D3C4-7833-2267-B92B0B50DB8F}"/>
          </ac:spMkLst>
        </pc:spChg>
        <pc:spChg chg="add mod">
          <ac:chgData name="Jean-Yves PAQUIER" userId="1869a3f2-61c5-4e97-89a5-ec1163c5426e" providerId="ADAL" clId="{586EA2F0-B78F-4E4F-880D-00B076149604}" dt="2025-12-03T16:40:40.710" v="323" actId="1076"/>
          <ac:spMkLst>
            <pc:docMk/>
            <pc:sldMk cId="2518325892" sldId="273"/>
            <ac:spMk id="8" creationId="{5E6774F6-0F47-86DC-0E09-704E62684954}"/>
          </ac:spMkLst>
        </pc:spChg>
        <pc:spChg chg="mod">
          <ac:chgData name="Jean-Yves PAQUIER" userId="1869a3f2-61c5-4e97-89a5-ec1163c5426e" providerId="ADAL" clId="{586EA2F0-B78F-4E4F-880D-00B076149604}" dt="2025-12-03T16:19:15.980" v="267" actId="20577"/>
          <ac:spMkLst>
            <pc:docMk/>
            <pc:sldMk cId="2518325892" sldId="273"/>
            <ac:spMk id="9" creationId="{B591F292-8D65-CECB-8852-C9EACC553A78}"/>
          </ac:spMkLst>
        </pc:spChg>
        <pc:spChg chg="mod">
          <ac:chgData name="Jean-Yves PAQUIER" userId="1869a3f2-61c5-4e97-89a5-ec1163c5426e" providerId="ADAL" clId="{586EA2F0-B78F-4E4F-880D-00B076149604}" dt="2025-12-03T16:15:35.824" v="253" actId="1076"/>
          <ac:spMkLst>
            <pc:docMk/>
            <pc:sldMk cId="2518325892" sldId="273"/>
            <ac:spMk id="11" creationId="{1E04C4EE-2BE4-5B2E-4EC2-81FC38DCC62B}"/>
          </ac:spMkLst>
        </pc:spChg>
        <pc:picChg chg="add del mod">
          <ac:chgData name="Jean-Yves PAQUIER" userId="1869a3f2-61c5-4e97-89a5-ec1163c5426e" providerId="ADAL" clId="{586EA2F0-B78F-4E4F-880D-00B076149604}" dt="2025-12-03T16:13:07.487" v="232" actId="478"/>
          <ac:picMkLst>
            <pc:docMk/>
            <pc:sldMk cId="2518325892" sldId="273"/>
            <ac:picMk id="2" creationId="{E7446025-5571-AA60-97FB-967F32B08E85}"/>
          </ac:picMkLst>
        </pc:picChg>
        <pc:picChg chg="add del mod">
          <ac:chgData name="Jean-Yves PAQUIER" userId="1869a3f2-61c5-4e97-89a5-ec1163c5426e" providerId="ADAL" clId="{586EA2F0-B78F-4E4F-880D-00B076149604}" dt="2025-12-03T16:16:51.492" v="265" actId="478"/>
          <ac:picMkLst>
            <pc:docMk/>
            <pc:sldMk cId="2518325892" sldId="273"/>
            <ac:picMk id="4" creationId="{DCD05789-A507-9583-900B-DA3853636326}"/>
          </ac:picMkLst>
        </pc:picChg>
        <pc:picChg chg="add mod">
          <ac:chgData name="Jean-Yves PAQUIER" userId="1869a3f2-61c5-4e97-89a5-ec1163c5426e" providerId="ADAL" clId="{586EA2F0-B78F-4E4F-880D-00B076149604}" dt="2025-12-03T16:16:25.564" v="261" actId="1076"/>
          <ac:picMkLst>
            <pc:docMk/>
            <pc:sldMk cId="2518325892" sldId="273"/>
            <ac:picMk id="5" creationId="{2E509F5D-B3AC-89CD-D986-F305434AE888}"/>
          </ac:picMkLst>
        </pc:picChg>
      </pc:sldChg>
      <pc:sldChg chg="addSp modSp mod">
        <pc:chgData name="Jean-Yves PAQUIER" userId="1869a3f2-61c5-4e97-89a5-ec1163c5426e" providerId="ADAL" clId="{586EA2F0-B78F-4E4F-880D-00B076149604}" dt="2025-12-03T16:21:14.313" v="272"/>
        <pc:sldMkLst>
          <pc:docMk/>
          <pc:sldMk cId="2521566068" sldId="274"/>
        </pc:sldMkLst>
        <pc:picChg chg="add mod">
          <ac:chgData name="Jean-Yves PAQUIER" userId="1869a3f2-61c5-4e97-89a5-ec1163c5426e" providerId="ADAL" clId="{586EA2F0-B78F-4E4F-880D-00B076149604}" dt="2025-12-03T16:21:14.313" v="272"/>
          <ac:picMkLst>
            <pc:docMk/>
            <pc:sldMk cId="2521566068" sldId="274"/>
            <ac:picMk id="2" creationId="{8DC7C17F-5D90-B916-24ED-7EC593871DF7}"/>
          </ac:picMkLst>
        </pc:picChg>
      </pc:sldChg>
      <pc:sldChg chg="addSp modSp mod">
        <pc:chgData name="Jean-Yves PAQUIER" userId="1869a3f2-61c5-4e97-89a5-ec1163c5426e" providerId="ADAL" clId="{586EA2F0-B78F-4E4F-880D-00B076149604}" dt="2025-12-03T16:22:12.679" v="277"/>
        <pc:sldMkLst>
          <pc:docMk/>
          <pc:sldMk cId="113679884" sldId="275"/>
        </pc:sldMkLst>
        <pc:picChg chg="add mod">
          <ac:chgData name="Jean-Yves PAQUIER" userId="1869a3f2-61c5-4e97-89a5-ec1163c5426e" providerId="ADAL" clId="{586EA2F0-B78F-4E4F-880D-00B076149604}" dt="2025-12-03T16:22:12.679" v="277"/>
          <ac:picMkLst>
            <pc:docMk/>
            <pc:sldMk cId="113679884" sldId="275"/>
            <ac:picMk id="2" creationId="{E8ADD3A7-B628-B7C2-0473-0470EC4AC032}"/>
          </ac:picMkLst>
        </pc:picChg>
      </pc:sldChg>
      <pc:sldChg chg="addSp modSp mod">
        <pc:chgData name="Jean-Yves PAQUIER" userId="1869a3f2-61c5-4e97-89a5-ec1163c5426e" providerId="ADAL" clId="{586EA2F0-B78F-4E4F-880D-00B076149604}" dt="2025-12-03T16:25:55.060" v="289" actId="1076"/>
        <pc:sldMkLst>
          <pc:docMk/>
          <pc:sldMk cId="508413923" sldId="277"/>
        </pc:sldMkLst>
        <pc:spChg chg="mod">
          <ac:chgData name="Jean-Yves PAQUIER" userId="1869a3f2-61c5-4e97-89a5-ec1163c5426e" providerId="ADAL" clId="{586EA2F0-B78F-4E4F-880D-00B076149604}" dt="2025-12-03T16:25:43.768" v="287" actId="1076"/>
          <ac:spMkLst>
            <pc:docMk/>
            <pc:sldMk cId="508413923" sldId="277"/>
            <ac:spMk id="9" creationId="{EF28F62F-F135-89DA-3071-D5A10938FE5A}"/>
          </ac:spMkLst>
        </pc:spChg>
        <pc:spChg chg="mod">
          <ac:chgData name="Jean-Yves PAQUIER" userId="1869a3f2-61c5-4e97-89a5-ec1163c5426e" providerId="ADAL" clId="{586EA2F0-B78F-4E4F-880D-00B076149604}" dt="2025-12-03T16:25:49.525" v="288" actId="1076"/>
          <ac:spMkLst>
            <pc:docMk/>
            <pc:sldMk cId="508413923" sldId="277"/>
            <ac:spMk id="11" creationId="{BCD8326A-E2E5-4F81-B05A-28D391E2F7F9}"/>
          </ac:spMkLst>
        </pc:spChg>
        <pc:picChg chg="add mod">
          <ac:chgData name="Jean-Yves PAQUIER" userId="1869a3f2-61c5-4e97-89a5-ec1163c5426e" providerId="ADAL" clId="{586EA2F0-B78F-4E4F-880D-00B076149604}" dt="2025-12-03T16:25:55.060" v="289" actId="1076"/>
          <ac:picMkLst>
            <pc:docMk/>
            <pc:sldMk cId="508413923" sldId="277"/>
            <ac:picMk id="4" creationId="{4CDC5E47-338C-46C3-F88B-4AB4D582597C}"/>
          </ac:picMkLst>
        </pc:picChg>
      </pc:sldChg>
      <pc:sldChg chg="addSp delSp modSp mod">
        <pc:chgData name="Jean-Yves PAQUIER" userId="1869a3f2-61c5-4e97-89a5-ec1163c5426e" providerId="ADAL" clId="{586EA2F0-B78F-4E4F-880D-00B076149604}" dt="2025-12-03T16:39:54.921" v="320" actId="1076"/>
        <pc:sldMkLst>
          <pc:docMk/>
          <pc:sldMk cId="1618061099" sldId="278"/>
        </pc:sldMkLst>
        <pc:picChg chg="add del mod">
          <ac:chgData name="Jean-Yves PAQUIER" userId="1869a3f2-61c5-4e97-89a5-ec1163c5426e" providerId="ADAL" clId="{586EA2F0-B78F-4E4F-880D-00B076149604}" dt="2025-12-03T16:26:15.175" v="291" actId="478"/>
          <ac:picMkLst>
            <pc:docMk/>
            <pc:sldMk cId="1618061099" sldId="278"/>
            <ac:picMk id="2" creationId="{1913228A-BE79-2531-1141-0CCC1215FA66}"/>
          </ac:picMkLst>
        </pc:picChg>
        <pc:picChg chg="add mod">
          <ac:chgData name="Jean-Yves PAQUIER" userId="1869a3f2-61c5-4e97-89a5-ec1163c5426e" providerId="ADAL" clId="{586EA2F0-B78F-4E4F-880D-00B076149604}" dt="2025-12-03T16:39:54.921" v="320" actId="1076"/>
          <ac:picMkLst>
            <pc:docMk/>
            <pc:sldMk cId="1618061099" sldId="278"/>
            <ac:picMk id="4" creationId="{0B8AE84E-FE16-E97E-C42B-F365FE25B755}"/>
          </ac:picMkLst>
        </pc:picChg>
      </pc:sldChg>
      <pc:sldChg chg="addSp delSp modSp mod">
        <pc:chgData name="Jean-Yves PAQUIER" userId="1869a3f2-61c5-4e97-89a5-ec1163c5426e" providerId="ADAL" clId="{586EA2F0-B78F-4E4F-880D-00B076149604}" dt="2025-12-03T16:39:04.635" v="319" actId="1076"/>
        <pc:sldMkLst>
          <pc:docMk/>
          <pc:sldMk cId="661356483" sldId="279"/>
        </pc:sldMkLst>
        <pc:spChg chg="add del mod">
          <ac:chgData name="Jean-Yves PAQUIER" userId="1869a3f2-61c5-4e97-89a5-ec1163c5426e" providerId="ADAL" clId="{586EA2F0-B78F-4E4F-880D-00B076149604}" dt="2025-12-03T16:28:26.398" v="301" actId="478"/>
          <ac:spMkLst>
            <pc:docMk/>
            <pc:sldMk cId="661356483" sldId="279"/>
            <ac:spMk id="7" creationId="{2A0E3F5E-134B-0F21-D174-1228D8978F42}"/>
          </ac:spMkLst>
        </pc:spChg>
        <pc:spChg chg="mod">
          <ac:chgData name="Jean-Yves PAQUIER" userId="1869a3f2-61c5-4e97-89a5-ec1163c5426e" providerId="ADAL" clId="{586EA2F0-B78F-4E4F-880D-00B076149604}" dt="2025-12-03T16:27:03.726" v="294" actId="1076"/>
          <ac:spMkLst>
            <pc:docMk/>
            <pc:sldMk cId="661356483" sldId="279"/>
            <ac:spMk id="9" creationId="{08988A09-0603-1E62-40E9-B12E4C09B92A}"/>
          </ac:spMkLst>
        </pc:spChg>
        <pc:picChg chg="add del mod">
          <ac:chgData name="Jean-Yves PAQUIER" userId="1869a3f2-61c5-4e97-89a5-ec1163c5426e" providerId="ADAL" clId="{586EA2F0-B78F-4E4F-880D-00B076149604}" dt="2025-12-03T16:27:17.926" v="295" actId="478"/>
          <ac:picMkLst>
            <pc:docMk/>
            <pc:sldMk cId="661356483" sldId="279"/>
            <ac:picMk id="2" creationId="{D0257104-E63B-5DBE-42EA-F8D41495D05B}"/>
          </ac:picMkLst>
        </pc:picChg>
        <pc:picChg chg="add del mod">
          <ac:chgData name="Jean-Yves PAQUIER" userId="1869a3f2-61c5-4e97-89a5-ec1163c5426e" providerId="ADAL" clId="{586EA2F0-B78F-4E4F-880D-00B076149604}" dt="2025-12-03T16:28:26.398" v="301" actId="478"/>
          <ac:picMkLst>
            <pc:docMk/>
            <pc:sldMk cId="661356483" sldId="279"/>
            <ac:picMk id="5" creationId="{1C19085C-57B3-7724-2718-C32950E8CDA8}"/>
          </ac:picMkLst>
        </pc:picChg>
        <pc:picChg chg="add del mod">
          <ac:chgData name="Jean-Yves PAQUIER" userId="1869a3f2-61c5-4e97-89a5-ec1163c5426e" providerId="ADAL" clId="{586EA2F0-B78F-4E4F-880D-00B076149604}" dt="2025-12-03T16:28:26.398" v="301" actId="478"/>
          <ac:picMkLst>
            <pc:docMk/>
            <pc:sldMk cId="661356483" sldId="279"/>
            <ac:picMk id="10" creationId="{F41E9040-D22F-AF91-8283-29113E61D205}"/>
          </ac:picMkLst>
        </pc:picChg>
        <pc:picChg chg="add mod">
          <ac:chgData name="Jean-Yves PAQUIER" userId="1869a3f2-61c5-4e97-89a5-ec1163c5426e" providerId="ADAL" clId="{586EA2F0-B78F-4E4F-880D-00B076149604}" dt="2025-12-03T16:39:04.635" v="319" actId="1076"/>
          <ac:picMkLst>
            <pc:docMk/>
            <pc:sldMk cId="661356483" sldId="279"/>
            <ac:picMk id="13" creationId="{19202408-C3A1-6795-19E1-B27B19913668}"/>
          </ac:picMkLst>
        </pc:picChg>
      </pc:sldChg>
      <pc:sldChg chg="addSp delSp modSp mod">
        <pc:chgData name="Jean-Yves PAQUIER" userId="1869a3f2-61c5-4e97-89a5-ec1163c5426e" providerId="ADAL" clId="{586EA2F0-B78F-4E4F-880D-00B076149604}" dt="2025-12-03T16:38:39.510" v="317" actId="14100"/>
        <pc:sldMkLst>
          <pc:docMk/>
          <pc:sldMk cId="334559738" sldId="280"/>
        </pc:sldMkLst>
        <pc:spChg chg="add del mod">
          <ac:chgData name="Jean-Yves PAQUIER" userId="1869a3f2-61c5-4e97-89a5-ec1163c5426e" providerId="ADAL" clId="{586EA2F0-B78F-4E4F-880D-00B076149604}" dt="2025-12-03T16:36:20.325" v="309" actId="478"/>
          <ac:spMkLst>
            <pc:docMk/>
            <pc:sldMk cId="334559738" sldId="280"/>
            <ac:spMk id="5" creationId="{75A1AFCF-097A-E626-0241-C5224E154715}"/>
          </ac:spMkLst>
        </pc:spChg>
        <pc:spChg chg="add del mod">
          <ac:chgData name="Jean-Yves PAQUIER" userId="1869a3f2-61c5-4e97-89a5-ec1163c5426e" providerId="ADAL" clId="{586EA2F0-B78F-4E4F-880D-00B076149604}" dt="2025-12-03T16:38:13.986" v="316" actId="478"/>
          <ac:spMkLst>
            <pc:docMk/>
            <pc:sldMk cId="334559738" sldId="280"/>
            <ac:spMk id="10" creationId="{A5B6B105-7775-4584-B713-BB3E9F27C014}"/>
          </ac:spMkLst>
        </pc:spChg>
        <pc:picChg chg="add del mod">
          <ac:chgData name="Jean-Yves PAQUIER" userId="1869a3f2-61c5-4e97-89a5-ec1163c5426e" providerId="ADAL" clId="{586EA2F0-B78F-4E4F-880D-00B076149604}" dt="2025-12-03T16:36:20.325" v="309" actId="478"/>
          <ac:picMkLst>
            <pc:docMk/>
            <pc:sldMk cId="334559738" sldId="280"/>
            <ac:picMk id="4" creationId="{23EAFC52-4387-24F3-7699-BE8B1EDB3600}"/>
          </ac:picMkLst>
        </pc:picChg>
        <pc:picChg chg="add mod">
          <ac:chgData name="Jean-Yves PAQUIER" userId="1869a3f2-61c5-4e97-89a5-ec1163c5426e" providerId="ADAL" clId="{586EA2F0-B78F-4E4F-880D-00B076149604}" dt="2025-12-03T16:38:39.510" v="317" actId="14100"/>
          <ac:picMkLst>
            <pc:docMk/>
            <pc:sldMk cId="334559738" sldId="280"/>
            <ac:picMk id="8" creationId="{BC414FB9-4CFA-7678-277D-E081D49F89BA}"/>
          </ac:picMkLst>
        </pc:picChg>
      </pc:sldChg>
      <pc:sldChg chg="addSp delSp modSp mod">
        <pc:chgData name="Jean-Yves PAQUIER" userId="1869a3f2-61c5-4e97-89a5-ec1163c5426e" providerId="ADAL" clId="{586EA2F0-B78F-4E4F-880D-00B076149604}" dt="2025-12-03T17:08:44.856" v="422" actId="255"/>
        <pc:sldMkLst>
          <pc:docMk/>
          <pc:sldMk cId="1912423157" sldId="281"/>
        </pc:sldMkLst>
        <pc:spChg chg="add del mod">
          <ac:chgData name="Jean-Yves PAQUIER" userId="1869a3f2-61c5-4e97-89a5-ec1163c5426e" providerId="ADAL" clId="{586EA2F0-B78F-4E4F-880D-00B076149604}" dt="2025-12-03T17:06:52.444" v="412" actId="478"/>
          <ac:spMkLst>
            <pc:docMk/>
            <pc:sldMk cId="1912423157" sldId="281"/>
            <ac:spMk id="5" creationId="{19DF6964-701B-F5DA-2B69-A0EC40080C94}"/>
          </ac:spMkLst>
        </pc:spChg>
        <pc:spChg chg="add mod">
          <ac:chgData name="Jean-Yves PAQUIER" userId="1869a3f2-61c5-4e97-89a5-ec1163c5426e" providerId="ADAL" clId="{586EA2F0-B78F-4E4F-880D-00B076149604}" dt="2025-12-03T17:08:44.856" v="422" actId="255"/>
          <ac:spMkLst>
            <pc:docMk/>
            <pc:sldMk cId="1912423157" sldId="281"/>
            <ac:spMk id="8" creationId="{3DE78B0E-724C-3A20-9D0C-ADB2ACA355A2}"/>
          </ac:spMkLst>
        </pc:spChg>
        <pc:spChg chg="mod">
          <ac:chgData name="Jean-Yves PAQUIER" userId="1869a3f2-61c5-4e97-89a5-ec1163c5426e" providerId="ADAL" clId="{586EA2F0-B78F-4E4F-880D-00B076149604}" dt="2025-12-03T17:08:20.634" v="420" actId="14100"/>
          <ac:spMkLst>
            <pc:docMk/>
            <pc:sldMk cId="1912423157" sldId="281"/>
            <ac:spMk id="9" creationId="{A12BFE76-DEFD-B1BB-57AE-C431323D2B59}"/>
          </ac:spMkLst>
        </pc:spChg>
        <pc:picChg chg="add mod">
          <ac:chgData name="Jean-Yves PAQUIER" userId="1869a3f2-61c5-4e97-89a5-ec1163c5426e" providerId="ADAL" clId="{586EA2F0-B78F-4E4F-880D-00B076149604}" dt="2025-12-03T17:06:35.097" v="409" actId="962"/>
          <ac:picMkLst>
            <pc:docMk/>
            <pc:sldMk cId="1912423157" sldId="281"/>
            <ac:picMk id="4" creationId="{9AC674A6-8078-7D84-4D20-45431332A53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08BEA3-CD01-4F82-80D6-C30DD302468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C9460C8-4B13-42D1-91F1-2EFF2E341EC1}">
      <dgm:prSet/>
      <dgm:spPr/>
      <dgm:t>
        <a:bodyPr/>
        <a:lstStyle/>
        <a:p>
          <a:r>
            <a:rPr lang="fr-FR" b="1"/>
            <a:t>Sept</a:t>
          </a:r>
          <a:r>
            <a:rPr lang="fr-FR"/>
            <a:t> </a:t>
          </a:r>
          <a:r>
            <a:rPr lang="fr-FR" b="1"/>
            <a:t>thématiques prioritaires</a:t>
          </a:r>
          <a:r>
            <a:rPr lang="fr-FR"/>
            <a:t> ont émergé du diagnostic :</a:t>
          </a:r>
          <a:endParaRPr lang="en-US"/>
        </a:p>
      </dgm:t>
    </dgm:pt>
    <dgm:pt modelId="{69CA4CD4-BBAB-4B91-AA70-56918F474F0E}" type="parTrans" cxnId="{A3E98F5A-8317-4B6F-8E92-A569A9230B81}">
      <dgm:prSet/>
      <dgm:spPr/>
      <dgm:t>
        <a:bodyPr/>
        <a:lstStyle/>
        <a:p>
          <a:endParaRPr lang="en-US"/>
        </a:p>
      </dgm:t>
    </dgm:pt>
    <dgm:pt modelId="{39B3EDD4-BE00-44EC-8B41-CCBDE5AA2E3C}" type="sibTrans" cxnId="{A3E98F5A-8317-4B6F-8E92-A569A9230B81}">
      <dgm:prSet/>
      <dgm:spPr/>
      <dgm:t>
        <a:bodyPr/>
        <a:lstStyle/>
        <a:p>
          <a:endParaRPr lang="en-US"/>
        </a:p>
      </dgm:t>
    </dgm:pt>
    <dgm:pt modelId="{5BB95355-484E-4AA8-AD86-E7CED6F6AC9F}">
      <dgm:prSet/>
      <dgm:spPr/>
      <dgm:t>
        <a:bodyPr/>
        <a:lstStyle/>
        <a:p>
          <a:r>
            <a:rPr lang="fr-FR"/>
            <a:t>Reconnaissance et engagement</a:t>
          </a:r>
          <a:endParaRPr lang="en-US"/>
        </a:p>
      </dgm:t>
    </dgm:pt>
    <dgm:pt modelId="{072E51A2-272E-4A39-B01E-FF2B2A0B1B34}" type="parTrans" cxnId="{EDB286FC-7BA0-40C9-AA88-1B3991C828E3}">
      <dgm:prSet/>
      <dgm:spPr/>
      <dgm:t>
        <a:bodyPr/>
        <a:lstStyle/>
        <a:p>
          <a:endParaRPr lang="en-US"/>
        </a:p>
      </dgm:t>
    </dgm:pt>
    <dgm:pt modelId="{87A0F972-4539-44E3-96EE-9E10A48BF196}" type="sibTrans" cxnId="{EDB286FC-7BA0-40C9-AA88-1B3991C828E3}">
      <dgm:prSet/>
      <dgm:spPr/>
      <dgm:t>
        <a:bodyPr/>
        <a:lstStyle/>
        <a:p>
          <a:endParaRPr lang="en-US"/>
        </a:p>
      </dgm:t>
    </dgm:pt>
    <dgm:pt modelId="{DB412CEA-29C6-4801-A39D-24BD10FC3681}">
      <dgm:prSet/>
      <dgm:spPr/>
      <dgm:t>
        <a:bodyPr/>
        <a:lstStyle/>
        <a:p>
          <a:r>
            <a:rPr lang="fr-FR"/>
            <a:t>Communication interne fluide</a:t>
          </a:r>
          <a:endParaRPr lang="en-US"/>
        </a:p>
      </dgm:t>
    </dgm:pt>
    <dgm:pt modelId="{7F0655A2-A95E-4831-82FD-65CAB8413978}" type="parTrans" cxnId="{FBB9BBA4-CD6E-4067-A0F3-A004625A359E}">
      <dgm:prSet/>
      <dgm:spPr/>
      <dgm:t>
        <a:bodyPr/>
        <a:lstStyle/>
        <a:p>
          <a:endParaRPr lang="en-US"/>
        </a:p>
      </dgm:t>
    </dgm:pt>
    <dgm:pt modelId="{771B1039-91D4-461B-B011-1C9FB3D27D69}" type="sibTrans" cxnId="{FBB9BBA4-CD6E-4067-A0F3-A004625A359E}">
      <dgm:prSet/>
      <dgm:spPr/>
      <dgm:t>
        <a:bodyPr/>
        <a:lstStyle/>
        <a:p>
          <a:endParaRPr lang="en-US"/>
        </a:p>
      </dgm:t>
    </dgm:pt>
    <dgm:pt modelId="{E31F7589-8E11-4CD6-8E6D-FA7EB97FE0BA}">
      <dgm:prSet/>
      <dgm:spPr/>
      <dgm:t>
        <a:bodyPr/>
        <a:lstStyle/>
        <a:p>
          <a:r>
            <a:rPr lang="fr-FR"/>
            <a:t>Modes managériaux favorisant la participation</a:t>
          </a:r>
          <a:endParaRPr lang="en-US"/>
        </a:p>
      </dgm:t>
    </dgm:pt>
    <dgm:pt modelId="{48ABB2DB-A8B9-49FD-AEF3-1B9308E1DC6B}" type="parTrans" cxnId="{4892B816-98E9-40B7-9CE6-B30E66DFFCC5}">
      <dgm:prSet/>
      <dgm:spPr/>
      <dgm:t>
        <a:bodyPr/>
        <a:lstStyle/>
        <a:p>
          <a:endParaRPr lang="en-US"/>
        </a:p>
      </dgm:t>
    </dgm:pt>
    <dgm:pt modelId="{959CE514-E839-4359-AD99-EC987537689D}" type="sibTrans" cxnId="{4892B816-98E9-40B7-9CE6-B30E66DFFCC5}">
      <dgm:prSet/>
      <dgm:spPr/>
      <dgm:t>
        <a:bodyPr/>
        <a:lstStyle/>
        <a:p>
          <a:endParaRPr lang="en-US"/>
        </a:p>
      </dgm:t>
    </dgm:pt>
    <dgm:pt modelId="{4AC9F17F-A069-4B2E-AEA9-3F132B48D323}">
      <dgm:prSet/>
      <dgm:spPr/>
      <dgm:t>
        <a:bodyPr/>
        <a:lstStyle/>
        <a:p>
          <a:r>
            <a:rPr lang="fr-FR"/>
            <a:t>Charge, intensité et complexité du travail</a:t>
          </a:r>
          <a:endParaRPr lang="en-US"/>
        </a:p>
      </dgm:t>
    </dgm:pt>
    <dgm:pt modelId="{4783B8C2-EAFF-4512-B1FD-E8A4F43EDA1E}" type="parTrans" cxnId="{6ABD37CD-DAE1-4E34-A6DB-8F1CC2950239}">
      <dgm:prSet/>
      <dgm:spPr/>
      <dgm:t>
        <a:bodyPr/>
        <a:lstStyle/>
        <a:p>
          <a:endParaRPr lang="en-US"/>
        </a:p>
      </dgm:t>
    </dgm:pt>
    <dgm:pt modelId="{6438571D-CC2D-45AC-9E67-47D4D831DDCB}" type="sibTrans" cxnId="{6ABD37CD-DAE1-4E34-A6DB-8F1CC2950239}">
      <dgm:prSet/>
      <dgm:spPr/>
      <dgm:t>
        <a:bodyPr/>
        <a:lstStyle/>
        <a:p>
          <a:endParaRPr lang="en-US"/>
        </a:p>
      </dgm:t>
    </dgm:pt>
    <dgm:pt modelId="{A0938457-691C-43E3-B7E5-0ED6AB823906}">
      <dgm:prSet/>
      <dgm:spPr/>
      <dgm:t>
        <a:bodyPr/>
        <a:lstStyle/>
        <a:p>
          <a:r>
            <a:rPr lang="fr-FR"/>
            <a:t>Ergonomie et réduction des contraintes physiques</a:t>
          </a:r>
          <a:endParaRPr lang="en-US"/>
        </a:p>
      </dgm:t>
    </dgm:pt>
    <dgm:pt modelId="{E9C73F08-8710-4631-B6BC-CDDF49CC2AF2}" type="parTrans" cxnId="{D519CB89-FC6E-461F-AF97-F97356DFD1BC}">
      <dgm:prSet/>
      <dgm:spPr/>
      <dgm:t>
        <a:bodyPr/>
        <a:lstStyle/>
        <a:p>
          <a:endParaRPr lang="en-US"/>
        </a:p>
      </dgm:t>
    </dgm:pt>
    <dgm:pt modelId="{8709CDC2-3FD7-4531-8677-92DF5FA19A31}" type="sibTrans" cxnId="{D519CB89-FC6E-461F-AF97-F97356DFD1BC}">
      <dgm:prSet/>
      <dgm:spPr/>
      <dgm:t>
        <a:bodyPr/>
        <a:lstStyle/>
        <a:p>
          <a:endParaRPr lang="en-US"/>
        </a:p>
      </dgm:t>
    </dgm:pt>
    <dgm:pt modelId="{AAE18716-F93A-4349-B878-AE4F3A2936B0}">
      <dgm:prSet/>
      <dgm:spPr/>
      <dgm:t>
        <a:bodyPr/>
        <a:lstStyle/>
        <a:p>
          <a:r>
            <a:rPr lang="fr-FR"/>
            <a:t>Développement personnel et professionnel</a:t>
          </a:r>
          <a:endParaRPr lang="en-US"/>
        </a:p>
      </dgm:t>
    </dgm:pt>
    <dgm:pt modelId="{6EEEE368-C61B-49D6-A344-92EF27CED1C3}" type="parTrans" cxnId="{F9C6E4CE-5F85-4D67-BC70-D5980E519F03}">
      <dgm:prSet/>
      <dgm:spPr/>
      <dgm:t>
        <a:bodyPr/>
        <a:lstStyle/>
        <a:p>
          <a:endParaRPr lang="en-US"/>
        </a:p>
      </dgm:t>
    </dgm:pt>
    <dgm:pt modelId="{DBFF6AAD-59EF-4FC9-8D3A-7D9AA25BFCCC}" type="sibTrans" cxnId="{F9C6E4CE-5F85-4D67-BC70-D5980E519F03}">
      <dgm:prSet/>
      <dgm:spPr/>
      <dgm:t>
        <a:bodyPr/>
        <a:lstStyle/>
        <a:p>
          <a:endParaRPr lang="en-US"/>
        </a:p>
      </dgm:t>
    </dgm:pt>
    <dgm:pt modelId="{95893A8C-88BB-4CA5-8B31-1E2DFD83C6A2}">
      <dgm:prSet/>
      <dgm:spPr/>
      <dgm:t>
        <a:bodyPr/>
        <a:lstStyle/>
        <a:p>
          <a:r>
            <a:rPr lang="fr-FR"/>
            <a:t>Politique seniors et maintien dans l’emploi</a:t>
          </a:r>
          <a:endParaRPr lang="en-US"/>
        </a:p>
      </dgm:t>
    </dgm:pt>
    <dgm:pt modelId="{6D953B85-6026-4DCD-B461-6DC58E52F6C6}" type="parTrans" cxnId="{6FEAFA5C-4D63-4F0E-B02B-CE4FC85801B8}">
      <dgm:prSet/>
      <dgm:spPr/>
      <dgm:t>
        <a:bodyPr/>
        <a:lstStyle/>
        <a:p>
          <a:endParaRPr lang="en-US"/>
        </a:p>
      </dgm:t>
    </dgm:pt>
    <dgm:pt modelId="{3D1B4E4D-FFD2-4672-B8C5-AFE71D226320}" type="sibTrans" cxnId="{6FEAFA5C-4D63-4F0E-B02B-CE4FC85801B8}">
      <dgm:prSet/>
      <dgm:spPr/>
      <dgm:t>
        <a:bodyPr/>
        <a:lstStyle/>
        <a:p>
          <a:endParaRPr lang="en-US"/>
        </a:p>
      </dgm:t>
    </dgm:pt>
    <dgm:pt modelId="{4047FFA5-D748-4B5F-9792-AB06EB3BF947}" type="pres">
      <dgm:prSet presAssocID="{2D08BEA3-CD01-4F82-80D6-C30DD302468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9756177-E5B5-4BC5-A2B7-E9D839408532}" type="pres">
      <dgm:prSet presAssocID="{FC9460C8-4B13-42D1-91F1-2EFF2E341EC1}" presName="hierRoot1" presStyleCnt="0"/>
      <dgm:spPr/>
    </dgm:pt>
    <dgm:pt modelId="{38C13D31-04DE-486F-A063-F61C73999EBF}" type="pres">
      <dgm:prSet presAssocID="{FC9460C8-4B13-42D1-91F1-2EFF2E341EC1}" presName="composite" presStyleCnt="0"/>
      <dgm:spPr/>
    </dgm:pt>
    <dgm:pt modelId="{09CB23B7-CB77-4A5E-8BE1-01BA2FC282C4}" type="pres">
      <dgm:prSet presAssocID="{FC9460C8-4B13-42D1-91F1-2EFF2E341EC1}" presName="background" presStyleLbl="node0" presStyleIdx="0" presStyleCnt="1"/>
      <dgm:spPr/>
    </dgm:pt>
    <dgm:pt modelId="{8715DF03-49CC-4C25-A931-854B98C255A1}" type="pres">
      <dgm:prSet presAssocID="{FC9460C8-4B13-42D1-91F1-2EFF2E341EC1}" presName="text" presStyleLbl="fgAcc0" presStyleIdx="0" presStyleCnt="1">
        <dgm:presLayoutVars>
          <dgm:chPref val="3"/>
        </dgm:presLayoutVars>
      </dgm:prSet>
      <dgm:spPr/>
    </dgm:pt>
    <dgm:pt modelId="{F50EB43E-C06A-42A3-986C-C433818D2A61}" type="pres">
      <dgm:prSet presAssocID="{FC9460C8-4B13-42D1-91F1-2EFF2E341EC1}" presName="hierChild2" presStyleCnt="0"/>
      <dgm:spPr/>
    </dgm:pt>
    <dgm:pt modelId="{2629D9E1-C5BF-418F-9E55-83979C523859}" type="pres">
      <dgm:prSet presAssocID="{072E51A2-272E-4A39-B01E-FF2B2A0B1B34}" presName="Name10" presStyleLbl="parChTrans1D2" presStyleIdx="0" presStyleCnt="7"/>
      <dgm:spPr/>
    </dgm:pt>
    <dgm:pt modelId="{8A6C5DA3-5BE5-4796-A78E-97FD8344F755}" type="pres">
      <dgm:prSet presAssocID="{5BB95355-484E-4AA8-AD86-E7CED6F6AC9F}" presName="hierRoot2" presStyleCnt="0"/>
      <dgm:spPr/>
    </dgm:pt>
    <dgm:pt modelId="{BFE3E3D8-A862-4E65-BBEA-D00A35E046A9}" type="pres">
      <dgm:prSet presAssocID="{5BB95355-484E-4AA8-AD86-E7CED6F6AC9F}" presName="composite2" presStyleCnt="0"/>
      <dgm:spPr/>
    </dgm:pt>
    <dgm:pt modelId="{7103596F-61F8-43D5-80C5-EE684B65C272}" type="pres">
      <dgm:prSet presAssocID="{5BB95355-484E-4AA8-AD86-E7CED6F6AC9F}" presName="background2" presStyleLbl="node2" presStyleIdx="0" presStyleCnt="7"/>
      <dgm:spPr/>
    </dgm:pt>
    <dgm:pt modelId="{818E68FE-4997-4D27-9D0C-BAE1DFF023AB}" type="pres">
      <dgm:prSet presAssocID="{5BB95355-484E-4AA8-AD86-E7CED6F6AC9F}" presName="text2" presStyleLbl="fgAcc2" presStyleIdx="0" presStyleCnt="7">
        <dgm:presLayoutVars>
          <dgm:chPref val="3"/>
        </dgm:presLayoutVars>
      </dgm:prSet>
      <dgm:spPr/>
    </dgm:pt>
    <dgm:pt modelId="{6EA54354-7FD4-4672-A711-C4ED82B25E9B}" type="pres">
      <dgm:prSet presAssocID="{5BB95355-484E-4AA8-AD86-E7CED6F6AC9F}" presName="hierChild3" presStyleCnt="0"/>
      <dgm:spPr/>
    </dgm:pt>
    <dgm:pt modelId="{86DF4F79-742F-48D2-A268-5E8FB4BCF915}" type="pres">
      <dgm:prSet presAssocID="{7F0655A2-A95E-4831-82FD-65CAB8413978}" presName="Name10" presStyleLbl="parChTrans1D2" presStyleIdx="1" presStyleCnt="7"/>
      <dgm:spPr/>
    </dgm:pt>
    <dgm:pt modelId="{5BB68C68-E4B5-4A3D-848C-F955897D1328}" type="pres">
      <dgm:prSet presAssocID="{DB412CEA-29C6-4801-A39D-24BD10FC3681}" presName="hierRoot2" presStyleCnt="0"/>
      <dgm:spPr/>
    </dgm:pt>
    <dgm:pt modelId="{626DCFED-E312-498A-B75C-4A49A4B3098C}" type="pres">
      <dgm:prSet presAssocID="{DB412CEA-29C6-4801-A39D-24BD10FC3681}" presName="composite2" presStyleCnt="0"/>
      <dgm:spPr/>
    </dgm:pt>
    <dgm:pt modelId="{BFD4A042-095C-4B4E-BD04-42B396A54603}" type="pres">
      <dgm:prSet presAssocID="{DB412CEA-29C6-4801-A39D-24BD10FC3681}" presName="background2" presStyleLbl="node2" presStyleIdx="1" presStyleCnt="7"/>
      <dgm:spPr/>
    </dgm:pt>
    <dgm:pt modelId="{B4EACAEF-4F42-4970-85C2-5316DE769B62}" type="pres">
      <dgm:prSet presAssocID="{DB412CEA-29C6-4801-A39D-24BD10FC3681}" presName="text2" presStyleLbl="fgAcc2" presStyleIdx="1" presStyleCnt="7">
        <dgm:presLayoutVars>
          <dgm:chPref val="3"/>
        </dgm:presLayoutVars>
      </dgm:prSet>
      <dgm:spPr/>
    </dgm:pt>
    <dgm:pt modelId="{6BD70732-85E6-47E7-8FD7-1D7ED590300B}" type="pres">
      <dgm:prSet presAssocID="{DB412CEA-29C6-4801-A39D-24BD10FC3681}" presName="hierChild3" presStyleCnt="0"/>
      <dgm:spPr/>
    </dgm:pt>
    <dgm:pt modelId="{0738800E-78A0-4EBA-A1AA-9FA01BDC699E}" type="pres">
      <dgm:prSet presAssocID="{48ABB2DB-A8B9-49FD-AEF3-1B9308E1DC6B}" presName="Name10" presStyleLbl="parChTrans1D2" presStyleIdx="2" presStyleCnt="7"/>
      <dgm:spPr/>
    </dgm:pt>
    <dgm:pt modelId="{B2740230-E148-4CFA-8410-E7B205B82FE6}" type="pres">
      <dgm:prSet presAssocID="{E31F7589-8E11-4CD6-8E6D-FA7EB97FE0BA}" presName="hierRoot2" presStyleCnt="0"/>
      <dgm:spPr/>
    </dgm:pt>
    <dgm:pt modelId="{A1F43714-28E2-4894-B906-512591418E50}" type="pres">
      <dgm:prSet presAssocID="{E31F7589-8E11-4CD6-8E6D-FA7EB97FE0BA}" presName="composite2" presStyleCnt="0"/>
      <dgm:spPr/>
    </dgm:pt>
    <dgm:pt modelId="{253C1264-2F8A-49CD-9C1C-050273EDC432}" type="pres">
      <dgm:prSet presAssocID="{E31F7589-8E11-4CD6-8E6D-FA7EB97FE0BA}" presName="background2" presStyleLbl="node2" presStyleIdx="2" presStyleCnt="7"/>
      <dgm:spPr/>
    </dgm:pt>
    <dgm:pt modelId="{151892FC-9E52-4FF0-97C2-FA3AA2B54C11}" type="pres">
      <dgm:prSet presAssocID="{E31F7589-8E11-4CD6-8E6D-FA7EB97FE0BA}" presName="text2" presStyleLbl="fgAcc2" presStyleIdx="2" presStyleCnt="7">
        <dgm:presLayoutVars>
          <dgm:chPref val="3"/>
        </dgm:presLayoutVars>
      </dgm:prSet>
      <dgm:spPr/>
    </dgm:pt>
    <dgm:pt modelId="{BA3AD470-9337-4643-B0D9-F639759CB481}" type="pres">
      <dgm:prSet presAssocID="{E31F7589-8E11-4CD6-8E6D-FA7EB97FE0BA}" presName="hierChild3" presStyleCnt="0"/>
      <dgm:spPr/>
    </dgm:pt>
    <dgm:pt modelId="{1E62E3D9-E4DF-43B6-B9BE-5A9CAEBFA74A}" type="pres">
      <dgm:prSet presAssocID="{4783B8C2-EAFF-4512-B1FD-E8A4F43EDA1E}" presName="Name10" presStyleLbl="parChTrans1D2" presStyleIdx="3" presStyleCnt="7"/>
      <dgm:spPr/>
    </dgm:pt>
    <dgm:pt modelId="{74E05DC2-50B8-44A3-83E3-AF9F54B35FF3}" type="pres">
      <dgm:prSet presAssocID="{4AC9F17F-A069-4B2E-AEA9-3F132B48D323}" presName="hierRoot2" presStyleCnt="0"/>
      <dgm:spPr/>
    </dgm:pt>
    <dgm:pt modelId="{1148FEBB-E0C7-49F5-988B-9316A149185D}" type="pres">
      <dgm:prSet presAssocID="{4AC9F17F-A069-4B2E-AEA9-3F132B48D323}" presName="composite2" presStyleCnt="0"/>
      <dgm:spPr/>
    </dgm:pt>
    <dgm:pt modelId="{F91E1919-D9B3-44BB-AD38-C87EA35A726C}" type="pres">
      <dgm:prSet presAssocID="{4AC9F17F-A069-4B2E-AEA9-3F132B48D323}" presName="background2" presStyleLbl="node2" presStyleIdx="3" presStyleCnt="7"/>
      <dgm:spPr/>
    </dgm:pt>
    <dgm:pt modelId="{E5A5CE7D-54E7-4FE8-8FBD-139FA7796FD2}" type="pres">
      <dgm:prSet presAssocID="{4AC9F17F-A069-4B2E-AEA9-3F132B48D323}" presName="text2" presStyleLbl="fgAcc2" presStyleIdx="3" presStyleCnt="7">
        <dgm:presLayoutVars>
          <dgm:chPref val="3"/>
        </dgm:presLayoutVars>
      </dgm:prSet>
      <dgm:spPr/>
    </dgm:pt>
    <dgm:pt modelId="{4BA5CD67-A580-45CD-8613-F7C1EAA8DCBB}" type="pres">
      <dgm:prSet presAssocID="{4AC9F17F-A069-4B2E-AEA9-3F132B48D323}" presName="hierChild3" presStyleCnt="0"/>
      <dgm:spPr/>
    </dgm:pt>
    <dgm:pt modelId="{5947BEB4-8E09-4CDD-B5F7-A1A504C81B7E}" type="pres">
      <dgm:prSet presAssocID="{E9C73F08-8710-4631-B6BC-CDDF49CC2AF2}" presName="Name10" presStyleLbl="parChTrans1D2" presStyleIdx="4" presStyleCnt="7"/>
      <dgm:spPr/>
    </dgm:pt>
    <dgm:pt modelId="{B2AF5F00-1017-48BF-81CE-FBC4D6C999F2}" type="pres">
      <dgm:prSet presAssocID="{A0938457-691C-43E3-B7E5-0ED6AB823906}" presName="hierRoot2" presStyleCnt="0"/>
      <dgm:spPr/>
    </dgm:pt>
    <dgm:pt modelId="{DCCB9E20-1BBB-4D40-AAE4-D5EBAE77F1AA}" type="pres">
      <dgm:prSet presAssocID="{A0938457-691C-43E3-B7E5-0ED6AB823906}" presName="composite2" presStyleCnt="0"/>
      <dgm:spPr/>
    </dgm:pt>
    <dgm:pt modelId="{8F168881-A61A-4FCF-9908-502D930761E4}" type="pres">
      <dgm:prSet presAssocID="{A0938457-691C-43E3-B7E5-0ED6AB823906}" presName="background2" presStyleLbl="node2" presStyleIdx="4" presStyleCnt="7"/>
      <dgm:spPr/>
    </dgm:pt>
    <dgm:pt modelId="{3EB6DA9C-B7D0-4098-9944-309FF5546215}" type="pres">
      <dgm:prSet presAssocID="{A0938457-691C-43E3-B7E5-0ED6AB823906}" presName="text2" presStyleLbl="fgAcc2" presStyleIdx="4" presStyleCnt="7">
        <dgm:presLayoutVars>
          <dgm:chPref val="3"/>
        </dgm:presLayoutVars>
      </dgm:prSet>
      <dgm:spPr/>
    </dgm:pt>
    <dgm:pt modelId="{F58F4CA6-8981-4E60-B030-EA2A4556B2A3}" type="pres">
      <dgm:prSet presAssocID="{A0938457-691C-43E3-B7E5-0ED6AB823906}" presName="hierChild3" presStyleCnt="0"/>
      <dgm:spPr/>
    </dgm:pt>
    <dgm:pt modelId="{001C67B4-1937-4ADC-92DF-D3418D4B8878}" type="pres">
      <dgm:prSet presAssocID="{6EEEE368-C61B-49D6-A344-92EF27CED1C3}" presName="Name10" presStyleLbl="parChTrans1D2" presStyleIdx="5" presStyleCnt="7"/>
      <dgm:spPr/>
    </dgm:pt>
    <dgm:pt modelId="{CCC3E0A6-6863-47CA-9BF0-356B2458CDFE}" type="pres">
      <dgm:prSet presAssocID="{AAE18716-F93A-4349-B878-AE4F3A2936B0}" presName="hierRoot2" presStyleCnt="0"/>
      <dgm:spPr/>
    </dgm:pt>
    <dgm:pt modelId="{634C39F1-C8F5-4366-B562-5DDC96ADE0E6}" type="pres">
      <dgm:prSet presAssocID="{AAE18716-F93A-4349-B878-AE4F3A2936B0}" presName="composite2" presStyleCnt="0"/>
      <dgm:spPr/>
    </dgm:pt>
    <dgm:pt modelId="{305C461F-16C4-44FE-92A4-82E43C27542A}" type="pres">
      <dgm:prSet presAssocID="{AAE18716-F93A-4349-B878-AE4F3A2936B0}" presName="background2" presStyleLbl="node2" presStyleIdx="5" presStyleCnt="7"/>
      <dgm:spPr/>
    </dgm:pt>
    <dgm:pt modelId="{997F44B5-E540-46ED-A6B7-C9DEAD1E258D}" type="pres">
      <dgm:prSet presAssocID="{AAE18716-F93A-4349-B878-AE4F3A2936B0}" presName="text2" presStyleLbl="fgAcc2" presStyleIdx="5" presStyleCnt="7">
        <dgm:presLayoutVars>
          <dgm:chPref val="3"/>
        </dgm:presLayoutVars>
      </dgm:prSet>
      <dgm:spPr/>
    </dgm:pt>
    <dgm:pt modelId="{078C5AE0-48F9-4E70-945F-F2A64CEBDE58}" type="pres">
      <dgm:prSet presAssocID="{AAE18716-F93A-4349-B878-AE4F3A2936B0}" presName="hierChild3" presStyleCnt="0"/>
      <dgm:spPr/>
    </dgm:pt>
    <dgm:pt modelId="{676FA3CD-D896-438E-9781-23136DDB409A}" type="pres">
      <dgm:prSet presAssocID="{6D953B85-6026-4DCD-B461-6DC58E52F6C6}" presName="Name10" presStyleLbl="parChTrans1D2" presStyleIdx="6" presStyleCnt="7"/>
      <dgm:spPr/>
    </dgm:pt>
    <dgm:pt modelId="{D3DB5AE0-D961-40FC-A99F-48CC17612C7A}" type="pres">
      <dgm:prSet presAssocID="{95893A8C-88BB-4CA5-8B31-1E2DFD83C6A2}" presName="hierRoot2" presStyleCnt="0"/>
      <dgm:spPr/>
    </dgm:pt>
    <dgm:pt modelId="{AEB17C39-ACB4-42B5-8745-A52617A1EC39}" type="pres">
      <dgm:prSet presAssocID="{95893A8C-88BB-4CA5-8B31-1E2DFD83C6A2}" presName="composite2" presStyleCnt="0"/>
      <dgm:spPr/>
    </dgm:pt>
    <dgm:pt modelId="{160A54F0-414F-48CD-8A0C-DFCF7600E712}" type="pres">
      <dgm:prSet presAssocID="{95893A8C-88BB-4CA5-8B31-1E2DFD83C6A2}" presName="background2" presStyleLbl="node2" presStyleIdx="6" presStyleCnt="7"/>
      <dgm:spPr/>
    </dgm:pt>
    <dgm:pt modelId="{4236FE27-9882-4A12-9A16-34B209E44D48}" type="pres">
      <dgm:prSet presAssocID="{95893A8C-88BB-4CA5-8B31-1E2DFD83C6A2}" presName="text2" presStyleLbl="fgAcc2" presStyleIdx="6" presStyleCnt="7">
        <dgm:presLayoutVars>
          <dgm:chPref val="3"/>
        </dgm:presLayoutVars>
      </dgm:prSet>
      <dgm:spPr/>
    </dgm:pt>
    <dgm:pt modelId="{22D705A4-FBB4-4742-93E8-083F8465DC0E}" type="pres">
      <dgm:prSet presAssocID="{95893A8C-88BB-4CA5-8B31-1E2DFD83C6A2}" presName="hierChild3" presStyleCnt="0"/>
      <dgm:spPr/>
    </dgm:pt>
  </dgm:ptLst>
  <dgm:cxnLst>
    <dgm:cxn modelId="{4892B816-98E9-40B7-9CE6-B30E66DFFCC5}" srcId="{FC9460C8-4B13-42D1-91F1-2EFF2E341EC1}" destId="{E31F7589-8E11-4CD6-8E6D-FA7EB97FE0BA}" srcOrd="2" destOrd="0" parTransId="{48ABB2DB-A8B9-49FD-AEF3-1B9308E1DC6B}" sibTransId="{959CE514-E839-4359-AD99-EC987537689D}"/>
    <dgm:cxn modelId="{36CBAD2C-0BF6-4519-B3C5-57A11CCA7A7D}" type="presOf" srcId="{6EEEE368-C61B-49D6-A344-92EF27CED1C3}" destId="{001C67B4-1937-4ADC-92DF-D3418D4B8878}" srcOrd="0" destOrd="0" presId="urn:microsoft.com/office/officeart/2005/8/layout/hierarchy1"/>
    <dgm:cxn modelId="{0AF61734-4F26-43E7-9400-A3C9F37A5E21}" type="presOf" srcId="{4AC9F17F-A069-4B2E-AEA9-3F132B48D323}" destId="{E5A5CE7D-54E7-4FE8-8FBD-139FA7796FD2}" srcOrd="0" destOrd="0" presId="urn:microsoft.com/office/officeart/2005/8/layout/hierarchy1"/>
    <dgm:cxn modelId="{A2F52738-F4FF-4D1B-ABEB-3B9A60971ECD}" type="presOf" srcId="{FC9460C8-4B13-42D1-91F1-2EFF2E341EC1}" destId="{8715DF03-49CC-4C25-A931-854B98C255A1}" srcOrd="0" destOrd="0" presId="urn:microsoft.com/office/officeart/2005/8/layout/hierarchy1"/>
    <dgm:cxn modelId="{42573F5C-1E00-459C-90CD-38D26DBCB705}" type="presOf" srcId="{4783B8C2-EAFF-4512-B1FD-E8A4F43EDA1E}" destId="{1E62E3D9-E4DF-43B6-B9BE-5A9CAEBFA74A}" srcOrd="0" destOrd="0" presId="urn:microsoft.com/office/officeart/2005/8/layout/hierarchy1"/>
    <dgm:cxn modelId="{6FEAFA5C-4D63-4F0E-B02B-CE4FC85801B8}" srcId="{FC9460C8-4B13-42D1-91F1-2EFF2E341EC1}" destId="{95893A8C-88BB-4CA5-8B31-1E2DFD83C6A2}" srcOrd="6" destOrd="0" parTransId="{6D953B85-6026-4DCD-B461-6DC58E52F6C6}" sibTransId="{3D1B4E4D-FFD2-4672-B8C5-AFE71D226320}"/>
    <dgm:cxn modelId="{816F7D45-FAAE-41E9-97FA-AEB10E673D97}" type="presOf" srcId="{DB412CEA-29C6-4801-A39D-24BD10FC3681}" destId="{B4EACAEF-4F42-4970-85C2-5316DE769B62}" srcOrd="0" destOrd="0" presId="urn:microsoft.com/office/officeart/2005/8/layout/hierarchy1"/>
    <dgm:cxn modelId="{F55CB847-28E7-4437-AD27-95718652C3A8}" type="presOf" srcId="{E9C73F08-8710-4631-B6BC-CDDF49CC2AF2}" destId="{5947BEB4-8E09-4CDD-B5F7-A1A504C81B7E}" srcOrd="0" destOrd="0" presId="urn:microsoft.com/office/officeart/2005/8/layout/hierarchy1"/>
    <dgm:cxn modelId="{8FA32E51-3180-492A-B7EA-3800F9C42A1F}" type="presOf" srcId="{2D08BEA3-CD01-4F82-80D6-C30DD302468E}" destId="{4047FFA5-D748-4B5F-9792-AB06EB3BF947}" srcOrd="0" destOrd="0" presId="urn:microsoft.com/office/officeart/2005/8/layout/hierarchy1"/>
    <dgm:cxn modelId="{A3E98F5A-8317-4B6F-8E92-A569A9230B81}" srcId="{2D08BEA3-CD01-4F82-80D6-C30DD302468E}" destId="{FC9460C8-4B13-42D1-91F1-2EFF2E341EC1}" srcOrd="0" destOrd="0" parTransId="{69CA4CD4-BBAB-4B91-AA70-56918F474F0E}" sibTransId="{39B3EDD4-BE00-44EC-8B41-CCBDE5AA2E3C}"/>
    <dgm:cxn modelId="{D519CB89-FC6E-461F-AF97-F97356DFD1BC}" srcId="{FC9460C8-4B13-42D1-91F1-2EFF2E341EC1}" destId="{A0938457-691C-43E3-B7E5-0ED6AB823906}" srcOrd="4" destOrd="0" parTransId="{E9C73F08-8710-4631-B6BC-CDDF49CC2AF2}" sibTransId="{8709CDC2-3FD7-4531-8677-92DF5FA19A31}"/>
    <dgm:cxn modelId="{C6A7A48D-D969-4F00-905F-FC31D4469FB7}" type="presOf" srcId="{48ABB2DB-A8B9-49FD-AEF3-1B9308E1DC6B}" destId="{0738800E-78A0-4EBA-A1AA-9FA01BDC699E}" srcOrd="0" destOrd="0" presId="urn:microsoft.com/office/officeart/2005/8/layout/hierarchy1"/>
    <dgm:cxn modelId="{B280CE90-550D-478F-A823-72B367EF90F2}" type="presOf" srcId="{6D953B85-6026-4DCD-B461-6DC58E52F6C6}" destId="{676FA3CD-D896-438E-9781-23136DDB409A}" srcOrd="0" destOrd="0" presId="urn:microsoft.com/office/officeart/2005/8/layout/hierarchy1"/>
    <dgm:cxn modelId="{F78FC397-D7AD-4F28-B2A1-20CD88F18017}" type="presOf" srcId="{A0938457-691C-43E3-B7E5-0ED6AB823906}" destId="{3EB6DA9C-B7D0-4098-9944-309FF5546215}" srcOrd="0" destOrd="0" presId="urn:microsoft.com/office/officeart/2005/8/layout/hierarchy1"/>
    <dgm:cxn modelId="{55CC8E9C-6F5A-44CD-88DA-AD0338B840B3}" type="presOf" srcId="{E31F7589-8E11-4CD6-8E6D-FA7EB97FE0BA}" destId="{151892FC-9E52-4FF0-97C2-FA3AA2B54C11}" srcOrd="0" destOrd="0" presId="urn:microsoft.com/office/officeart/2005/8/layout/hierarchy1"/>
    <dgm:cxn modelId="{FBB9BBA4-CD6E-4067-A0F3-A004625A359E}" srcId="{FC9460C8-4B13-42D1-91F1-2EFF2E341EC1}" destId="{DB412CEA-29C6-4801-A39D-24BD10FC3681}" srcOrd="1" destOrd="0" parTransId="{7F0655A2-A95E-4831-82FD-65CAB8413978}" sibTransId="{771B1039-91D4-461B-B011-1C9FB3D27D69}"/>
    <dgm:cxn modelId="{26519CB2-2B5D-4357-84D1-A635DDFB65DB}" type="presOf" srcId="{95893A8C-88BB-4CA5-8B31-1E2DFD83C6A2}" destId="{4236FE27-9882-4A12-9A16-34B209E44D48}" srcOrd="0" destOrd="0" presId="urn:microsoft.com/office/officeart/2005/8/layout/hierarchy1"/>
    <dgm:cxn modelId="{28C277C3-DB01-4EFE-B6CA-3BE827D69C0B}" type="presOf" srcId="{5BB95355-484E-4AA8-AD86-E7CED6F6AC9F}" destId="{818E68FE-4997-4D27-9D0C-BAE1DFF023AB}" srcOrd="0" destOrd="0" presId="urn:microsoft.com/office/officeart/2005/8/layout/hierarchy1"/>
    <dgm:cxn modelId="{6ABD37CD-DAE1-4E34-A6DB-8F1CC2950239}" srcId="{FC9460C8-4B13-42D1-91F1-2EFF2E341EC1}" destId="{4AC9F17F-A069-4B2E-AEA9-3F132B48D323}" srcOrd="3" destOrd="0" parTransId="{4783B8C2-EAFF-4512-B1FD-E8A4F43EDA1E}" sibTransId="{6438571D-CC2D-45AC-9E67-47D4D831DDCB}"/>
    <dgm:cxn modelId="{F9C6E4CE-5F85-4D67-BC70-D5980E519F03}" srcId="{FC9460C8-4B13-42D1-91F1-2EFF2E341EC1}" destId="{AAE18716-F93A-4349-B878-AE4F3A2936B0}" srcOrd="5" destOrd="0" parTransId="{6EEEE368-C61B-49D6-A344-92EF27CED1C3}" sibTransId="{DBFF6AAD-59EF-4FC9-8D3A-7D9AA25BFCCC}"/>
    <dgm:cxn modelId="{CD4AEAE3-47E5-4900-95C2-1CF550E6D48A}" type="presOf" srcId="{AAE18716-F93A-4349-B878-AE4F3A2936B0}" destId="{997F44B5-E540-46ED-A6B7-C9DEAD1E258D}" srcOrd="0" destOrd="0" presId="urn:microsoft.com/office/officeart/2005/8/layout/hierarchy1"/>
    <dgm:cxn modelId="{7977A7EA-06CF-4EDA-9FA6-1E1F9940C4C7}" type="presOf" srcId="{7F0655A2-A95E-4831-82FD-65CAB8413978}" destId="{86DF4F79-742F-48D2-A268-5E8FB4BCF915}" srcOrd="0" destOrd="0" presId="urn:microsoft.com/office/officeart/2005/8/layout/hierarchy1"/>
    <dgm:cxn modelId="{EDB286FC-7BA0-40C9-AA88-1B3991C828E3}" srcId="{FC9460C8-4B13-42D1-91F1-2EFF2E341EC1}" destId="{5BB95355-484E-4AA8-AD86-E7CED6F6AC9F}" srcOrd="0" destOrd="0" parTransId="{072E51A2-272E-4A39-B01E-FF2B2A0B1B34}" sibTransId="{87A0F972-4539-44E3-96EE-9E10A48BF196}"/>
    <dgm:cxn modelId="{C921F7FE-014F-4C1B-BA44-ED0B269AF3AC}" type="presOf" srcId="{072E51A2-272E-4A39-B01E-FF2B2A0B1B34}" destId="{2629D9E1-C5BF-418F-9E55-83979C523859}" srcOrd="0" destOrd="0" presId="urn:microsoft.com/office/officeart/2005/8/layout/hierarchy1"/>
    <dgm:cxn modelId="{F1FD4A7C-D46C-4D2A-8DD8-794798D00020}" type="presParOf" srcId="{4047FFA5-D748-4B5F-9792-AB06EB3BF947}" destId="{69756177-E5B5-4BC5-A2B7-E9D839408532}" srcOrd="0" destOrd="0" presId="urn:microsoft.com/office/officeart/2005/8/layout/hierarchy1"/>
    <dgm:cxn modelId="{70556E65-A446-4C4F-8598-8EDD316D09C3}" type="presParOf" srcId="{69756177-E5B5-4BC5-A2B7-E9D839408532}" destId="{38C13D31-04DE-486F-A063-F61C73999EBF}" srcOrd="0" destOrd="0" presId="urn:microsoft.com/office/officeart/2005/8/layout/hierarchy1"/>
    <dgm:cxn modelId="{3FF44748-4AC9-44C6-A889-21661802C8E4}" type="presParOf" srcId="{38C13D31-04DE-486F-A063-F61C73999EBF}" destId="{09CB23B7-CB77-4A5E-8BE1-01BA2FC282C4}" srcOrd="0" destOrd="0" presId="urn:microsoft.com/office/officeart/2005/8/layout/hierarchy1"/>
    <dgm:cxn modelId="{B54CE660-CBE3-48BF-B9AB-E5F2E30D42F3}" type="presParOf" srcId="{38C13D31-04DE-486F-A063-F61C73999EBF}" destId="{8715DF03-49CC-4C25-A931-854B98C255A1}" srcOrd="1" destOrd="0" presId="urn:microsoft.com/office/officeart/2005/8/layout/hierarchy1"/>
    <dgm:cxn modelId="{98494D6A-28F1-4C89-BF69-430CCB1B4D51}" type="presParOf" srcId="{69756177-E5B5-4BC5-A2B7-E9D839408532}" destId="{F50EB43E-C06A-42A3-986C-C433818D2A61}" srcOrd="1" destOrd="0" presId="urn:microsoft.com/office/officeart/2005/8/layout/hierarchy1"/>
    <dgm:cxn modelId="{CA0BD9E5-C298-45CE-AA60-E2C46603B441}" type="presParOf" srcId="{F50EB43E-C06A-42A3-986C-C433818D2A61}" destId="{2629D9E1-C5BF-418F-9E55-83979C523859}" srcOrd="0" destOrd="0" presId="urn:microsoft.com/office/officeart/2005/8/layout/hierarchy1"/>
    <dgm:cxn modelId="{059742AC-FC0A-48D4-BEFE-9A8775565CD7}" type="presParOf" srcId="{F50EB43E-C06A-42A3-986C-C433818D2A61}" destId="{8A6C5DA3-5BE5-4796-A78E-97FD8344F755}" srcOrd="1" destOrd="0" presId="urn:microsoft.com/office/officeart/2005/8/layout/hierarchy1"/>
    <dgm:cxn modelId="{BB87709E-F768-47AC-A59F-D5FA3A19D465}" type="presParOf" srcId="{8A6C5DA3-5BE5-4796-A78E-97FD8344F755}" destId="{BFE3E3D8-A862-4E65-BBEA-D00A35E046A9}" srcOrd="0" destOrd="0" presId="urn:microsoft.com/office/officeart/2005/8/layout/hierarchy1"/>
    <dgm:cxn modelId="{10C8F053-CCA9-4D9F-8F13-706444EB5E7A}" type="presParOf" srcId="{BFE3E3D8-A862-4E65-BBEA-D00A35E046A9}" destId="{7103596F-61F8-43D5-80C5-EE684B65C272}" srcOrd="0" destOrd="0" presId="urn:microsoft.com/office/officeart/2005/8/layout/hierarchy1"/>
    <dgm:cxn modelId="{C7BCCD59-8628-490C-90B3-026E69D0182B}" type="presParOf" srcId="{BFE3E3D8-A862-4E65-BBEA-D00A35E046A9}" destId="{818E68FE-4997-4D27-9D0C-BAE1DFF023AB}" srcOrd="1" destOrd="0" presId="urn:microsoft.com/office/officeart/2005/8/layout/hierarchy1"/>
    <dgm:cxn modelId="{BDEE2CB4-9CBA-47A2-A18E-A496ADFD4634}" type="presParOf" srcId="{8A6C5DA3-5BE5-4796-A78E-97FD8344F755}" destId="{6EA54354-7FD4-4672-A711-C4ED82B25E9B}" srcOrd="1" destOrd="0" presId="urn:microsoft.com/office/officeart/2005/8/layout/hierarchy1"/>
    <dgm:cxn modelId="{389C0EBD-8D40-4E2D-B16B-FFABC5EF35CE}" type="presParOf" srcId="{F50EB43E-C06A-42A3-986C-C433818D2A61}" destId="{86DF4F79-742F-48D2-A268-5E8FB4BCF915}" srcOrd="2" destOrd="0" presId="urn:microsoft.com/office/officeart/2005/8/layout/hierarchy1"/>
    <dgm:cxn modelId="{BDD194FD-9D61-411A-9D41-AFDDCF4642CD}" type="presParOf" srcId="{F50EB43E-C06A-42A3-986C-C433818D2A61}" destId="{5BB68C68-E4B5-4A3D-848C-F955897D1328}" srcOrd="3" destOrd="0" presId="urn:microsoft.com/office/officeart/2005/8/layout/hierarchy1"/>
    <dgm:cxn modelId="{69F0121A-291E-4CA1-B48B-834D94B03091}" type="presParOf" srcId="{5BB68C68-E4B5-4A3D-848C-F955897D1328}" destId="{626DCFED-E312-498A-B75C-4A49A4B3098C}" srcOrd="0" destOrd="0" presId="urn:microsoft.com/office/officeart/2005/8/layout/hierarchy1"/>
    <dgm:cxn modelId="{5ED0796E-2F99-4252-996F-757016D1F235}" type="presParOf" srcId="{626DCFED-E312-498A-B75C-4A49A4B3098C}" destId="{BFD4A042-095C-4B4E-BD04-42B396A54603}" srcOrd="0" destOrd="0" presId="urn:microsoft.com/office/officeart/2005/8/layout/hierarchy1"/>
    <dgm:cxn modelId="{3D9DA557-7C1B-477E-A75D-7404E7C00884}" type="presParOf" srcId="{626DCFED-E312-498A-B75C-4A49A4B3098C}" destId="{B4EACAEF-4F42-4970-85C2-5316DE769B62}" srcOrd="1" destOrd="0" presId="urn:microsoft.com/office/officeart/2005/8/layout/hierarchy1"/>
    <dgm:cxn modelId="{6008FDD5-3E8D-4C83-9CB4-488451ACC65B}" type="presParOf" srcId="{5BB68C68-E4B5-4A3D-848C-F955897D1328}" destId="{6BD70732-85E6-47E7-8FD7-1D7ED590300B}" srcOrd="1" destOrd="0" presId="urn:microsoft.com/office/officeart/2005/8/layout/hierarchy1"/>
    <dgm:cxn modelId="{A2A69B2C-6B4D-4F5B-8ACC-43D2C1F8DAFF}" type="presParOf" srcId="{F50EB43E-C06A-42A3-986C-C433818D2A61}" destId="{0738800E-78A0-4EBA-A1AA-9FA01BDC699E}" srcOrd="4" destOrd="0" presId="urn:microsoft.com/office/officeart/2005/8/layout/hierarchy1"/>
    <dgm:cxn modelId="{903D382E-1B93-4282-803B-6DCABD8F3CC4}" type="presParOf" srcId="{F50EB43E-C06A-42A3-986C-C433818D2A61}" destId="{B2740230-E148-4CFA-8410-E7B205B82FE6}" srcOrd="5" destOrd="0" presId="urn:microsoft.com/office/officeart/2005/8/layout/hierarchy1"/>
    <dgm:cxn modelId="{81AB7015-A1BA-4331-B9BA-CA6CA0F2EF31}" type="presParOf" srcId="{B2740230-E148-4CFA-8410-E7B205B82FE6}" destId="{A1F43714-28E2-4894-B906-512591418E50}" srcOrd="0" destOrd="0" presId="urn:microsoft.com/office/officeart/2005/8/layout/hierarchy1"/>
    <dgm:cxn modelId="{A7F9EBB9-B92C-41B3-8105-921AFD6AA2B6}" type="presParOf" srcId="{A1F43714-28E2-4894-B906-512591418E50}" destId="{253C1264-2F8A-49CD-9C1C-050273EDC432}" srcOrd="0" destOrd="0" presId="urn:microsoft.com/office/officeart/2005/8/layout/hierarchy1"/>
    <dgm:cxn modelId="{11CAC030-B611-4AC1-9D2F-13C2F560F0B9}" type="presParOf" srcId="{A1F43714-28E2-4894-B906-512591418E50}" destId="{151892FC-9E52-4FF0-97C2-FA3AA2B54C11}" srcOrd="1" destOrd="0" presId="urn:microsoft.com/office/officeart/2005/8/layout/hierarchy1"/>
    <dgm:cxn modelId="{F90A6B17-1CF3-470B-92FD-BAD937E8CA6E}" type="presParOf" srcId="{B2740230-E148-4CFA-8410-E7B205B82FE6}" destId="{BA3AD470-9337-4643-B0D9-F639759CB481}" srcOrd="1" destOrd="0" presId="urn:microsoft.com/office/officeart/2005/8/layout/hierarchy1"/>
    <dgm:cxn modelId="{6E313F6C-7286-4C58-93CB-A9E95999DD67}" type="presParOf" srcId="{F50EB43E-C06A-42A3-986C-C433818D2A61}" destId="{1E62E3D9-E4DF-43B6-B9BE-5A9CAEBFA74A}" srcOrd="6" destOrd="0" presId="urn:microsoft.com/office/officeart/2005/8/layout/hierarchy1"/>
    <dgm:cxn modelId="{7F329365-7D60-4133-B42F-2E26C589AF2D}" type="presParOf" srcId="{F50EB43E-C06A-42A3-986C-C433818D2A61}" destId="{74E05DC2-50B8-44A3-83E3-AF9F54B35FF3}" srcOrd="7" destOrd="0" presId="urn:microsoft.com/office/officeart/2005/8/layout/hierarchy1"/>
    <dgm:cxn modelId="{BB2A478E-8762-4F7E-8EC3-8C37045B192C}" type="presParOf" srcId="{74E05DC2-50B8-44A3-83E3-AF9F54B35FF3}" destId="{1148FEBB-E0C7-49F5-988B-9316A149185D}" srcOrd="0" destOrd="0" presId="urn:microsoft.com/office/officeart/2005/8/layout/hierarchy1"/>
    <dgm:cxn modelId="{64CFE994-AF35-4FD4-B0C7-91C4F84005D3}" type="presParOf" srcId="{1148FEBB-E0C7-49F5-988B-9316A149185D}" destId="{F91E1919-D9B3-44BB-AD38-C87EA35A726C}" srcOrd="0" destOrd="0" presId="urn:microsoft.com/office/officeart/2005/8/layout/hierarchy1"/>
    <dgm:cxn modelId="{79A56918-5ED1-4C6F-97D6-A86EC227B05B}" type="presParOf" srcId="{1148FEBB-E0C7-49F5-988B-9316A149185D}" destId="{E5A5CE7D-54E7-4FE8-8FBD-139FA7796FD2}" srcOrd="1" destOrd="0" presId="urn:microsoft.com/office/officeart/2005/8/layout/hierarchy1"/>
    <dgm:cxn modelId="{09203DD2-9339-4461-ADED-3E7961E85478}" type="presParOf" srcId="{74E05DC2-50B8-44A3-83E3-AF9F54B35FF3}" destId="{4BA5CD67-A580-45CD-8613-F7C1EAA8DCBB}" srcOrd="1" destOrd="0" presId="urn:microsoft.com/office/officeart/2005/8/layout/hierarchy1"/>
    <dgm:cxn modelId="{50C16CDC-595C-4A2D-B25C-D7F1795FE2EE}" type="presParOf" srcId="{F50EB43E-C06A-42A3-986C-C433818D2A61}" destId="{5947BEB4-8E09-4CDD-B5F7-A1A504C81B7E}" srcOrd="8" destOrd="0" presId="urn:microsoft.com/office/officeart/2005/8/layout/hierarchy1"/>
    <dgm:cxn modelId="{B5638657-9510-4F27-BF40-D60BEACED0E9}" type="presParOf" srcId="{F50EB43E-C06A-42A3-986C-C433818D2A61}" destId="{B2AF5F00-1017-48BF-81CE-FBC4D6C999F2}" srcOrd="9" destOrd="0" presId="urn:microsoft.com/office/officeart/2005/8/layout/hierarchy1"/>
    <dgm:cxn modelId="{E52E0EDB-2BF6-41C6-96B8-7BEBB46B34FC}" type="presParOf" srcId="{B2AF5F00-1017-48BF-81CE-FBC4D6C999F2}" destId="{DCCB9E20-1BBB-4D40-AAE4-D5EBAE77F1AA}" srcOrd="0" destOrd="0" presId="urn:microsoft.com/office/officeart/2005/8/layout/hierarchy1"/>
    <dgm:cxn modelId="{175A56C4-FF89-4AB6-BB71-3B1F7ABC0DC1}" type="presParOf" srcId="{DCCB9E20-1BBB-4D40-AAE4-D5EBAE77F1AA}" destId="{8F168881-A61A-4FCF-9908-502D930761E4}" srcOrd="0" destOrd="0" presId="urn:microsoft.com/office/officeart/2005/8/layout/hierarchy1"/>
    <dgm:cxn modelId="{C730F2ED-942F-40F5-8C3B-AA26EF44A34A}" type="presParOf" srcId="{DCCB9E20-1BBB-4D40-AAE4-D5EBAE77F1AA}" destId="{3EB6DA9C-B7D0-4098-9944-309FF5546215}" srcOrd="1" destOrd="0" presId="urn:microsoft.com/office/officeart/2005/8/layout/hierarchy1"/>
    <dgm:cxn modelId="{D3688A48-728D-4498-9E2F-F3A48B47C6D2}" type="presParOf" srcId="{B2AF5F00-1017-48BF-81CE-FBC4D6C999F2}" destId="{F58F4CA6-8981-4E60-B030-EA2A4556B2A3}" srcOrd="1" destOrd="0" presId="urn:microsoft.com/office/officeart/2005/8/layout/hierarchy1"/>
    <dgm:cxn modelId="{CB1A75BB-D85F-4B0E-85A4-48129AEB6AB5}" type="presParOf" srcId="{F50EB43E-C06A-42A3-986C-C433818D2A61}" destId="{001C67B4-1937-4ADC-92DF-D3418D4B8878}" srcOrd="10" destOrd="0" presId="urn:microsoft.com/office/officeart/2005/8/layout/hierarchy1"/>
    <dgm:cxn modelId="{963D08AA-02D5-452F-928F-3B69C2E93660}" type="presParOf" srcId="{F50EB43E-C06A-42A3-986C-C433818D2A61}" destId="{CCC3E0A6-6863-47CA-9BF0-356B2458CDFE}" srcOrd="11" destOrd="0" presId="urn:microsoft.com/office/officeart/2005/8/layout/hierarchy1"/>
    <dgm:cxn modelId="{68C242BB-613E-4DFF-B1A5-76C96BCEF1F8}" type="presParOf" srcId="{CCC3E0A6-6863-47CA-9BF0-356B2458CDFE}" destId="{634C39F1-C8F5-4366-B562-5DDC96ADE0E6}" srcOrd="0" destOrd="0" presId="urn:microsoft.com/office/officeart/2005/8/layout/hierarchy1"/>
    <dgm:cxn modelId="{9BD78C13-BCE3-41E2-BD70-6669BFEC31FD}" type="presParOf" srcId="{634C39F1-C8F5-4366-B562-5DDC96ADE0E6}" destId="{305C461F-16C4-44FE-92A4-82E43C27542A}" srcOrd="0" destOrd="0" presId="urn:microsoft.com/office/officeart/2005/8/layout/hierarchy1"/>
    <dgm:cxn modelId="{52C68381-DB23-416B-8A44-1F45D2A2B9A5}" type="presParOf" srcId="{634C39F1-C8F5-4366-B562-5DDC96ADE0E6}" destId="{997F44B5-E540-46ED-A6B7-C9DEAD1E258D}" srcOrd="1" destOrd="0" presId="urn:microsoft.com/office/officeart/2005/8/layout/hierarchy1"/>
    <dgm:cxn modelId="{5A2B3C98-82BD-410E-B96B-A14CA8E3E2FF}" type="presParOf" srcId="{CCC3E0A6-6863-47CA-9BF0-356B2458CDFE}" destId="{078C5AE0-48F9-4E70-945F-F2A64CEBDE58}" srcOrd="1" destOrd="0" presId="urn:microsoft.com/office/officeart/2005/8/layout/hierarchy1"/>
    <dgm:cxn modelId="{5FBEA0E3-2E8D-43F4-8496-72F0164CB99E}" type="presParOf" srcId="{F50EB43E-C06A-42A3-986C-C433818D2A61}" destId="{676FA3CD-D896-438E-9781-23136DDB409A}" srcOrd="12" destOrd="0" presId="urn:microsoft.com/office/officeart/2005/8/layout/hierarchy1"/>
    <dgm:cxn modelId="{AFC9EC6D-4051-45F8-B64F-5B4D73FCF268}" type="presParOf" srcId="{F50EB43E-C06A-42A3-986C-C433818D2A61}" destId="{D3DB5AE0-D961-40FC-A99F-48CC17612C7A}" srcOrd="13" destOrd="0" presId="urn:microsoft.com/office/officeart/2005/8/layout/hierarchy1"/>
    <dgm:cxn modelId="{9A667B15-AA74-4C40-9DBF-DF7BA98F0439}" type="presParOf" srcId="{D3DB5AE0-D961-40FC-A99F-48CC17612C7A}" destId="{AEB17C39-ACB4-42B5-8745-A52617A1EC39}" srcOrd="0" destOrd="0" presId="urn:microsoft.com/office/officeart/2005/8/layout/hierarchy1"/>
    <dgm:cxn modelId="{0782F47A-958D-4139-9668-260B002B46A7}" type="presParOf" srcId="{AEB17C39-ACB4-42B5-8745-A52617A1EC39}" destId="{160A54F0-414F-48CD-8A0C-DFCF7600E712}" srcOrd="0" destOrd="0" presId="urn:microsoft.com/office/officeart/2005/8/layout/hierarchy1"/>
    <dgm:cxn modelId="{89EDB1B6-317D-4906-95F5-03EAE29F2ED5}" type="presParOf" srcId="{AEB17C39-ACB4-42B5-8745-A52617A1EC39}" destId="{4236FE27-9882-4A12-9A16-34B209E44D48}" srcOrd="1" destOrd="0" presId="urn:microsoft.com/office/officeart/2005/8/layout/hierarchy1"/>
    <dgm:cxn modelId="{22FC16AF-7706-4670-8250-6BC2099AE47C}" type="presParOf" srcId="{D3DB5AE0-D961-40FC-A99F-48CC17612C7A}" destId="{22D705A4-FBB4-4742-93E8-083F8465DC0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910329-350B-483E-BC10-30C201DEA0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8BAC16B-0092-4BF1-A06F-8ACDC446CACC}">
      <dgm:prSet/>
      <dgm:spPr/>
      <dgm:t>
        <a:bodyPr/>
        <a:lstStyle/>
        <a:p>
          <a:r>
            <a:rPr lang="fr-FR" b="1"/>
            <a:t>La direction / DRH</a:t>
          </a:r>
          <a:r>
            <a:rPr lang="fr-FR"/>
            <a:t> : politiques QVCT, culture interne, prévention primaire.</a:t>
          </a:r>
          <a:endParaRPr lang="en-US"/>
        </a:p>
      </dgm:t>
    </dgm:pt>
    <dgm:pt modelId="{8D6A5A3D-921F-495F-A686-86AB3F1CDE54}" type="parTrans" cxnId="{F4B9CB88-EA09-424E-9B25-0C5599EE54A8}">
      <dgm:prSet/>
      <dgm:spPr/>
      <dgm:t>
        <a:bodyPr/>
        <a:lstStyle/>
        <a:p>
          <a:endParaRPr lang="en-US"/>
        </a:p>
      </dgm:t>
    </dgm:pt>
    <dgm:pt modelId="{55F4A1A1-4BF7-4047-BCEB-9A1F62401B0D}" type="sibTrans" cxnId="{F4B9CB88-EA09-424E-9B25-0C5599EE54A8}">
      <dgm:prSet/>
      <dgm:spPr/>
      <dgm:t>
        <a:bodyPr/>
        <a:lstStyle/>
        <a:p>
          <a:endParaRPr lang="en-US"/>
        </a:p>
      </dgm:t>
    </dgm:pt>
    <dgm:pt modelId="{2C2BC054-E180-4388-8D6B-559545053C7A}">
      <dgm:prSet/>
      <dgm:spPr/>
      <dgm:t>
        <a:bodyPr/>
        <a:lstStyle/>
        <a:p>
          <a:r>
            <a:rPr lang="fr-FR" b="1"/>
            <a:t>Managers</a:t>
          </a:r>
          <a:r>
            <a:rPr lang="fr-FR"/>
            <a:t> : détection précoce, accompagnement, régulation du travail, pratiques relationnelles.</a:t>
          </a:r>
          <a:endParaRPr lang="en-US"/>
        </a:p>
      </dgm:t>
    </dgm:pt>
    <dgm:pt modelId="{1BB075B5-B46A-4483-9A54-BB86D131024D}" type="parTrans" cxnId="{2C51AF7B-B392-426C-813B-2A70D70FB63E}">
      <dgm:prSet/>
      <dgm:spPr/>
      <dgm:t>
        <a:bodyPr/>
        <a:lstStyle/>
        <a:p>
          <a:endParaRPr lang="en-US"/>
        </a:p>
      </dgm:t>
    </dgm:pt>
    <dgm:pt modelId="{16A46CF5-F288-4E3B-B0CF-4F94321ED89B}" type="sibTrans" cxnId="{2C51AF7B-B392-426C-813B-2A70D70FB63E}">
      <dgm:prSet/>
      <dgm:spPr/>
      <dgm:t>
        <a:bodyPr/>
        <a:lstStyle/>
        <a:p>
          <a:endParaRPr lang="en-US"/>
        </a:p>
      </dgm:t>
    </dgm:pt>
    <dgm:pt modelId="{A219794C-51E0-4446-B3DD-19B9BE6A7C21}">
      <dgm:prSet/>
      <dgm:spPr/>
      <dgm:t>
        <a:bodyPr/>
        <a:lstStyle/>
        <a:p>
          <a:r>
            <a:rPr lang="fr-FR" b="1"/>
            <a:t>Représentants du personnel</a:t>
          </a:r>
          <a:r>
            <a:rPr lang="fr-FR"/>
            <a:t> : relais du terrain, dialogue social, participation aux projets.</a:t>
          </a:r>
          <a:endParaRPr lang="en-US"/>
        </a:p>
      </dgm:t>
    </dgm:pt>
    <dgm:pt modelId="{4D0CD8F7-12CF-4155-A150-356B8438FA5F}" type="parTrans" cxnId="{19CE828D-A70C-4561-97FC-7431B63025EE}">
      <dgm:prSet/>
      <dgm:spPr/>
      <dgm:t>
        <a:bodyPr/>
        <a:lstStyle/>
        <a:p>
          <a:endParaRPr lang="en-US"/>
        </a:p>
      </dgm:t>
    </dgm:pt>
    <dgm:pt modelId="{CAB5CE8C-F6A7-4FE7-B937-BC6995D33DA8}" type="sibTrans" cxnId="{19CE828D-A70C-4561-97FC-7431B63025EE}">
      <dgm:prSet/>
      <dgm:spPr/>
      <dgm:t>
        <a:bodyPr/>
        <a:lstStyle/>
        <a:p>
          <a:endParaRPr lang="en-US"/>
        </a:p>
      </dgm:t>
    </dgm:pt>
    <dgm:pt modelId="{B9D12D95-AAE8-4DE7-8405-10F465E3F9AA}">
      <dgm:prSet/>
      <dgm:spPr/>
      <dgm:t>
        <a:bodyPr/>
        <a:lstStyle/>
        <a:p>
          <a:r>
            <a:rPr lang="fr-FR" b="1" dirty="0"/>
            <a:t>Services de santé au travail</a:t>
          </a:r>
          <a:r>
            <a:rPr lang="fr-FR" dirty="0"/>
            <a:t> : expertise, repérage des risques, accompagnement organisationnel.</a:t>
          </a:r>
          <a:endParaRPr lang="en-US" dirty="0"/>
        </a:p>
      </dgm:t>
    </dgm:pt>
    <dgm:pt modelId="{4769035E-BBC6-4DC1-BD92-411735DF78CF}" type="parTrans" cxnId="{D3181EBB-3DB8-4ED9-B729-A5875973A010}">
      <dgm:prSet/>
      <dgm:spPr/>
      <dgm:t>
        <a:bodyPr/>
        <a:lstStyle/>
        <a:p>
          <a:endParaRPr lang="en-US"/>
        </a:p>
      </dgm:t>
    </dgm:pt>
    <dgm:pt modelId="{20596780-B4B1-4CEF-83AE-3C9AF56661D3}" type="sibTrans" cxnId="{D3181EBB-3DB8-4ED9-B729-A5875973A010}">
      <dgm:prSet/>
      <dgm:spPr/>
      <dgm:t>
        <a:bodyPr/>
        <a:lstStyle/>
        <a:p>
          <a:endParaRPr lang="en-US"/>
        </a:p>
      </dgm:t>
    </dgm:pt>
    <dgm:pt modelId="{C66416B4-072C-44FC-AFD3-C1C3AE31AADB}">
      <dgm:prSet/>
      <dgm:spPr/>
      <dgm:t>
        <a:bodyPr/>
        <a:lstStyle/>
        <a:p>
          <a:r>
            <a:rPr lang="fr-FR" b="1"/>
            <a:t>La prévention exige une mobilisation collective, car aucune fonction seule ne peut agir efficacement sur l’ensemble des déterminants de l’usure.</a:t>
          </a:r>
          <a:endParaRPr lang="en-US"/>
        </a:p>
      </dgm:t>
    </dgm:pt>
    <dgm:pt modelId="{E7C33E52-572A-4F48-9B64-C77BCBDD5E96}" type="parTrans" cxnId="{C3B5D105-1249-4441-91DC-2C49D055CA4D}">
      <dgm:prSet/>
      <dgm:spPr/>
      <dgm:t>
        <a:bodyPr/>
        <a:lstStyle/>
        <a:p>
          <a:endParaRPr lang="en-US"/>
        </a:p>
      </dgm:t>
    </dgm:pt>
    <dgm:pt modelId="{D26E0715-9C20-4B30-9A19-5CB8FFECC864}" type="sibTrans" cxnId="{C3B5D105-1249-4441-91DC-2C49D055CA4D}">
      <dgm:prSet/>
      <dgm:spPr/>
      <dgm:t>
        <a:bodyPr/>
        <a:lstStyle/>
        <a:p>
          <a:endParaRPr lang="en-US"/>
        </a:p>
      </dgm:t>
    </dgm:pt>
    <dgm:pt modelId="{112ADF42-A4BE-415A-AFBD-5A9DFBFCF5CE}" type="pres">
      <dgm:prSet presAssocID="{D1910329-350B-483E-BC10-30C201DEA0FD}" presName="linear" presStyleCnt="0">
        <dgm:presLayoutVars>
          <dgm:animLvl val="lvl"/>
          <dgm:resizeHandles val="exact"/>
        </dgm:presLayoutVars>
      </dgm:prSet>
      <dgm:spPr/>
    </dgm:pt>
    <dgm:pt modelId="{69235B54-BC79-4E48-93EF-6494B567126E}" type="pres">
      <dgm:prSet presAssocID="{B8BAC16B-0092-4BF1-A06F-8ACDC446CAC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818B2D6-32FB-4D42-969D-D8B27292FEBA}" type="pres">
      <dgm:prSet presAssocID="{55F4A1A1-4BF7-4047-BCEB-9A1F62401B0D}" presName="spacer" presStyleCnt="0"/>
      <dgm:spPr/>
    </dgm:pt>
    <dgm:pt modelId="{C6B5C417-CB58-4774-9F9C-CEE20ADBAAA9}" type="pres">
      <dgm:prSet presAssocID="{2C2BC054-E180-4388-8D6B-559545053C7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DFB7CD9-CFA8-4032-BB9A-B446A9D9B117}" type="pres">
      <dgm:prSet presAssocID="{16A46CF5-F288-4E3B-B0CF-4F94321ED89B}" presName="spacer" presStyleCnt="0"/>
      <dgm:spPr/>
    </dgm:pt>
    <dgm:pt modelId="{DF4A0B56-F732-4949-AFD9-1EE0DE098989}" type="pres">
      <dgm:prSet presAssocID="{A219794C-51E0-4446-B3DD-19B9BE6A7C2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D712266-D160-4F65-B0ED-9C4B68D39A82}" type="pres">
      <dgm:prSet presAssocID="{CAB5CE8C-F6A7-4FE7-B937-BC6995D33DA8}" presName="spacer" presStyleCnt="0"/>
      <dgm:spPr/>
    </dgm:pt>
    <dgm:pt modelId="{69D168D4-7CA7-48F6-8A0F-EED474613270}" type="pres">
      <dgm:prSet presAssocID="{B9D12D95-AAE8-4DE7-8405-10F465E3F9A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1BE176B-CE90-4249-963B-68E08EB9A81B}" type="pres">
      <dgm:prSet presAssocID="{20596780-B4B1-4CEF-83AE-3C9AF56661D3}" presName="spacer" presStyleCnt="0"/>
      <dgm:spPr/>
    </dgm:pt>
    <dgm:pt modelId="{DCCF6C12-BDAC-4BC8-9BA8-8BE2982F0962}" type="pres">
      <dgm:prSet presAssocID="{C66416B4-072C-44FC-AFD3-C1C3AE31AAD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3B5D105-1249-4441-91DC-2C49D055CA4D}" srcId="{D1910329-350B-483E-BC10-30C201DEA0FD}" destId="{C66416B4-072C-44FC-AFD3-C1C3AE31AADB}" srcOrd="4" destOrd="0" parTransId="{E7C33E52-572A-4F48-9B64-C77BCBDD5E96}" sibTransId="{D26E0715-9C20-4B30-9A19-5CB8FFECC864}"/>
    <dgm:cxn modelId="{756D6739-0726-42AA-B3AF-E3ABF6F9C8B2}" type="presOf" srcId="{A219794C-51E0-4446-B3DD-19B9BE6A7C21}" destId="{DF4A0B56-F732-4949-AFD9-1EE0DE098989}" srcOrd="0" destOrd="0" presId="urn:microsoft.com/office/officeart/2005/8/layout/vList2"/>
    <dgm:cxn modelId="{E441874A-B449-4410-8BC3-E69F22797985}" type="presOf" srcId="{D1910329-350B-483E-BC10-30C201DEA0FD}" destId="{112ADF42-A4BE-415A-AFBD-5A9DFBFCF5CE}" srcOrd="0" destOrd="0" presId="urn:microsoft.com/office/officeart/2005/8/layout/vList2"/>
    <dgm:cxn modelId="{26CFD057-D9F5-48D4-BB62-F4DB1BEE1953}" type="presOf" srcId="{2C2BC054-E180-4388-8D6B-559545053C7A}" destId="{C6B5C417-CB58-4774-9F9C-CEE20ADBAAA9}" srcOrd="0" destOrd="0" presId="urn:microsoft.com/office/officeart/2005/8/layout/vList2"/>
    <dgm:cxn modelId="{2C51AF7B-B392-426C-813B-2A70D70FB63E}" srcId="{D1910329-350B-483E-BC10-30C201DEA0FD}" destId="{2C2BC054-E180-4388-8D6B-559545053C7A}" srcOrd="1" destOrd="0" parTransId="{1BB075B5-B46A-4483-9A54-BB86D131024D}" sibTransId="{16A46CF5-F288-4E3B-B0CF-4F94321ED89B}"/>
    <dgm:cxn modelId="{B97B4280-D15A-45DC-8EEC-86D73E148DD7}" type="presOf" srcId="{B9D12D95-AAE8-4DE7-8405-10F465E3F9AA}" destId="{69D168D4-7CA7-48F6-8A0F-EED474613270}" srcOrd="0" destOrd="0" presId="urn:microsoft.com/office/officeart/2005/8/layout/vList2"/>
    <dgm:cxn modelId="{7AEC4486-D7C8-4A99-AB9F-18C6FB10098C}" type="presOf" srcId="{B8BAC16B-0092-4BF1-A06F-8ACDC446CACC}" destId="{69235B54-BC79-4E48-93EF-6494B567126E}" srcOrd="0" destOrd="0" presId="urn:microsoft.com/office/officeart/2005/8/layout/vList2"/>
    <dgm:cxn modelId="{FC426788-62AB-4579-BE7B-C5C1CF1DDA3C}" type="presOf" srcId="{C66416B4-072C-44FC-AFD3-C1C3AE31AADB}" destId="{DCCF6C12-BDAC-4BC8-9BA8-8BE2982F0962}" srcOrd="0" destOrd="0" presId="urn:microsoft.com/office/officeart/2005/8/layout/vList2"/>
    <dgm:cxn modelId="{F4B9CB88-EA09-424E-9B25-0C5599EE54A8}" srcId="{D1910329-350B-483E-BC10-30C201DEA0FD}" destId="{B8BAC16B-0092-4BF1-A06F-8ACDC446CACC}" srcOrd="0" destOrd="0" parTransId="{8D6A5A3D-921F-495F-A686-86AB3F1CDE54}" sibTransId="{55F4A1A1-4BF7-4047-BCEB-9A1F62401B0D}"/>
    <dgm:cxn modelId="{19CE828D-A70C-4561-97FC-7431B63025EE}" srcId="{D1910329-350B-483E-BC10-30C201DEA0FD}" destId="{A219794C-51E0-4446-B3DD-19B9BE6A7C21}" srcOrd="2" destOrd="0" parTransId="{4D0CD8F7-12CF-4155-A150-356B8438FA5F}" sibTransId="{CAB5CE8C-F6A7-4FE7-B937-BC6995D33DA8}"/>
    <dgm:cxn modelId="{D3181EBB-3DB8-4ED9-B729-A5875973A010}" srcId="{D1910329-350B-483E-BC10-30C201DEA0FD}" destId="{B9D12D95-AAE8-4DE7-8405-10F465E3F9AA}" srcOrd="3" destOrd="0" parTransId="{4769035E-BBC6-4DC1-BD92-411735DF78CF}" sibTransId="{20596780-B4B1-4CEF-83AE-3C9AF56661D3}"/>
    <dgm:cxn modelId="{20544DAC-6F70-4467-81EA-15428DB965B5}" type="presParOf" srcId="{112ADF42-A4BE-415A-AFBD-5A9DFBFCF5CE}" destId="{69235B54-BC79-4E48-93EF-6494B567126E}" srcOrd="0" destOrd="0" presId="urn:microsoft.com/office/officeart/2005/8/layout/vList2"/>
    <dgm:cxn modelId="{157DEF92-AEB1-4DF4-BA47-CD6C5203975E}" type="presParOf" srcId="{112ADF42-A4BE-415A-AFBD-5A9DFBFCF5CE}" destId="{A818B2D6-32FB-4D42-969D-D8B27292FEBA}" srcOrd="1" destOrd="0" presId="urn:microsoft.com/office/officeart/2005/8/layout/vList2"/>
    <dgm:cxn modelId="{22ECAE91-493D-4CD2-B451-C637FBA897C9}" type="presParOf" srcId="{112ADF42-A4BE-415A-AFBD-5A9DFBFCF5CE}" destId="{C6B5C417-CB58-4774-9F9C-CEE20ADBAAA9}" srcOrd="2" destOrd="0" presId="urn:microsoft.com/office/officeart/2005/8/layout/vList2"/>
    <dgm:cxn modelId="{361C8D1A-7F15-480B-A362-04EFBB7A05FF}" type="presParOf" srcId="{112ADF42-A4BE-415A-AFBD-5A9DFBFCF5CE}" destId="{6DFB7CD9-CFA8-4032-BB9A-B446A9D9B117}" srcOrd="3" destOrd="0" presId="urn:microsoft.com/office/officeart/2005/8/layout/vList2"/>
    <dgm:cxn modelId="{BE75AD8C-18BC-4878-BBD1-C31816705CFE}" type="presParOf" srcId="{112ADF42-A4BE-415A-AFBD-5A9DFBFCF5CE}" destId="{DF4A0B56-F732-4949-AFD9-1EE0DE098989}" srcOrd="4" destOrd="0" presId="urn:microsoft.com/office/officeart/2005/8/layout/vList2"/>
    <dgm:cxn modelId="{58C70380-67A9-4163-8CB7-BBBE66BACB46}" type="presParOf" srcId="{112ADF42-A4BE-415A-AFBD-5A9DFBFCF5CE}" destId="{3D712266-D160-4F65-B0ED-9C4B68D39A82}" srcOrd="5" destOrd="0" presId="urn:microsoft.com/office/officeart/2005/8/layout/vList2"/>
    <dgm:cxn modelId="{D65CF348-C23A-4C27-952E-6CF75B71C22B}" type="presParOf" srcId="{112ADF42-A4BE-415A-AFBD-5A9DFBFCF5CE}" destId="{69D168D4-7CA7-48F6-8A0F-EED474613270}" srcOrd="6" destOrd="0" presId="urn:microsoft.com/office/officeart/2005/8/layout/vList2"/>
    <dgm:cxn modelId="{D7B86F39-957C-476A-B73A-8D54D0DB799D}" type="presParOf" srcId="{112ADF42-A4BE-415A-AFBD-5A9DFBFCF5CE}" destId="{71BE176B-CE90-4249-963B-68E08EB9A81B}" srcOrd="7" destOrd="0" presId="urn:microsoft.com/office/officeart/2005/8/layout/vList2"/>
    <dgm:cxn modelId="{CA74C191-F01B-4981-9C0F-633A50447CF8}" type="presParOf" srcId="{112ADF42-A4BE-415A-AFBD-5A9DFBFCF5CE}" destId="{DCCF6C12-BDAC-4BC8-9BA8-8BE2982F096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DD40FA-7E2E-4ED5-B0C3-D889F2C4AD3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889FA4-D10F-4976-8CC4-2C8C10D7E575}">
      <dgm:prSet custT="1"/>
      <dgm:spPr/>
      <dgm:t>
        <a:bodyPr/>
        <a:lstStyle/>
        <a:p>
          <a:pPr algn="l"/>
          <a:r>
            <a:rPr lang="fr-FR" sz="2000" dirty="0"/>
            <a:t>Une </a:t>
          </a:r>
          <a:r>
            <a:rPr lang="fr-FR" sz="2000" b="1" dirty="0"/>
            <a:t>intégration insuffisamment encadrée</a:t>
          </a:r>
          <a:r>
            <a:rPr lang="fr-FR" sz="2000" dirty="0"/>
            <a:t> constitue un facteur majeur de désengagement et de turnover, particulièrement chez les jeunes générations. Or ces départs précoces créent une charge supplémentaire sur les équipes restantes, accélérant l’usure.</a:t>
          </a:r>
          <a:endParaRPr lang="en-US" sz="2000" dirty="0"/>
        </a:p>
      </dgm:t>
    </dgm:pt>
    <dgm:pt modelId="{AC5612F4-634F-43B8-A012-B694ABF3F2E5}" type="parTrans" cxnId="{E6188610-1714-4154-AB2E-76113C510127}">
      <dgm:prSet/>
      <dgm:spPr/>
      <dgm:t>
        <a:bodyPr/>
        <a:lstStyle/>
        <a:p>
          <a:endParaRPr lang="en-US"/>
        </a:p>
      </dgm:t>
    </dgm:pt>
    <dgm:pt modelId="{3D38B8E1-A4A9-4B3A-B639-6DAD1F253677}" type="sibTrans" cxnId="{E6188610-1714-4154-AB2E-76113C510127}">
      <dgm:prSet/>
      <dgm:spPr/>
      <dgm:t>
        <a:bodyPr/>
        <a:lstStyle/>
        <a:p>
          <a:endParaRPr lang="en-US"/>
        </a:p>
      </dgm:t>
    </dgm:pt>
    <dgm:pt modelId="{398CC536-27A3-4DDD-8811-429F570DAEC0}">
      <dgm:prSet/>
      <dgm:spPr/>
      <dgm:t>
        <a:bodyPr/>
        <a:lstStyle/>
        <a:p>
          <a:r>
            <a:rPr lang="fr-FR" sz="2200" b="1" dirty="0"/>
            <a:t>Actions proposées par les entreprises lors des ateliers :</a:t>
          </a:r>
          <a:endParaRPr lang="en-US" sz="2200" dirty="0"/>
        </a:p>
      </dgm:t>
    </dgm:pt>
    <dgm:pt modelId="{A8BBA8A0-3581-455F-AE08-6E40166979B1}" type="parTrans" cxnId="{19C87803-E40D-4F0B-A1A1-7D51B9EFAF72}">
      <dgm:prSet/>
      <dgm:spPr/>
      <dgm:t>
        <a:bodyPr/>
        <a:lstStyle/>
        <a:p>
          <a:endParaRPr lang="en-US"/>
        </a:p>
      </dgm:t>
    </dgm:pt>
    <dgm:pt modelId="{AB0C9AED-2A45-4077-8BF9-A8ED2278ABEA}" type="sibTrans" cxnId="{19C87803-E40D-4F0B-A1A1-7D51B9EFAF72}">
      <dgm:prSet/>
      <dgm:spPr/>
      <dgm:t>
        <a:bodyPr/>
        <a:lstStyle/>
        <a:p>
          <a:endParaRPr lang="en-US"/>
        </a:p>
      </dgm:t>
    </dgm:pt>
    <dgm:pt modelId="{FB2C3731-D523-457B-94EC-AD4CC841EEF9}">
      <dgm:prSet custT="1"/>
      <dgm:spPr/>
      <dgm:t>
        <a:bodyPr/>
        <a:lstStyle/>
        <a:p>
          <a:r>
            <a:rPr lang="fr-FR" sz="1800" dirty="0"/>
            <a:t>Mieux évaluer l’adéquation entre candidat, poste et environnement.</a:t>
          </a:r>
          <a:endParaRPr lang="en-US" sz="1800" dirty="0"/>
        </a:p>
      </dgm:t>
    </dgm:pt>
    <dgm:pt modelId="{1390A162-6259-4A98-84CF-94C78507495A}" type="parTrans" cxnId="{F9F2F0AA-8886-4428-A5E9-BACB8C4DB8E7}">
      <dgm:prSet/>
      <dgm:spPr/>
      <dgm:t>
        <a:bodyPr/>
        <a:lstStyle/>
        <a:p>
          <a:endParaRPr lang="en-US"/>
        </a:p>
      </dgm:t>
    </dgm:pt>
    <dgm:pt modelId="{C3351673-A6CA-47EC-A0EE-4C13DA0A0A9A}" type="sibTrans" cxnId="{F9F2F0AA-8886-4428-A5E9-BACB8C4DB8E7}">
      <dgm:prSet/>
      <dgm:spPr/>
      <dgm:t>
        <a:bodyPr/>
        <a:lstStyle/>
        <a:p>
          <a:endParaRPr lang="en-US"/>
        </a:p>
      </dgm:t>
    </dgm:pt>
    <dgm:pt modelId="{25E803A1-BE1B-442F-BCA8-E19C6B1E8DBF}">
      <dgm:prSet custT="1"/>
      <dgm:spPr/>
      <dgm:t>
        <a:bodyPr/>
        <a:lstStyle/>
        <a:p>
          <a:r>
            <a:rPr lang="fr-FR" sz="1800" dirty="0"/>
            <a:t>Formaliser un </a:t>
          </a:r>
          <a:r>
            <a:rPr lang="fr-FR" sz="1800" b="1" dirty="0"/>
            <a:t>parcours d’intégration complet</a:t>
          </a:r>
          <a:r>
            <a:rPr lang="fr-FR" sz="1800" dirty="0"/>
            <a:t> intégrant culture, fonctionnement, valeurs.</a:t>
          </a:r>
          <a:endParaRPr lang="en-US" sz="1800" dirty="0"/>
        </a:p>
      </dgm:t>
    </dgm:pt>
    <dgm:pt modelId="{502CFA2B-5B45-4F14-A395-20794DA09B0F}" type="parTrans" cxnId="{DCD437EB-0820-4350-B155-708637E84912}">
      <dgm:prSet/>
      <dgm:spPr/>
      <dgm:t>
        <a:bodyPr/>
        <a:lstStyle/>
        <a:p>
          <a:endParaRPr lang="en-US"/>
        </a:p>
      </dgm:t>
    </dgm:pt>
    <dgm:pt modelId="{AE0FAB21-0D7C-4220-936C-AA861AFF52A9}" type="sibTrans" cxnId="{DCD437EB-0820-4350-B155-708637E84912}">
      <dgm:prSet/>
      <dgm:spPr/>
      <dgm:t>
        <a:bodyPr/>
        <a:lstStyle/>
        <a:p>
          <a:endParaRPr lang="en-US"/>
        </a:p>
      </dgm:t>
    </dgm:pt>
    <dgm:pt modelId="{F979FFFD-D96A-4997-8DA3-B7ECFBC4BD18}">
      <dgm:prSet custT="1"/>
      <dgm:spPr/>
      <dgm:t>
        <a:bodyPr/>
        <a:lstStyle/>
        <a:p>
          <a:r>
            <a:rPr lang="fr-FR" sz="1800" dirty="0"/>
            <a:t>Désigner un </a:t>
          </a:r>
          <a:r>
            <a:rPr lang="fr-FR" sz="1800" b="1" dirty="0"/>
            <a:t>parrain</a:t>
          </a:r>
          <a:r>
            <a:rPr lang="fr-FR" sz="1800" dirty="0"/>
            <a:t> non hiérarchique.</a:t>
          </a:r>
          <a:endParaRPr lang="en-US" sz="1800" dirty="0"/>
        </a:p>
      </dgm:t>
    </dgm:pt>
    <dgm:pt modelId="{654534F7-0DEC-43AC-978A-6261F8400F8F}" type="parTrans" cxnId="{152FEEB7-F85A-4E9B-A946-820A900AB8CC}">
      <dgm:prSet/>
      <dgm:spPr/>
      <dgm:t>
        <a:bodyPr/>
        <a:lstStyle/>
        <a:p>
          <a:endParaRPr lang="en-US"/>
        </a:p>
      </dgm:t>
    </dgm:pt>
    <dgm:pt modelId="{FF9E7459-261A-4E2C-A10F-8BC984A428AB}" type="sibTrans" cxnId="{152FEEB7-F85A-4E9B-A946-820A900AB8CC}">
      <dgm:prSet/>
      <dgm:spPr/>
      <dgm:t>
        <a:bodyPr/>
        <a:lstStyle/>
        <a:p>
          <a:endParaRPr lang="en-US"/>
        </a:p>
      </dgm:t>
    </dgm:pt>
    <dgm:pt modelId="{72C4D252-AAEC-4C86-9053-7CEBE9E78F4F}">
      <dgm:prSet custT="1"/>
      <dgm:spPr/>
      <dgm:t>
        <a:bodyPr/>
        <a:lstStyle/>
        <a:p>
          <a:r>
            <a:rPr lang="fr-FR" sz="1800"/>
            <a:t>Créer un </a:t>
          </a:r>
          <a:r>
            <a:rPr lang="fr-FR" sz="1800" b="1"/>
            <a:t>livret d’accueil</a:t>
          </a:r>
          <a:r>
            <a:rPr lang="fr-FR" sz="1800"/>
            <a:t> clair et évolutif.</a:t>
          </a:r>
          <a:endParaRPr lang="en-US" sz="1800"/>
        </a:p>
      </dgm:t>
    </dgm:pt>
    <dgm:pt modelId="{E59A43D4-BF3D-49E1-BFA5-733F17D0C0AF}" type="parTrans" cxnId="{50275F3B-0295-4E24-9D6F-EA050481959B}">
      <dgm:prSet/>
      <dgm:spPr/>
      <dgm:t>
        <a:bodyPr/>
        <a:lstStyle/>
        <a:p>
          <a:endParaRPr lang="en-US"/>
        </a:p>
      </dgm:t>
    </dgm:pt>
    <dgm:pt modelId="{B849B0E0-9C5D-4625-9FD1-3394F3E470EB}" type="sibTrans" cxnId="{50275F3B-0295-4E24-9D6F-EA050481959B}">
      <dgm:prSet/>
      <dgm:spPr/>
      <dgm:t>
        <a:bodyPr/>
        <a:lstStyle/>
        <a:p>
          <a:endParaRPr lang="en-US"/>
        </a:p>
      </dgm:t>
    </dgm:pt>
    <dgm:pt modelId="{9CA5C2DD-6186-486A-B028-5B7B30A7A06C}">
      <dgm:prSet custT="1"/>
      <dgm:spPr/>
      <dgm:t>
        <a:bodyPr/>
        <a:lstStyle/>
        <a:p>
          <a:r>
            <a:rPr lang="fr-FR" sz="1800" dirty="0"/>
            <a:t>Organiser des </a:t>
          </a:r>
          <a:r>
            <a:rPr lang="fr-FR" sz="1800" b="1" dirty="0"/>
            <a:t>entretiens de suivi</a:t>
          </a:r>
          <a:r>
            <a:rPr lang="fr-FR" sz="1800" dirty="0"/>
            <a:t> (manager et N+2) durant les premiers mois.</a:t>
          </a:r>
          <a:endParaRPr lang="en-US" sz="1800" dirty="0"/>
        </a:p>
      </dgm:t>
    </dgm:pt>
    <dgm:pt modelId="{7A6D090D-E62E-4E39-8F44-A631FF3DC929}" type="parTrans" cxnId="{EA7ACC10-5CD0-4770-AA1F-040A793E783C}">
      <dgm:prSet/>
      <dgm:spPr/>
      <dgm:t>
        <a:bodyPr/>
        <a:lstStyle/>
        <a:p>
          <a:endParaRPr lang="en-US"/>
        </a:p>
      </dgm:t>
    </dgm:pt>
    <dgm:pt modelId="{07B48481-1C69-4E2B-B57C-4498E60A10B8}" type="sibTrans" cxnId="{EA7ACC10-5CD0-4770-AA1F-040A793E783C}">
      <dgm:prSet/>
      <dgm:spPr/>
      <dgm:t>
        <a:bodyPr/>
        <a:lstStyle/>
        <a:p>
          <a:endParaRPr lang="en-US"/>
        </a:p>
      </dgm:t>
    </dgm:pt>
    <dgm:pt modelId="{A7FFDF6F-48AB-4701-81E1-D71FB12DE70A}" type="pres">
      <dgm:prSet presAssocID="{D0DD40FA-7E2E-4ED5-B0C3-D889F2C4AD3D}" presName="diagram" presStyleCnt="0">
        <dgm:presLayoutVars>
          <dgm:dir/>
          <dgm:resizeHandles val="exact"/>
        </dgm:presLayoutVars>
      </dgm:prSet>
      <dgm:spPr/>
    </dgm:pt>
    <dgm:pt modelId="{B846593A-6311-4900-99B8-88E0EED2997E}" type="pres">
      <dgm:prSet presAssocID="{0B889FA4-D10F-4976-8CC4-2C8C10D7E575}" presName="node" presStyleLbl="node1" presStyleIdx="0" presStyleCnt="2" custScaleX="138753" custScaleY="73947">
        <dgm:presLayoutVars>
          <dgm:bulletEnabled val="1"/>
        </dgm:presLayoutVars>
      </dgm:prSet>
      <dgm:spPr/>
    </dgm:pt>
    <dgm:pt modelId="{07241313-A8D9-4AAB-BE56-E43FB3B3BE66}" type="pres">
      <dgm:prSet presAssocID="{3D38B8E1-A4A9-4B3A-B639-6DAD1F253677}" presName="sibTrans" presStyleCnt="0"/>
      <dgm:spPr/>
    </dgm:pt>
    <dgm:pt modelId="{FE456F32-6275-4178-9E12-E7B1E503777F}" type="pres">
      <dgm:prSet presAssocID="{398CC536-27A3-4DDD-8811-429F570DAEC0}" presName="node" presStyleLbl="node1" presStyleIdx="1" presStyleCnt="2" custScaleX="138753" custLinFactNeighborX="3131" custLinFactNeighborY="-14138">
        <dgm:presLayoutVars>
          <dgm:bulletEnabled val="1"/>
        </dgm:presLayoutVars>
      </dgm:prSet>
      <dgm:spPr/>
    </dgm:pt>
  </dgm:ptLst>
  <dgm:cxnLst>
    <dgm:cxn modelId="{19C87803-E40D-4F0B-A1A1-7D51B9EFAF72}" srcId="{D0DD40FA-7E2E-4ED5-B0C3-D889F2C4AD3D}" destId="{398CC536-27A3-4DDD-8811-429F570DAEC0}" srcOrd="1" destOrd="0" parTransId="{A8BBA8A0-3581-455F-AE08-6E40166979B1}" sibTransId="{AB0C9AED-2A45-4077-8BF9-A8ED2278ABEA}"/>
    <dgm:cxn modelId="{E6188610-1714-4154-AB2E-76113C510127}" srcId="{D0DD40FA-7E2E-4ED5-B0C3-D889F2C4AD3D}" destId="{0B889FA4-D10F-4976-8CC4-2C8C10D7E575}" srcOrd="0" destOrd="0" parTransId="{AC5612F4-634F-43B8-A012-B694ABF3F2E5}" sibTransId="{3D38B8E1-A4A9-4B3A-B639-6DAD1F253677}"/>
    <dgm:cxn modelId="{EA7ACC10-5CD0-4770-AA1F-040A793E783C}" srcId="{398CC536-27A3-4DDD-8811-429F570DAEC0}" destId="{9CA5C2DD-6186-486A-B028-5B7B30A7A06C}" srcOrd="4" destOrd="0" parTransId="{7A6D090D-E62E-4E39-8F44-A631FF3DC929}" sibTransId="{07B48481-1C69-4E2B-B57C-4498E60A10B8}"/>
    <dgm:cxn modelId="{EAFAD818-971B-4F65-8C84-F1AFAFF431D4}" type="presOf" srcId="{F979FFFD-D96A-4997-8DA3-B7ECFBC4BD18}" destId="{FE456F32-6275-4178-9E12-E7B1E503777F}" srcOrd="0" destOrd="3" presId="urn:microsoft.com/office/officeart/2005/8/layout/default"/>
    <dgm:cxn modelId="{50275F3B-0295-4E24-9D6F-EA050481959B}" srcId="{398CC536-27A3-4DDD-8811-429F570DAEC0}" destId="{72C4D252-AAEC-4C86-9053-7CEBE9E78F4F}" srcOrd="3" destOrd="0" parTransId="{E59A43D4-BF3D-49E1-BFA5-733F17D0C0AF}" sibTransId="{B849B0E0-9C5D-4625-9FD1-3394F3E470EB}"/>
    <dgm:cxn modelId="{647B5968-7072-4666-8014-1ABC34E8E5CF}" type="presOf" srcId="{398CC536-27A3-4DDD-8811-429F570DAEC0}" destId="{FE456F32-6275-4178-9E12-E7B1E503777F}" srcOrd="0" destOrd="0" presId="urn:microsoft.com/office/officeart/2005/8/layout/default"/>
    <dgm:cxn modelId="{6547E455-BA69-4FAA-B32E-9D57C8E14D2A}" type="presOf" srcId="{9CA5C2DD-6186-486A-B028-5B7B30A7A06C}" destId="{FE456F32-6275-4178-9E12-E7B1E503777F}" srcOrd="0" destOrd="5" presId="urn:microsoft.com/office/officeart/2005/8/layout/default"/>
    <dgm:cxn modelId="{ECBAF280-B54A-4197-B57A-825E47F19441}" type="presOf" srcId="{0B889FA4-D10F-4976-8CC4-2C8C10D7E575}" destId="{B846593A-6311-4900-99B8-88E0EED2997E}" srcOrd="0" destOrd="0" presId="urn:microsoft.com/office/officeart/2005/8/layout/default"/>
    <dgm:cxn modelId="{CA765483-481E-4CC5-84AA-FA0DF9185A9B}" type="presOf" srcId="{25E803A1-BE1B-442F-BCA8-E19C6B1E8DBF}" destId="{FE456F32-6275-4178-9E12-E7B1E503777F}" srcOrd="0" destOrd="2" presId="urn:microsoft.com/office/officeart/2005/8/layout/default"/>
    <dgm:cxn modelId="{A5AE719F-DDCC-4A48-B282-745B833589F8}" type="presOf" srcId="{FB2C3731-D523-457B-94EC-AD4CC841EEF9}" destId="{FE456F32-6275-4178-9E12-E7B1E503777F}" srcOrd="0" destOrd="1" presId="urn:microsoft.com/office/officeart/2005/8/layout/default"/>
    <dgm:cxn modelId="{4FCEFEA8-4249-4F9E-8C08-943ED793ADF6}" type="presOf" srcId="{D0DD40FA-7E2E-4ED5-B0C3-D889F2C4AD3D}" destId="{A7FFDF6F-48AB-4701-81E1-D71FB12DE70A}" srcOrd="0" destOrd="0" presId="urn:microsoft.com/office/officeart/2005/8/layout/default"/>
    <dgm:cxn modelId="{F9F2F0AA-8886-4428-A5E9-BACB8C4DB8E7}" srcId="{398CC536-27A3-4DDD-8811-429F570DAEC0}" destId="{FB2C3731-D523-457B-94EC-AD4CC841EEF9}" srcOrd="0" destOrd="0" parTransId="{1390A162-6259-4A98-84CF-94C78507495A}" sibTransId="{C3351673-A6CA-47EC-A0EE-4C13DA0A0A9A}"/>
    <dgm:cxn modelId="{152FEEB7-F85A-4E9B-A946-820A900AB8CC}" srcId="{398CC536-27A3-4DDD-8811-429F570DAEC0}" destId="{F979FFFD-D96A-4997-8DA3-B7ECFBC4BD18}" srcOrd="2" destOrd="0" parTransId="{654534F7-0DEC-43AC-978A-6261F8400F8F}" sibTransId="{FF9E7459-261A-4E2C-A10F-8BC984A428AB}"/>
    <dgm:cxn modelId="{DCD437EB-0820-4350-B155-708637E84912}" srcId="{398CC536-27A3-4DDD-8811-429F570DAEC0}" destId="{25E803A1-BE1B-442F-BCA8-E19C6B1E8DBF}" srcOrd="1" destOrd="0" parTransId="{502CFA2B-5B45-4F14-A395-20794DA09B0F}" sibTransId="{AE0FAB21-0D7C-4220-936C-AA861AFF52A9}"/>
    <dgm:cxn modelId="{37F112EC-A37A-4F96-95DA-D5053602D1A3}" type="presOf" srcId="{72C4D252-AAEC-4C86-9053-7CEBE9E78F4F}" destId="{FE456F32-6275-4178-9E12-E7B1E503777F}" srcOrd="0" destOrd="4" presId="urn:microsoft.com/office/officeart/2005/8/layout/default"/>
    <dgm:cxn modelId="{9006E2BA-B8BE-4F00-AE95-D69521FBE0F2}" type="presParOf" srcId="{A7FFDF6F-48AB-4701-81E1-D71FB12DE70A}" destId="{B846593A-6311-4900-99B8-88E0EED2997E}" srcOrd="0" destOrd="0" presId="urn:microsoft.com/office/officeart/2005/8/layout/default"/>
    <dgm:cxn modelId="{683556ED-3804-4337-88E5-71BB32E83104}" type="presParOf" srcId="{A7FFDF6F-48AB-4701-81E1-D71FB12DE70A}" destId="{07241313-A8D9-4AAB-BE56-E43FB3B3BE66}" srcOrd="1" destOrd="0" presId="urn:microsoft.com/office/officeart/2005/8/layout/default"/>
    <dgm:cxn modelId="{A30D9EDB-C491-4FCE-A11C-33AA0A5D2D5D}" type="presParOf" srcId="{A7FFDF6F-48AB-4701-81E1-D71FB12DE70A}" destId="{FE456F32-6275-4178-9E12-E7B1E503777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FA3CD-D896-438E-9781-23136DDB409A}">
      <dsp:nvSpPr>
        <dsp:cNvPr id="0" name=""/>
        <dsp:cNvSpPr/>
      </dsp:nvSpPr>
      <dsp:spPr>
        <a:xfrm>
          <a:off x="5321587" y="1332370"/>
          <a:ext cx="4674655" cy="370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79"/>
              </a:lnTo>
              <a:lnTo>
                <a:pt x="4674655" y="252679"/>
              </a:lnTo>
              <a:lnTo>
                <a:pt x="4674655" y="3707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1C67B4-1937-4ADC-92DF-D3418D4B8878}">
      <dsp:nvSpPr>
        <dsp:cNvPr id="0" name=""/>
        <dsp:cNvSpPr/>
      </dsp:nvSpPr>
      <dsp:spPr>
        <a:xfrm>
          <a:off x="5321587" y="1332370"/>
          <a:ext cx="3116437" cy="370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79"/>
              </a:lnTo>
              <a:lnTo>
                <a:pt x="3116437" y="252679"/>
              </a:lnTo>
              <a:lnTo>
                <a:pt x="3116437" y="3707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7BEB4-8E09-4CDD-B5F7-A1A504C81B7E}">
      <dsp:nvSpPr>
        <dsp:cNvPr id="0" name=""/>
        <dsp:cNvSpPr/>
      </dsp:nvSpPr>
      <dsp:spPr>
        <a:xfrm>
          <a:off x="5321587" y="1332370"/>
          <a:ext cx="1558218" cy="370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79"/>
              </a:lnTo>
              <a:lnTo>
                <a:pt x="1558218" y="252679"/>
              </a:lnTo>
              <a:lnTo>
                <a:pt x="1558218" y="3707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2E3D9-E4DF-43B6-B9BE-5A9CAEBFA74A}">
      <dsp:nvSpPr>
        <dsp:cNvPr id="0" name=""/>
        <dsp:cNvSpPr/>
      </dsp:nvSpPr>
      <dsp:spPr>
        <a:xfrm>
          <a:off x="5275867" y="1332370"/>
          <a:ext cx="91440" cy="3707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07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8800E-78A0-4EBA-A1AA-9FA01BDC699E}">
      <dsp:nvSpPr>
        <dsp:cNvPr id="0" name=""/>
        <dsp:cNvSpPr/>
      </dsp:nvSpPr>
      <dsp:spPr>
        <a:xfrm>
          <a:off x="3763368" y="1332370"/>
          <a:ext cx="1558218" cy="370785"/>
        </a:xfrm>
        <a:custGeom>
          <a:avLst/>
          <a:gdLst/>
          <a:ahLst/>
          <a:cxnLst/>
          <a:rect l="0" t="0" r="0" b="0"/>
          <a:pathLst>
            <a:path>
              <a:moveTo>
                <a:pt x="1558218" y="0"/>
              </a:moveTo>
              <a:lnTo>
                <a:pt x="1558218" y="252679"/>
              </a:lnTo>
              <a:lnTo>
                <a:pt x="0" y="252679"/>
              </a:lnTo>
              <a:lnTo>
                <a:pt x="0" y="3707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F4F79-742F-48D2-A268-5E8FB4BCF915}">
      <dsp:nvSpPr>
        <dsp:cNvPr id="0" name=""/>
        <dsp:cNvSpPr/>
      </dsp:nvSpPr>
      <dsp:spPr>
        <a:xfrm>
          <a:off x="2205150" y="1332370"/>
          <a:ext cx="3116437" cy="370785"/>
        </a:xfrm>
        <a:custGeom>
          <a:avLst/>
          <a:gdLst/>
          <a:ahLst/>
          <a:cxnLst/>
          <a:rect l="0" t="0" r="0" b="0"/>
          <a:pathLst>
            <a:path>
              <a:moveTo>
                <a:pt x="3116437" y="0"/>
              </a:moveTo>
              <a:lnTo>
                <a:pt x="3116437" y="252679"/>
              </a:lnTo>
              <a:lnTo>
                <a:pt x="0" y="252679"/>
              </a:lnTo>
              <a:lnTo>
                <a:pt x="0" y="3707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9D9E1-C5BF-418F-9E55-83979C523859}">
      <dsp:nvSpPr>
        <dsp:cNvPr id="0" name=""/>
        <dsp:cNvSpPr/>
      </dsp:nvSpPr>
      <dsp:spPr>
        <a:xfrm>
          <a:off x="646931" y="1332370"/>
          <a:ext cx="4674655" cy="370785"/>
        </a:xfrm>
        <a:custGeom>
          <a:avLst/>
          <a:gdLst/>
          <a:ahLst/>
          <a:cxnLst/>
          <a:rect l="0" t="0" r="0" b="0"/>
          <a:pathLst>
            <a:path>
              <a:moveTo>
                <a:pt x="4674655" y="0"/>
              </a:moveTo>
              <a:lnTo>
                <a:pt x="4674655" y="252679"/>
              </a:lnTo>
              <a:lnTo>
                <a:pt x="0" y="252679"/>
              </a:lnTo>
              <a:lnTo>
                <a:pt x="0" y="3707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CB23B7-CB77-4A5E-8BE1-01BA2FC282C4}">
      <dsp:nvSpPr>
        <dsp:cNvPr id="0" name=""/>
        <dsp:cNvSpPr/>
      </dsp:nvSpPr>
      <dsp:spPr>
        <a:xfrm>
          <a:off x="4684134" y="522804"/>
          <a:ext cx="1274906" cy="809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5DF03-49CC-4C25-A931-854B98C255A1}">
      <dsp:nvSpPr>
        <dsp:cNvPr id="0" name=""/>
        <dsp:cNvSpPr/>
      </dsp:nvSpPr>
      <dsp:spPr>
        <a:xfrm>
          <a:off x="4825790" y="657378"/>
          <a:ext cx="1274906" cy="8095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/>
            <a:t>Sept</a:t>
          </a:r>
          <a:r>
            <a:rPr lang="fr-FR" sz="1200" kern="1200"/>
            <a:t> </a:t>
          </a:r>
          <a:r>
            <a:rPr lang="fr-FR" sz="1200" b="1" kern="1200"/>
            <a:t>thématiques prioritaires</a:t>
          </a:r>
          <a:r>
            <a:rPr lang="fr-FR" sz="1200" kern="1200"/>
            <a:t> ont émergé du diagnostic :</a:t>
          </a:r>
          <a:endParaRPr lang="en-US" sz="1200" kern="1200"/>
        </a:p>
      </dsp:txBody>
      <dsp:txXfrm>
        <a:off x="4849501" y="681089"/>
        <a:ext cx="1227484" cy="762143"/>
      </dsp:txXfrm>
    </dsp:sp>
    <dsp:sp modelId="{7103596F-61F8-43D5-80C5-EE684B65C272}">
      <dsp:nvSpPr>
        <dsp:cNvPr id="0" name=""/>
        <dsp:cNvSpPr/>
      </dsp:nvSpPr>
      <dsp:spPr>
        <a:xfrm>
          <a:off x="9478" y="1703155"/>
          <a:ext cx="1274906" cy="809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E68FE-4997-4D27-9D0C-BAE1DFF023AB}">
      <dsp:nvSpPr>
        <dsp:cNvPr id="0" name=""/>
        <dsp:cNvSpPr/>
      </dsp:nvSpPr>
      <dsp:spPr>
        <a:xfrm>
          <a:off x="151135" y="1837728"/>
          <a:ext cx="1274906" cy="8095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/>
            <a:t>Reconnaissance et engagement</a:t>
          </a:r>
          <a:endParaRPr lang="en-US" sz="1200" kern="1200"/>
        </a:p>
      </dsp:txBody>
      <dsp:txXfrm>
        <a:off x="174846" y="1861439"/>
        <a:ext cx="1227484" cy="762143"/>
      </dsp:txXfrm>
    </dsp:sp>
    <dsp:sp modelId="{BFD4A042-095C-4B4E-BD04-42B396A54603}">
      <dsp:nvSpPr>
        <dsp:cNvPr id="0" name=""/>
        <dsp:cNvSpPr/>
      </dsp:nvSpPr>
      <dsp:spPr>
        <a:xfrm>
          <a:off x="1567697" y="1703155"/>
          <a:ext cx="1274906" cy="809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ACAEF-4F42-4970-85C2-5316DE769B62}">
      <dsp:nvSpPr>
        <dsp:cNvPr id="0" name=""/>
        <dsp:cNvSpPr/>
      </dsp:nvSpPr>
      <dsp:spPr>
        <a:xfrm>
          <a:off x="1709353" y="1837728"/>
          <a:ext cx="1274906" cy="8095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/>
            <a:t>Communication interne fluide</a:t>
          </a:r>
          <a:endParaRPr lang="en-US" sz="1200" kern="1200"/>
        </a:p>
      </dsp:txBody>
      <dsp:txXfrm>
        <a:off x="1733064" y="1861439"/>
        <a:ext cx="1227484" cy="762143"/>
      </dsp:txXfrm>
    </dsp:sp>
    <dsp:sp modelId="{253C1264-2F8A-49CD-9C1C-050273EDC432}">
      <dsp:nvSpPr>
        <dsp:cNvPr id="0" name=""/>
        <dsp:cNvSpPr/>
      </dsp:nvSpPr>
      <dsp:spPr>
        <a:xfrm>
          <a:off x="3125915" y="1703155"/>
          <a:ext cx="1274906" cy="809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892FC-9E52-4FF0-97C2-FA3AA2B54C11}">
      <dsp:nvSpPr>
        <dsp:cNvPr id="0" name=""/>
        <dsp:cNvSpPr/>
      </dsp:nvSpPr>
      <dsp:spPr>
        <a:xfrm>
          <a:off x="3267572" y="1837728"/>
          <a:ext cx="1274906" cy="8095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/>
            <a:t>Modes managériaux favorisant la participation</a:t>
          </a:r>
          <a:endParaRPr lang="en-US" sz="1200" kern="1200"/>
        </a:p>
      </dsp:txBody>
      <dsp:txXfrm>
        <a:off x="3291283" y="1861439"/>
        <a:ext cx="1227484" cy="762143"/>
      </dsp:txXfrm>
    </dsp:sp>
    <dsp:sp modelId="{F91E1919-D9B3-44BB-AD38-C87EA35A726C}">
      <dsp:nvSpPr>
        <dsp:cNvPr id="0" name=""/>
        <dsp:cNvSpPr/>
      </dsp:nvSpPr>
      <dsp:spPr>
        <a:xfrm>
          <a:off x="4684134" y="1703155"/>
          <a:ext cx="1274906" cy="809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5CE7D-54E7-4FE8-8FBD-139FA7796FD2}">
      <dsp:nvSpPr>
        <dsp:cNvPr id="0" name=""/>
        <dsp:cNvSpPr/>
      </dsp:nvSpPr>
      <dsp:spPr>
        <a:xfrm>
          <a:off x="4825790" y="1837728"/>
          <a:ext cx="1274906" cy="8095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/>
            <a:t>Charge, intensité et complexité du travail</a:t>
          </a:r>
          <a:endParaRPr lang="en-US" sz="1200" kern="1200"/>
        </a:p>
      </dsp:txBody>
      <dsp:txXfrm>
        <a:off x="4849501" y="1861439"/>
        <a:ext cx="1227484" cy="762143"/>
      </dsp:txXfrm>
    </dsp:sp>
    <dsp:sp modelId="{8F168881-A61A-4FCF-9908-502D930761E4}">
      <dsp:nvSpPr>
        <dsp:cNvPr id="0" name=""/>
        <dsp:cNvSpPr/>
      </dsp:nvSpPr>
      <dsp:spPr>
        <a:xfrm>
          <a:off x="6242352" y="1703155"/>
          <a:ext cx="1274906" cy="809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6DA9C-B7D0-4098-9944-309FF5546215}">
      <dsp:nvSpPr>
        <dsp:cNvPr id="0" name=""/>
        <dsp:cNvSpPr/>
      </dsp:nvSpPr>
      <dsp:spPr>
        <a:xfrm>
          <a:off x="6384009" y="1837728"/>
          <a:ext cx="1274906" cy="8095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/>
            <a:t>Ergonomie et réduction des contraintes physiques</a:t>
          </a:r>
          <a:endParaRPr lang="en-US" sz="1200" kern="1200"/>
        </a:p>
      </dsp:txBody>
      <dsp:txXfrm>
        <a:off x="6407720" y="1861439"/>
        <a:ext cx="1227484" cy="762143"/>
      </dsp:txXfrm>
    </dsp:sp>
    <dsp:sp modelId="{305C461F-16C4-44FE-92A4-82E43C27542A}">
      <dsp:nvSpPr>
        <dsp:cNvPr id="0" name=""/>
        <dsp:cNvSpPr/>
      </dsp:nvSpPr>
      <dsp:spPr>
        <a:xfrm>
          <a:off x="7800571" y="1703155"/>
          <a:ext cx="1274906" cy="809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F44B5-E540-46ED-A6B7-C9DEAD1E258D}">
      <dsp:nvSpPr>
        <dsp:cNvPr id="0" name=""/>
        <dsp:cNvSpPr/>
      </dsp:nvSpPr>
      <dsp:spPr>
        <a:xfrm>
          <a:off x="7942227" y="1837728"/>
          <a:ext cx="1274906" cy="8095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/>
            <a:t>Développement personnel et professionnel</a:t>
          </a:r>
          <a:endParaRPr lang="en-US" sz="1200" kern="1200"/>
        </a:p>
      </dsp:txBody>
      <dsp:txXfrm>
        <a:off x="7965938" y="1861439"/>
        <a:ext cx="1227484" cy="762143"/>
      </dsp:txXfrm>
    </dsp:sp>
    <dsp:sp modelId="{160A54F0-414F-48CD-8A0C-DFCF7600E712}">
      <dsp:nvSpPr>
        <dsp:cNvPr id="0" name=""/>
        <dsp:cNvSpPr/>
      </dsp:nvSpPr>
      <dsp:spPr>
        <a:xfrm>
          <a:off x="9358789" y="1703155"/>
          <a:ext cx="1274906" cy="809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6FE27-9882-4A12-9A16-34B209E44D48}">
      <dsp:nvSpPr>
        <dsp:cNvPr id="0" name=""/>
        <dsp:cNvSpPr/>
      </dsp:nvSpPr>
      <dsp:spPr>
        <a:xfrm>
          <a:off x="9500446" y="1837728"/>
          <a:ext cx="1274906" cy="8095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/>
            <a:t>Politique seniors et maintien dans l’emploi</a:t>
          </a:r>
          <a:endParaRPr lang="en-US" sz="1200" kern="1200"/>
        </a:p>
      </dsp:txBody>
      <dsp:txXfrm>
        <a:off x="9524157" y="1861439"/>
        <a:ext cx="1227484" cy="762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35B54-BC79-4E48-93EF-6494B567126E}">
      <dsp:nvSpPr>
        <dsp:cNvPr id="0" name=""/>
        <dsp:cNvSpPr/>
      </dsp:nvSpPr>
      <dsp:spPr>
        <a:xfrm>
          <a:off x="0" y="614417"/>
          <a:ext cx="6917996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/>
            <a:t>La direction / DRH</a:t>
          </a:r>
          <a:r>
            <a:rPr lang="fr-FR" sz="1700" kern="1200"/>
            <a:t> : politiques QVCT, culture interne, prévention primaire.</a:t>
          </a:r>
          <a:endParaRPr lang="en-US" sz="1700" kern="1200"/>
        </a:p>
      </dsp:txBody>
      <dsp:txXfrm>
        <a:off x="32967" y="647384"/>
        <a:ext cx="6852062" cy="609393"/>
      </dsp:txXfrm>
    </dsp:sp>
    <dsp:sp modelId="{C6B5C417-CB58-4774-9F9C-CEE20ADBAAA9}">
      <dsp:nvSpPr>
        <dsp:cNvPr id="0" name=""/>
        <dsp:cNvSpPr/>
      </dsp:nvSpPr>
      <dsp:spPr>
        <a:xfrm>
          <a:off x="0" y="1338705"/>
          <a:ext cx="6917996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/>
            <a:t>Managers</a:t>
          </a:r>
          <a:r>
            <a:rPr lang="fr-FR" sz="1700" kern="1200"/>
            <a:t> : détection précoce, accompagnement, régulation du travail, pratiques relationnelles.</a:t>
          </a:r>
          <a:endParaRPr lang="en-US" sz="1700" kern="1200"/>
        </a:p>
      </dsp:txBody>
      <dsp:txXfrm>
        <a:off x="32967" y="1371672"/>
        <a:ext cx="6852062" cy="609393"/>
      </dsp:txXfrm>
    </dsp:sp>
    <dsp:sp modelId="{DF4A0B56-F732-4949-AFD9-1EE0DE098989}">
      <dsp:nvSpPr>
        <dsp:cNvPr id="0" name=""/>
        <dsp:cNvSpPr/>
      </dsp:nvSpPr>
      <dsp:spPr>
        <a:xfrm>
          <a:off x="0" y="2062993"/>
          <a:ext cx="6917996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/>
            <a:t>Représentants du personnel</a:t>
          </a:r>
          <a:r>
            <a:rPr lang="fr-FR" sz="1700" kern="1200"/>
            <a:t> : relais du terrain, dialogue social, participation aux projets.</a:t>
          </a:r>
          <a:endParaRPr lang="en-US" sz="1700" kern="1200"/>
        </a:p>
      </dsp:txBody>
      <dsp:txXfrm>
        <a:off x="32967" y="2095960"/>
        <a:ext cx="6852062" cy="609393"/>
      </dsp:txXfrm>
    </dsp:sp>
    <dsp:sp modelId="{69D168D4-7CA7-48F6-8A0F-EED474613270}">
      <dsp:nvSpPr>
        <dsp:cNvPr id="0" name=""/>
        <dsp:cNvSpPr/>
      </dsp:nvSpPr>
      <dsp:spPr>
        <a:xfrm>
          <a:off x="0" y="2787280"/>
          <a:ext cx="6917996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Services de santé au travail</a:t>
          </a:r>
          <a:r>
            <a:rPr lang="fr-FR" sz="1700" kern="1200" dirty="0"/>
            <a:t> : expertise, repérage des risques, accompagnement organisationnel.</a:t>
          </a:r>
          <a:endParaRPr lang="en-US" sz="1700" kern="1200" dirty="0"/>
        </a:p>
      </dsp:txBody>
      <dsp:txXfrm>
        <a:off x="32967" y="2820247"/>
        <a:ext cx="6852062" cy="609393"/>
      </dsp:txXfrm>
    </dsp:sp>
    <dsp:sp modelId="{DCCF6C12-BDAC-4BC8-9BA8-8BE2982F0962}">
      <dsp:nvSpPr>
        <dsp:cNvPr id="0" name=""/>
        <dsp:cNvSpPr/>
      </dsp:nvSpPr>
      <dsp:spPr>
        <a:xfrm>
          <a:off x="0" y="3511568"/>
          <a:ext cx="6917996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/>
            <a:t>La prévention exige une mobilisation collective, car aucune fonction seule ne peut agir efficacement sur l’ensemble des déterminants de l’usure.</a:t>
          </a:r>
          <a:endParaRPr lang="en-US" sz="1700" kern="1200"/>
        </a:p>
      </dsp:txBody>
      <dsp:txXfrm>
        <a:off x="32967" y="3544535"/>
        <a:ext cx="6852062" cy="6093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6593A-6311-4900-99B8-88E0EED2997E}">
      <dsp:nvSpPr>
        <dsp:cNvPr id="0" name=""/>
        <dsp:cNvSpPr/>
      </dsp:nvSpPr>
      <dsp:spPr>
        <a:xfrm>
          <a:off x="9" y="374872"/>
          <a:ext cx="6595709" cy="21090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Une </a:t>
          </a:r>
          <a:r>
            <a:rPr lang="fr-FR" sz="2000" b="1" kern="1200" dirty="0"/>
            <a:t>intégration insuffisamment encadrée</a:t>
          </a:r>
          <a:r>
            <a:rPr lang="fr-FR" sz="2000" kern="1200" dirty="0"/>
            <a:t> constitue un facteur majeur de désengagement et de turnover, particulièrement chez les jeunes générations. Or ces départs précoces créent une charge supplémentaire sur les équipes restantes, accélérant l’usure.</a:t>
          </a:r>
          <a:endParaRPr lang="en-US" sz="2000" kern="1200" dirty="0"/>
        </a:p>
      </dsp:txBody>
      <dsp:txXfrm>
        <a:off x="9" y="374872"/>
        <a:ext cx="6595709" cy="2109069"/>
      </dsp:txXfrm>
    </dsp:sp>
    <dsp:sp modelId="{FE456F32-6275-4178-9E12-E7B1E503777F}">
      <dsp:nvSpPr>
        <dsp:cNvPr id="0" name=""/>
        <dsp:cNvSpPr/>
      </dsp:nvSpPr>
      <dsp:spPr>
        <a:xfrm>
          <a:off x="18" y="2556063"/>
          <a:ext cx="6595709" cy="2852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/>
            <a:t>Actions proposées par les entreprises lors des ateliers :</a:t>
          </a:r>
          <a:endParaRPr lang="en-US" sz="22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Mieux évaluer l’adéquation entre candidat, poste et environnement.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Formaliser un </a:t>
          </a:r>
          <a:r>
            <a:rPr lang="fr-FR" sz="1800" b="1" kern="1200" dirty="0"/>
            <a:t>parcours d’intégration complet</a:t>
          </a:r>
          <a:r>
            <a:rPr lang="fr-FR" sz="1800" kern="1200" dirty="0"/>
            <a:t> intégrant culture, fonctionnement, valeurs.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Désigner un </a:t>
          </a:r>
          <a:r>
            <a:rPr lang="fr-FR" sz="1800" b="1" kern="1200" dirty="0"/>
            <a:t>parrain</a:t>
          </a:r>
          <a:r>
            <a:rPr lang="fr-FR" sz="1800" kern="1200" dirty="0"/>
            <a:t> non hiérarchique.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/>
            <a:t>Créer un </a:t>
          </a:r>
          <a:r>
            <a:rPr lang="fr-FR" sz="1800" b="1" kern="1200"/>
            <a:t>livret d’accueil</a:t>
          </a:r>
          <a:r>
            <a:rPr lang="fr-FR" sz="1800" kern="1200"/>
            <a:t> clair et évolutif.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Organiser des </a:t>
          </a:r>
          <a:r>
            <a:rPr lang="fr-FR" sz="1800" b="1" kern="1200" dirty="0"/>
            <a:t>entretiens de suivi</a:t>
          </a:r>
          <a:r>
            <a:rPr lang="fr-FR" sz="1800" kern="1200" dirty="0"/>
            <a:t> (manager et N+2) durant les premiers mois.</a:t>
          </a:r>
          <a:endParaRPr lang="en-US" sz="1800" kern="1200" dirty="0"/>
        </a:p>
      </dsp:txBody>
      <dsp:txXfrm>
        <a:off x="18" y="2556063"/>
        <a:ext cx="6595709" cy="2852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162B6A-63E1-8381-2483-1A7ACF0DD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9C9B43-2ADB-B722-80A8-F8BA0CC5E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AB37DE-71A9-6543-5505-908664682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530D-65FC-4C75-8B72-1F7F34797188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6EB61E-F3BB-2E30-5094-93C012EAA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D00533-DB64-414D-3560-EBC9681EB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DF6DF-9EBE-4A44-A8D9-A98F4B915D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23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F4E7E-3E60-3EA5-AEA3-98632E38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DE1EAB6-4DEB-1FED-6455-E34AEE6A4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A69D03-EF02-E103-A515-992EB95A5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530D-65FC-4C75-8B72-1F7F34797188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22432E-A82E-6C49-4B0C-0681643F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FC1484-25D8-B0DB-9353-E302B9800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DF6DF-9EBE-4A44-A8D9-A98F4B915D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76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0759BB6-03A2-346E-D072-D0B152137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177BEDA-7442-C6BF-ED9D-BF7B22DD4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C702B3-17A8-E55C-F3CF-F49CAD934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530D-65FC-4C75-8B72-1F7F34797188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CC2021-028A-6887-7582-A6B856BB7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FD6A88-CCA6-67FE-7B74-25168EA93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DF6DF-9EBE-4A44-A8D9-A98F4B915D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033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18FF42-A4BA-8C7B-279A-774CF1DD6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20F871-C68C-DDBE-3542-80BAE5C1B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F49E61-CEFE-9A40-311C-867D9C77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530D-65FC-4C75-8B72-1F7F34797188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5B9610-C32D-85B2-5302-E56574D96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E36C87-59E4-5F7A-74BA-CD9955F17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DF6DF-9EBE-4A44-A8D9-A98F4B915D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38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34ABD2-5496-DA59-B19B-7878256E3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A0535A-B99A-F1B7-EA2A-AECB476AB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EC0536-51DA-051A-6EBA-159E1801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530D-65FC-4C75-8B72-1F7F34797188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842E29-FEE4-3D36-F042-8B6EAA3AB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F5B965-3377-83CC-77F0-94A20F03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DF6DF-9EBE-4A44-A8D9-A98F4B915D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10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6B9937-A082-7641-8CE2-637E11128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40A3F4-D109-8DEA-C252-E0787EBCB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7C1065-9173-A667-7F70-6ED58919C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2DC4EB-7D3E-4768-2739-557B0347E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530D-65FC-4C75-8B72-1F7F34797188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971D0F-2C4E-1745-A853-C7EC039C2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8F3A99-8DE2-FFEB-56B9-3CFC01E4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DF6DF-9EBE-4A44-A8D9-A98F4B915D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9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D2EA8A-AF30-33E7-99BF-08D125175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780AE1-71E4-6BCF-DC3E-D70B0F7B6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80AB94-6E46-B067-1702-9C5057FF5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0931869-843A-BC03-ED67-184872222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1220FE5-75EE-9408-C8B9-D0DAA2C79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758EA41-0634-4FDB-3ECF-A4156591A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530D-65FC-4C75-8B72-1F7F34797188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64091D1-8878-12A6-D364-01445CA7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C7582E-88C4-9A8E-54AC-F3C0E3481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DF6DF-9EBE-4A44-A8D9-A98F4B915D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34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57DC7E-928D-C4C2-4401-C5539E24E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2143C6-DE8E-1361-1D15-F1C07C269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530D-65FC-4C75-8B72-1F7F34797188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960751-066D-B87E-9EE3-28F7BB016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F3AE65B-2996-362C-D879-DC4B1F929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DF6DF-9EBE-4A44-A8D9-A98F4B915D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00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E1E69E4-311D-72F0-B6D2-8FE5BF71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530D-65FC-4C75-8B72-1F7F34797188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85A9E82-6DE8-9AC4-045D-E9DD34950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D9F7C5-8C62-928A-0299-33D1C57D2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DF6DF-9EBE-4A44-A8D9-A98F4B915D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66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7B8795-F1BC-41E3-1C30-4000C9689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745E72-B40F-25F0-0608-14E10B7DE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F189DB3-72A3-A568-B535-B491EF8D4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1709CE6-C7CE-B55A-2814-2C44C675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530D-65FC-4C75-8B72-1F7F34797188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A72E7E-5F4E-3AB0-89F1-E2ED3D148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AF112F-0337-B7F4-C546-364390AD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DF6DF-9EBE-4A44-A8D9-A98F4B915D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82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002ABD-0899-1C1C-496C-0381D0953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F410C2E-B719-595D-893B-CFE0D073C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B3BDB8-E371-AB8D-421E-D7CE601BF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0B82B4-3807-EACC-1FF0-E8C2B6C3E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530D-65FC-4C75-8B72-1F7F34797188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A96748-E111-2DFD-B1C1-B9ED2C4E4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F1116E-A819-1FDD-3AB3-1CBD8980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DF6DF-9EBE-4A44-A8D9-A98F4B915D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08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DB5ACC1-4B8D-E390-A386-8C4B81706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CD3AA4-69FC-4391-D1A6-104F4B489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199D4B-5C33-E28F-DEED-C6136B98DA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A530D-65FC-4C75-8B72-1F7F34797188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B31770-943A-A827-82E8-8B83464DF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B81559-2D12-36EC-53A8-C5B464A1D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DF6DF-9EBE-4A44-A8D9-A98F4B915D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5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xhere.com/fr/photo/144776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xhere.com/fr/photo/144776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ublicdomainpictures.net/view-image.php?image=20421&amp;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uperrin.com/2013/05/21/collaboration-sociale-en-europ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ss-bretagne.org/objectif-ega-pro-qvt-un-nouveau-parcours-daccompagnement-en-septembr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3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12.png"/><Relationship Id="rId9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8.jp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hyperlink" Target="https://fr.dreamstime.com/divers-coll%C3%A8gues-travaillant-assis-ensemble-office-moderne-tirage-haut-angle-concept-du-travail-d-%C3%A9quipe-%C3%A0-bureau-image379613447" TargetMode="External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9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hyperlink" Target="https://www.pressmyweb.com/webmarketing-e-marketing-communication/reseaux-sociaux-smo/vous-cherchez-un-job-postulez-chez-facebook/" TargetMode="External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iqsels.com/fr/search?q=pro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emographie-go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oogle Shape;91;p13" descr="image.png">
            <a:extLst>
              <a:ext uri="{FF2B5EF4-FFF2-40B4-BE49-F238E27FC236}">
                <a16:creationId xmlns:a16="http://schemas.microsoft.com/office/drawing/2014/main" id="{2FDC8782-2B96-126B-7A2A-F0CC4836013C}"/>
              </a:ext>
            </a:extLst>
          </p:cNvPr>
          <p:cNvPicPr preferRelativeResize="0"/>
          <p:nvPr/>
        </p:nvPicPr>
        <p:blipFill rotWithShape="1">
          <a:blip r:embed="rId2"/>
          <a:srcRect r="1" b="18994"/>
          <a:stretch>
            <a:fillRect/>
          </a:stretch>
        </p:blipFill>
        <p:spPr>
          <a:xfrm>
            <a:off x="-4" y="-4"/>
            <a:ext cx="6222384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noFill/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FEB3F9E-8AAD-F9F4-D49F-0EFE2DAB04EA}"/>
              </a:ext>
            </a:extLst>
          </p:cNvPr>
          <p:cNvSpPr txBox="1"/>
          <p:nvPr/>
        </p:nvSpPr>
        <p:spPr>
          <a:xfrm>
            <a:off x="6452759" y="3677217"/>
            <a:ext cx="5505814" cy="16904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 dirty="0">
                <a:solidFill>
                  <a:srgbClr val="2F2483"/>
                </a:solidFill>
                <a:latin typeface="+mj-lt"/>
                <a:ea typeface="+mj-ea"/>
                <a:cs typeface="+mj-cs"/>
              </a:rPr>
              <a:t>« </a:t>
            </a:r>
            <a:r>
              <a:rPr lang="en-US" sz="3700" b="1" kern="1200" dirty="0" err="1">
                <a:solidFill>
                  <a:srgbClr val="2F2483"/>
                </a:solidFill>
                <a:latin typeface="Barlow Condensed ExtraBold" panose="00000906000000000000" pitchFamily="2" charset="0"/>
                <a:ea typeface="+mj-ea"/>
                <a:cs typeface="+mj-cs"/>
              </a:rPr>
              <a:t>Prévenir</a:t>
            </a:r>
            <a:r>
              <a:rPr lang="en-US" sz="3700" b="1" kern="1200" dirty="0">
                <a:solidFill>
                  <a:srgbClr val="2F2483"/>
                </a:solidFill>
                <a:latin typeface="Barlow Condensed ExtraBold" panose="00000906000000000000" pitchFamily="2" charset="0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rgbClr val="2F2483"/>
                </a:solidFill>
                <a:latin typeface="Barlow Condensed ExtraBold" panose="00000906000000000000" pitchFamily="2" charset="0"/>
                <a:ea typeface="+mj-ea"/>
                <a:cs typeface="+mj-cs"/>
              </a:rPr>
              <a:t>l’usure</a:t>
            </a:r>
            <a:r>
              <a:rPr lang="en-US" sz="3700" b="1" kern="1200" dirty="0">
                <a:solidFill>
                  <a:srgbClr val="2F2483"/>
                </a:solidFill>
                <a:latin typeface="Barlow Condensed ExtraBold" panose="00000906000000000000" pitchFamily="2" charset="0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rgbClr val="2F2483"/>
                </a:solidFill>
                <a:latin typeface="Barlow Condensed ExtraBold" panose="00000906000000000000" pitchFamily="2" charset="0"/>
                <a:ea typeface="+mj-ea"/>
                <a:cs typeface="+mj-cs"/>
              </a:rPr>
              <a:t>professionnelle</a:t>
            </a:r>
            <a:r>
              <a:rPr lang="en-US" sz="3700" b="1" kern="1200" dirty="0">
                <a:solidFill>
                  <a:srgbClr val="2F2483"/>
                </a:solidFill>
                <a:latin typeface="Barlow Condensed ExtraBold" panose="00000906000000000000" pitchFamily="2" charset="0"/>
                <a:ea typeface="+mj-ea"/>
                <a:cs typeface="+mj-cs"/>
              </a:rPr>
              <a:t> dans le </a:t>
            </a:r>
            <a:r>
              <a:rPr lang="en-US" sz="3700" b="1" kern="1200" dirty="0" err="1">
                <a:solidFill>
                  <a:srgbClr val="2F2483"/>
                </a:solidFill>
                <a:latin typeface="Barlow Condensed ExtraBold" panose="00000906000000000000" pitchFamily="2" charset="0"/>
                <a:ea typeface="+mj-ea"/>
                <a:cs typeface="+mj-cs"/>
              </a:rPr>
              <a:t>secteur</a:t>
            </a:r>
            <a:r>
              <a:rPr lang="en-US" sz="3700" b="1" kern="1200" dirty="0">
                <a:solidFill>
                  <a:srgbClr val="2F2483"/>
                </a:solidFill>
                <a:latin typeface="Barlow Condensed ExtraBold" panose="00000906000000000000" pitchFamily="2" charset="0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rgbClr val="2F2483"/>
                </a:solidFill>
                <a:latin typeface="Barlow Condensed ExtraBold" panose="00000906000000000000" pitchFamily="2" charset="0"/>
                <a:ea typeface="+mj-ea"/>
                <a:cs typeface="+mj-cs"/>
              </a:rPr>
              <a:t>industriel</a:t>
            </a:r>
            <a:r>
              <a:rPr lang="en-US" sz="3700" b="1" kern="1200" dirty="0">
                <a:solidFill>
                  <a:srgbClr val="2F2483"/>
                </a:solidFill>
                <a:latin typeface="Barlow Condensed ExtraBold" panose="00000906000000000000" pitchFamily="2" charset="0"/>
                <a:ea typeface="+mj-ea"/>
                <a:cs typeface="+mj-cs"/>
              </a:rPr>
              <a:t> »</a:t>
            </a:r>
            <a:endParaRPr lang="en-US" sz="3700" kern="1200" dirty="0">
              <a:solidFill>
                <a:srgbClr val="2F2483"/>
              </a:solidFill>
              <a:latin typeface="Barlow Condensed ExtraBold" panose="00000906000000000000" pitchFamily="2" charset="0"/>
              <a:ea typeface="+mj-ea"/>
              <a:cs typeface="+mj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EA29916-8978-A28C-9C60-6F354EC7ACF8}"/>
              </a:ext>
            </a:extLst>
          </p:cNvPr>
          <p:cNvSpPr txBox="1"/>
          <p:nvPr/>
        </p:nvSpPr>
        <p:spPr>
          <a:xfrm>
            <a:off x="6343650" y="5709565"/>
            <a:ext cx="5395975" cy="646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kern="1200" dirty="0">
                <a:solidFill>
                  <a:schemeClr val="accent2"/>
                </a:solidFill>
                <a:latin typeface="Barlow Condensed ExtraBold" panose="00000906000000000000" pitchFamily="2" charset="0"/>
              </a:rPr>
              <a:t>La QVCT </a:t>
            </a:r>
            <a:r>
              <a:rPr lang="en-US" sz="2000" kern="1200" dirty="0" err="1">
                <a:solidFill>
                  <a:schemeClr val="accent2"/>
                </a:solidFill>
                <a:latin typeface="Barlow Condensed ExtraBold" panose="00000906000000000000" pitchFamily="2" charset="0"/>
              </a:rPr>
              <a:t>comme</a:t>
            </a:r>
            <a:r>
              <a:rPr lang="en-US" sz="2000" kern="1200" dirty="0">
                <a:solidFill>
                  <a:schemeClr val="accent2"/>
                </a:solidFill>
                <a:latin typeface="Barlow Condensed ExtraBold" panose="00000906000000000000" pitchFamily="2" charset="0"/>
              </a:rPr>
              <a:t> </a:t>
            </a:r>
            <a:r>
              <a:rPr lang="en-US" sz="2000" kern="1200" dirty="0" err="1">
                <a:solidFill>
                  <a:schemeClr val="accent2"/>
                </a:solidFill>
                <a:latin typeface="Barlow Condensed ExtraBold" panose="00000906000000000000" pitchFamily="2" charset="0"/>
              </a:rPr>
              <a:t>rempart</a:t>
            </a:r>
            <a:r>
              <a:rPr lang="en-US" sz="2000" kern="1200" dirty="0">
                <a:solidFill>
                  <a:schemeClr val="accent2"/>
                </a:solidFill>
                <a:latin typeface="Barlow Condensed ExtraBold" panose="00000906000000000000" pitchFamily="2" charset="0"/>
              </a:rPr>
              <a:t> à </a:t>
            </a:r>
            <a:r>
              <a:rPr lang="en-US" sz="2000" kern="1200" dirty="0" err="1">
                <a:solidFill>
                  <a:schemeClr val="accent2"/>
                </a:solidFill>
                <a:latin typeface="Barlow Condensed ExtraBold" panose="00000906000000000000" pitchFamily="2" charset="0"/>
              </a:rPr>
              <a:t>l’usure</a:t>
            </a:r>
            <a:r>
              <a:rPr lang="en-US" sz="2000" kern="1200" dirty="0">
                <a:solidFill>
                  <a:schemeClr val="accent2"/>
                </a:solidFill>
                <a:latin typeface="Barlow Condensed ExtraBold" panose="00000906000000000000" pitchFamily="2" charset="0"/>
              </a:rPr>
              <a:t> </a:t>
            </a:r>
            <a:r>
              <a:rPr lang="en-US" sz="2000" kern="1200" dirty="0" err="1">
                <a:solidFill>
                  <a:schemeClr val="accent2"/>
                </a:solidFill>
                <a:latin typeface="Barlow Condensed ExtraBold" panose="00000906000000000000" pitchFamily="2" charset="0"/>
              </a:rPr>
              <a:t>professionnelle</a:t>
            </a:r>
            <a:endParaRPr lang="en-US" sz="2000" kern="1200" dirty="0">
              <a:solidFill>
                <a:schemeClr val="accent2"/>
              </a:solidFill>
              <a:latin typeface="Barlow Condensed ExtraBold" panose="00000906000000000000" pitchFamily="2" charset="0"/>
            </a:endParaRPr>
          </a:p>
        </p:txBody>
      </p:sp>
      <p:pic>
        <p:nvPicPr>
          <p:cNvPr id="5" name="Image 4" descr="Une image contenant capture d’écran, Graphique, bleu vert, conception&#10;&#10;Description générée automatiquement">
            <a:extLst>
              <a:ext uri="{FF2B5EF4-FFF2-40B4-BE49-F238E27FC236}">
                <a16:creationId xmlns:a16="http://schemas.microsoft.com/office/drawing/2014/main" id="{E6F1A078-52F7-13EA-54A3-23A5CBC526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8" r="-1" b="-1"/>
          <a:stretch>
            <a:fillRect/>
          </a:stretch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496B1DD-9C82-782F-A1B6-A197DC9FCAE1}"/>
              </a:ext>
            </a:extLst>
          </p:cNvPr>
          <p:cNvSpPr txBox="1"/>
          <p:nvPr/>
        </p:nvSpPr>
        <p:spPr>
          <a:xfrm>
            <a:off x="6343650" y="2306734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2F248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Un guide pour transformer les contraintes en ressources et favoriser l'engagement durable des équipes.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rgbClr val="2F248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3531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17332-55CD-0472-673C-3838C7A86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ligne, conception&#10;&#10;Description générée automatiquement">
            <a:extLst>
              <a:ext uri="{FF2B5EF4-FFF2-40B4-BE49-F238E27FC236}">
                <a16:creationId xmlns:a16="http://schemas.microsoft.com/office/drawing/2014/main" id="{8527CC07-2FF5-C156-1B72-BF0FBDC2C2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7EA50E9-A01B-411A-36C7-EA88C8243384}"/>
              </a:ext>
            </a:extLst>
          </p:cNvPr>
          <p:cNvSpPr txBox="1"/>
          <p:nvPr/>
        </p:nvSpPr>
        <p:spPr>
          <a:xfrm>
            <a:off x="1006675" y="554766"/>
            <a:ext cx="9370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2F2483"/>
                </a:solidFill>
                <a:effectLst/>
                <a:uLnTx/>
                <a:uFillTx/>
                <a:latin typeface="Barlow Condensed ExtraBold" panose="00000906000000000000" pitchFamily="2" charset="0"/>
                <a:ea typeface="+mn-ea"/>
                <a:cs typeface="+mn-cs"/>
              </a:rPr>
              <a:t>Axes de prévention : Analyse et pans d’actions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591F292-8D65-CECB-8852-C9EACC553A78}"/>
              </a:ext>
            </a:extLst>
          </p:cNvPr>
          <p:cNvSpPr txBox="1"/>
          <p:nvPr/>
        </p:nvSpPr>
        <p:spPr>
          <a:xfrm>
            <a:off x="552892" y="1982692"/>
            <a:ext cx="116386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2F2483"/>
                </a:solidFill>
              </a:rPr>
              <a:t>Deux entreprises (revêtement céramique &amp; gestion des télépéages) ont analysé leur organisation : </a:t>
            </a:r>
            <a:r>
              <a:rPr lang="fr-FR" sz="2000" b="1" dirty="0">
                <a:solidFill>
                  <a:srgbClr val="2F2483"/>
                </a:solidFill>
              </a:rPr>
              <a:t>process rigides, peu de marge de manœuvre, planification insuffisamment souple. </a:t>
            </a:r>
          </a:p>
          <a:p>
            <a:r>
              <a:rPr lang="fr-FR" sz="2000" dirty="0">
                <a:solidFill>
                  <a:srgbClr val="2F2483"/>
                </a:solidFill>
              </a:rPr>
              <a:t>C’est dans ces contextes que l’usure apparaît rapidement.</a:t>
            </a:r>
          </a:p>
          <a:p>
            <a:endParaRPr lang="fr-FR" sz="2000" b="1" dirty="0">
              <a:solidFill>
                <a:srgbClr val="2F2483"/>
              </a:solidFill>
            </a:endParaRPr>
          </a:p>
          <a:p>
            <a:r>
              <a:rPr lang="fr-FR" sz="2000" b="1" dirty="0">
                <a:solidFill>
                  <a:srgbClr val="2F2483"/>
                </a:solidFill>
              </a:rPr>
              <a:t>Actions proposées par les entreprises lors des ateliers :</a:t>
            </a:r>
            <a:endParaRPr lang="fr-FR" sz="2000" dirty="0">
              <a:solidFill>
                <a:srgbClr val="2F2483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2F2483"/>
                </a:solidFill>
              </a:rPr>
              <a:t>Planifier en intégrant les aléas (réduction du gap entre travail prescrit et réel).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2F2483"/>
                </a:solidFill>
              </a:rPr>
              <a:t>Mettre en place des </a:t>
            </a:r>
            <a:r>
              <a:rPr lang="fr-FR" sz="2000" b="1" dirty="0">
                <a:solidFill>
                  <a:srgbClr val="2F2483"/>
                </a:solidFill>
              </a:rPr>
              <a:t>réunions d’équipe quotidiennes ou hebdomadaires</a:t>
            </a:r>
            <a:r>
              <a:rPr lang="fr-FR" sz="2000" dirty="0">
                <a:solidFill>
                  <a:srgbClr val="2F2483"/>
                </a:solidFill>
              </a:rPr>
              <a:t>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2F2483"/>
                </a:solidFill>
              </a:rPr>
              <a:t>Multiplier les entretiens individuels pour détecter les signaux faibles.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2F2483"/>
                </a:solidFill>
              </a:rPr>
              <a:t>Instaurer des </a:t>
            </a:r>
            <a:r>
              <a:rPr lang="fr-FR" sz="2000" b="1" dirty="0">
                <a:solidFill>
                  <a:srgbClr val="2F2483"/>
                </a:solidFill>
              </a:rPr>
              <a:t>matrices de priorités</a:t>
            </a:r>
            <a:r>
              <a:rPr lang="fr-FR" sz="2000" dirty="0">
                <a:solidFill>
                  <a:srgbClr val="2F2483"/>
                </a:solidFill>
              </a:rPr>
              <a:t>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2F2483"/>
                </a:solidFill>
              </a:rPr>
              <a:t>Réduire le recours excessif aux mails : privilégier les échanges directs.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2F2483"/>
                </a:solidFill>
              </a:rPr>
              <a:t>Renforcer la </a:t>
            </a:r>
            <a:r>
              <a:rPr lang="fr-FR" sz="2000" b="1" dirty="0">
                <a:solidFill>
                  <a:srgbClr val="2F2483"/>
                </a:solidFill>
              </a:rPr>
              <a:t>transversalité</a:t>
            </a:r>
            <a:r>
              <a:rPr lang="fr-FR" sz="2000" dirty="0">
                <a:solidFill>
                  <a:srgbClr val="2F2483"/>
                </a:solidFill>
              </a:rPr>
              <a:t> et les temps informels.</a:t>
            </a:r>
          </a:p>
          <a:p>
            <a:endParaRPr lang="fr-FR" sz="2000" dirty="0">
              <a:solidFill>
                <a:srgbClr val="2F2483"/>
              </a:solidFill>
            </a:endParaRPr>
          </a:p>
          <a:p>
            <a:r>
              <a:rPr lang="fr-FR" sz="2000" b="1" dirty="0">
                <a:solidFill>
                  <a:srgbClr val="2F2483"/>
                </a:solidFill>
              </a:rPr>
              <a:t>Les experts rappellent que la charge de travail ne relève pas seulement du volume, mais aussi de la complexité, du manque d’autonomie et des contraintes organisationnelles. </a:t>
            </a:r>
          </a:p>
          <a:p>
            <a:r>
              <a:rPr lang="fr-FR" sz="2000" b="1" dirty="0">
                <a:solidFill>
                  <a:srgbClr val="2F2483"/>
                </a:solidFill>
              </a:rPr>
              <a:t>Cette réflexion doit être paritaire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E04C4EE-2BE4-5B2E-4EC2-81FC38DCC62B}"/>
              </a:ext>
            </a:extLst>
          </p:cNvPr>
          <p:cNvSpPr txBox="1"/>
          <p:nvPr/>
        </p:nvSpPr>
        <p:spPr>
          <a:xfrm>
            <a:off x="751494" y="1268972"/>
            <a:ext cx="10174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>
                <a:solidFill>
                  <a:srgbClr val="E7434A"/>
                </a:solidFill>
                <a:latin typeface="Barlow Condensed" panose="00000506000000000000" pitchFamily="2" charset="0"/>
              </a:rPr>
              <a:t>4. Maitriser la charge et la complexité du travail</a:t>
            </a:r>
            <a:endParaRPr lang="en-US" sz="2800" dirty="0">
              <a:solidFill>
                <a:srgbClr val="E7434A"/>
              </a:solidFill>
              <a:latin typeface="Barlow Condensed" panose="00000506000000000000" pitchFamily="2" charset="0"/>
            </a:endParaRPr>
          </a:p>
        </p:txBody>
      </p:sp>
      <p:pic>
        <p:nvPicPr>
          <p:cNvPr id="5" name="Google Shape;221;p20" descr="image.png">
            <a:extLst>
              <a:ext uri="{FF2B5EF4-FFF2-40B4-BE49-F238E27FC236}">
                <a16:creationId xmlns:a16="http://schemas.microsoft.com/office/drawing/2014/main" id="{2E509F5D-B3AC-89CD-D986-F305434AE88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06008" y="2521013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22;p20">
            <a:extLst>
              <a:ext uri="{FF2B5EF4-FFF2-40B4-BE49-F238E27FC236}">
                <a16:creationId xmlns:a16="http://schemas.microsoft.com/office/drawing/2014/main" id="{58C3DECC-D3C4-7833-2267-B92B0B50DB8F}"/>
              </a:ext>
            </a:extLst>
          </p:cNvPr>
          <p:cNvSpPr txBox="1"/>
          <p:nvPr/>
        </p:nvSpPr>
        <p:spPr>
          <a:xfrm>
            <a:off x="9361143" y="3399255"/>
            <a:ext cx="2830353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b="1" kern="0" dirty="0">
                <a:solidFill>
                  <a:srgbClr val="EF4444"/>
                </a:solidFill>
                <a:latin typeface="Montserrat"/>
                <a:ea typeface="Montserrat"/>
                <a:cs typeface="Montserrat"/>
                <a:sym typeface="Montserrat"/>
              </a:rPr>
              <a:t>ALERTE SURCHARGE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Google Shape;223;p20">
            <a:extLst>
              <a:ext uri="{FF2B5EF4-FFF2-40B4-BE49-F238E27FC236}">
                <a16:creationId xmlns:a16="http://schemas.microsoft.com/office/drawing/2014/main" id="{5E6774F6-0F47-86DC-0E09-704E62684954}"/>
              </a:ext>
            </a:extLst>
          </p:cNvPr>
          <p:cNvSpPr txBox="1"/>
          <p:nvPr/>
        </p:nvSpPr>
        <p:spPr>
          <a:xfrm>
            <a:off x="9788919" y="3769072"/>
            <a:ext cx="240257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kern="0" dirty="0" err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Détecter</a:t>
            </a:r>
            <a:r>
              <a:rPr lang="en-US" sz="1600" kern="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les </a:t>
            </a:r>
            <a:r>
              <a:rPr lang="en-US" sz="1600" kern="0" dirty="0" err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signaux</a:t>
            </a:r>
            <a:r>
              <a:rPr lang="en-US" sz="1600" kern="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kern="0" dirty="0" err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faibles</a:t>
            </a:r>
            <a:r>
              <a:rPr lang="en-US" sz="1600" kern="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via des </a:t>
            </a:r>
            <a:r>
              <a:rPr lang="en-US" sz="1600" kern="0" dirty="0" err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entretiens</a:t>
            </a:r>
            <a:r>
              <a:rPr lang="en-US" sz="1600" kern="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kern="0" dirty="0" err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fréquents</a:t>
            </a:r>
            <a:r>
              <a:rPr lang="en-US" kern="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8325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6D45E-AB49-058D-856C-735B814FB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ligne, conception&#10;&#10;Description générée automatiquement">
            <a:extLst>
              <a:ext uri="{FF2B5EF4-FFF2-40B4-BE49-F238E27FC236}">
                <a16:creationId xmlns:a16="http://schemas.microsoft.com/office/drawing/2014/main" id="{6C6CE3A4-CD23-EEC9-C62F-757C8F9D0C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BB4658A-4013-DB8E-45C5-FF2F28A3D71C}"/>
              </a:ext>
            </a:extLst>
          </p:cNvPr>
          <p:cNvSpPr txBox="1"/>
          <p:nvPr/>
        </p:nvSpPr>
        <p:spPr>
          <a:xfrm>
            <a:off x="1006675" y="554766"/>
            <a:ext cx="9370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2F2483"/>
                </a:solidFill>
                <a:latin typeface="Barlow Condensed ExtraBold" panose="00000906000000000000" pitchFamily="2" charset="0"/>
              </a:rPr>
              <a:t>Témoignage d’entreprises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F851030-45DA-F818-9BF1-09B37EAD90D5}"/>
              </a:ext>
            </a:extLst>
          </p:cNvPr>
          <p:cNvSpPr txBox="1"/>
          <p:nvPr/>
        </p:nvSpPr>
        <p:spPr>
          <a:xfrm>
            <a:off x="552893" y="1982692"/>
            <a:ext cx="11461898" cy="4089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Entreprise industrielle de 150 salariés, fortement engagée sur la QVCT.</a:t>
            </a:r>
            <a:b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 reconnaissance est au cœur de ses valeurs et a été travaillée en groupe paritaire.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b="1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Actions mises en place :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Réunions trimestrielles transversales où les équipes présentent leurs projets.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Création d’une </a:t>
            </a:r>
            <a:r>
              <a:rPr lang="fr-FR" sz="2000" b="1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newsletter interne</a:t>
            </a: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mettant en valeur les initiatives.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Mise en place d’une </a:t>
            </a:r>
            <a:r>
              <a:rPr lang="fr-FR" sz="2000" b="1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boussole QVCT</a:t>
            </a: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permettant un suivi continu du DUERP.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Renforcement de l’organisation participative.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Écoute accrue des remontées issues de la production.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b="1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 médecin du travail confirme que la collaboration étroite entre entreprise et services de santé contribue significativement à la prévention.</a:t>
            </a:r>
            <a:endParaRPr lang="fr-FR" sz="2000" b="1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7780E27-159D-4D1F-9F79-7B76917BF331}"/>
              </a:ext>
            </a:extLst>
          </p:cNvPr>
          <p:cNvSpPr txBox="1"/>
          <p:nvPr/>
        </p:nvSpPr>
        <p:spPr>
          <a:xfrm>
            <a:off x="1006676" y="1386247"/>
            <a:ext cx="10174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>
                <a:solidFill>
                  <a:srgbClr val="E7434A"/>
                </a:solidFill>
                <a:latin typeface="Barlow Condensed" panose="00000506000000000000" pitchFamily="2" charset="0"/>
              </a:rPr>
              <a:t>L’entreprise MAVIFLEX</a:t>
            </a:r>
            <a:endParaRPr lang="en-US" sz="2800" dirty="0">
              <a:solidFill>
                <a:srgbClr val="E7434A"/>
              </a:solidFill>
              <a:latin typeface="Barlow Condensed" panose="00000506000000000000" pitchFamily="2" charset="0"/>
            </a:endParaRPr>
          </a:p>
        </p:txBody>
      </p:sp>
      <p:pic>
        <p:nvPicPr>
          <p:cNvPr id="2" name="Google Shape;243;p21" descr="image.png">
            <a:extLst>
              <a:ext uri="{FF2B5EF4-FFF2-40B4-BE49-F238E27FC236}">
                <a16:creationId xmlns:a16="http://schemas.microsoft.com/office/drawing/2014/main" id="{8DC7C17F-5D90-B916-24ED-7EC593871DF7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350874" y="1459902"/>
            <a:ext cx="552893" cy="375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1566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F1274-5730-1231-D2DD-98FA9E88D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ligne, conception&#10;&#10;Description générée automatiquement">
            <a:extLst>
              <a:ext uri="{FF2B5EF4-FFF2-40B4-BE49-F238E27FC236}">
                <a16:creationId xmlns:a16="http://schemas.microsoft.com/office/drawing/2014/main" id="{5E4BF1E7-73E6-AD82-8BC6-C602FF6893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7EE4D13-637B-79CB-28F7-30457DEEC0DE}"/>
              </a:ext>
            </a:extLst>
          </p:cNvPr>
          <p:cNvSpPr txBox="1"/>
          <p:nvPr/>
        </p:nvSpPr>
        <p:spPr>
          <a:xfrm>
            <a:off x="1006675" y="554766"/>
            <a:ext cx="9370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2F2483"/>
                </a:solidFill>
                <a:latin typeface="Barlow Condensed ExtraBold" panose="00000906000000000000" pitchFamily="2" charset="0"/>
              </a:rPr>
              <a:t>Témoignage d’entreprises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20F2351-DD94-CA4B-E275-64E28FD82CA3}"/>
              </a:ext>
            </a:extLst>
          </p:cNvPr>
          <p:cNvSpPr txBox="1"/>
          <p:nvPr/>
        </p:nvSpPr>
        <p:spPr>
          <a:xfrm>
            <a:off x="584791" y="2111574"/>
            <a:ext cx="11461898" cy="4191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Entreprise industrielle (54 salariés + intérimaires). Moyenne d’âge élevée, forte ancienneté, usure principalement </a:t>
            </a:r>
            <a:r>
              <a:rPr lang="fr-FR" sz="2000" b="1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mentale</a:t>
            </a: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Contexte nécessitant un fort travail sur la reconnaissance et la motivation.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b="1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Actions initiées :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Événements de célébration des réussites.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Mise en place de </a:t>
            </a:r>
            <a:r>
              <a:rPr lang="fr-FR" sz="2000" b="1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boîtes à idées</a:t>
            </a: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: participation croissante.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Réflexion sur un système de reconnaissance des contributions.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b="1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SPICER souligne l’importance :</a:t>
            </a:r>
            <a:endParaRPr lang="fr-FR" sz="2000" b="1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fr-FR" sz="2000" b="1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management de proximité</a:t>
            </a: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d’un </a:t>
            </a:r>
            <a:r>
              <a:rPr lang="fr-FR" sz="2000" b="1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comité de direction soudé</a:t>
            </a: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 leviers </a:t>
            </a:r>
            <a:r>
              <a:rPr lang="fr-FR" sz="2000" b="1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non financiers de reconnaissance</a:t>
            </a: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938FEE9-F998-2C7B-42D5-0BDB5D07DF13}"/>
              </a:ext>
            </a:extLst>
          </p:cNvPr>
          <p:cNvSpPr txBox="1"/>
          <p:nvPr/>
        </p:nvSpPr>
        <p:spPr>
          <a:xfrm>
            <a:off x="1006675" y="1363947"/>
            <a:ext cx="10174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>
                <a:solidFill>
                  <a:srgbClr val="E7434A"/>
                </a:solidFill>
                <a:latin typeface="Barlow Condensed" panose="00000506000000000000" pitchFamily="2" charset="0"/>
              </a:rPr>
              <a:t>L’entreprise SPICER FRANCE</a:t>
            </a:r>
            <a:endParaRPr lang="en-US" sz="2800" dirty="0">
              <a:solidFill>
                <a:srgbClr val="E7434A"/>
              </a:solidFill>
              <a:latin typeface="Barlow Condensed" panose="00000506000000000000" pitchFamily="2" charset="0"/>
            </a:endParaRPr>
          </a:p>
        </p:txBody>
      </p:sp>
      <p:pic>
        <p:nvPicPr>
          <p:cNvPr id="2" name="Google Shape;247;p21" descr="image.png">
            <a:extLst>
              <a:ext uri="{FF2B5EF4-FFF2-40B4-BE49-F238E27FC236}">
                <a16:creationId xmlns:a16="http://schemas.microsoft.com/office/drawing/2014/main" id="{E8ADD3A7-B628-B7C2-0473-0470EC4AC032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367432" y="1511256"/>
            <a:ext cx="434717" cy="375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679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9F0D0-28FB-B334-A385-AE885CD4B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ligne, conception&#10;&#10;Description générée automatiquement">
            <a:extLst>
              <a:ext uri="{FF2B5EF4-FFF2-40B4-BE49-F238E27FC236}">
                <a16:creationId xmlns:a16="http://schemas.microsoft.com/office/drawing/2014/main" id="{D7C4DFBB-0E10-73EF-491B-E0D69FF647B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C9AEA83-EEDD-111C-F240-42A59E0B1B08}"/>
              </a:ext>
            </a:extLst>
          </p:cNvPr>
          <p:cNvSpPr txBox="1"/>
          <p:nvPr/>
        </p:nvSpPr>
        <p:spPr>
          <a:xfrm>
            <a:off x="1006675" y="554766"/>
            <a:ext cx="9370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2F2483"/>
                </a:solidFill>
                <a:latin typeface="Barlow Condensed ExtraBold" panose="00000906000000000000" pitchFamily="2" charset="0"/>
              </a:rPr>
              <a:t>Vos questions </a:t>
            </a:r>
          </a:p>
        </p:txBody>
      </p:sp>
    </p:spTree>
    <p:extLst>
      <p:ext uri="{BB962C8B-B14F-4D97-AF65-F5344CB8AC3E}">
        <p14:creationId xmlns:p14="http://schemas.microsoft.com/office/powerpoint/2010/main" val="1445080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A882E-9D7F-8B28-F6F9-B0C1A9462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ligne, conception&#10;&#10;Description générée automatiquement">
            <a:extLst>
              <a:ext uri="{FF2B5EF4-FFF2-40B4-BE49-F238E27FC236}">
                <a16:creationId xmlns:a16="http://schemas.microsoft.com/office/drawing/2014/main" id="{62B7C531-4B35-E6C8-833F-E50ED5B8DE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E918044-7FC3-6F33-B753-949C3952C93D}"/>
              </a:ext>
            </a:extLst>
          </p:cNvPr>
          <p:cNvSpPr txBox="1"/>
          <p:nvPr/>
        </p:nvSpPr>
        <p:spPr>
          <a:xfrm>
            <a:off x="1006675" y="554766"/>
            <a:ext cx="9370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2F2483"/>
                </a:solidFill>
                <a:effectLst/>
                <a:uLnTx/>
                <a:uFillTx/>
                <a:latin typeface="Barlow Condensed ExtraBold" panose="00000906000000000000" pitchFamily="2" charset="0"/>
                <a:ea typeface="+mn-ea"/>
                <a:cs typeface="+mn-cs"/>
              </a:rPr>
              <a:t>Les grands enseignements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F28F62F-F135-89DA-3071-D5A10938FE5A}"/>
              </a:ext>
            </a:extLst>
          </p:cNvPr>
          <p:cNvSpPr txBox="1"/>
          <p:nvPr/>
        </p:nvSpPr>
        <p:spPr>
          <a:xfrm>
            <a:off x="361506" y="2600671"/>
            <a:ext cx="11685182" cy="312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Les ateliers révèlent un constat commun : </a:t>
            </a:r>
            <a:r>
              <a:rPr lang="fr-FR" sz="2000" b="1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l’usure professionnelle est fortement liée à un manque de dialogue sur le travail</a:t>
            </a: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b="1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 Le déficit d’explication et de sens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Les équipes perçoivent mal la stratégie de l’entreprise.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Les managers reçoivent des injonctions souvent déconnectées de leur réalité, ce qui crée un fossé entre </a:t>
            </a:r>
            <a:r>
              <a:rPr lang="fr-FR" sz="2000" b="1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travail prescrit</a:t>
            </a: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sz="2000" b="1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travail réel</a:t>
            </a: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000" kern="0" dirty="0">
              <a:solidFill>
                <a:srgbClr val="2F2483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Ce manque de sens fragilise les managers intermédiaires et génère de la démotivation.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CD8326A-E2E5-4F81-B05A-28D391E2F7F9}"/>
              </a:ext>
            </a:extLst>
          </p:cNvPr>
          <p:cNvSpPr txBox="1"/>
          <p:nvPr/>
        </p:nvSpPr>
        <p:spPr>
          <a:xfrm>
            <a:off x="439996" y="1815700"/>
            <a:ext cx="10174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E7434A"/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+mn-cs"/>
              </a:rPr>
              <a:t>Des constats partagés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7434A"/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+mn-cs"/>
            </a:endParaRPr>
          </a:p>
        </p:txBody>
      </p:sp>
      <p:pic>
        <p:nvPicPr>
          <p:cNvPr id="4" name="Image 3" descr="Une image contenant dessin humoristique, capture d’écran, habits, illustration&#10;&#10;Le contenu généré par l’IA peut être incorrect.">
            <a:extLst>
              <a:ext uri="{FF2B5EF4-FFF2-40B4-BE49-F238E27FC236}">
                <a16:creationId xmlns:a16="http://schemas.microsoft.com/office/drawing/2014/main" id="{4CDC5E47-338C-46C3-F88B-4AB4D5825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007765" y="368842"/>
            <a:ext cx="2194867" cy="219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13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017FE-3C4F-B5C4-DEF5-26199EBC6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ligne, conception&#10;&#10;Description générée automatiquement">
            <a:extLst>
              <a:ext uri="{FF2B5EF4-FFF2-40B4-BE49-F238E27FC236}">
                <a16:creationId xmlns:a16="http://schemas.microsoft.com/office/drawing/2014/main" id="{FEBC7C78-4200-554B-4379-68F4CB8716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6FAE2C8-7E51-228E-D265-DD7B2FC7600E}"/>
              </a:ext>
            </a:extLst>
          </p:cNvPr>
          <p:cNvSpPr txBox="1"/>
          <p:nvPr/>
        </p:nvSpPr>
        <p:spPr>
          <a:xfrm>
            <a:off x="1006675" y="554766"/>
            <a:ext cx="9370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2F2483"/>
                </a:solidFill>
                <a:effectLst/>
                <a:uLnTx/>
                <a:uFillTx/>
                <a:latin typeface="Barlow Condensed ExtraBold" panose="00000906000000000000" pitchFamily="2" charset="0"/>
                <a:ea typeface="+mn-ea"/>
                <a:cs typeface="+mn-cs"/>
              </a:rPr>
              <a:t>Les grands enseignements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66933E0-D1F6-9993-4630-0D0F19745FD8}"/>
              </a:ext>
            </a:extLst>
          </p:cNvPr>
          <p:cNvSpPr txBox="1"/>
          <p:nvPr/>
        </p:nvSpPr>
        <p:spPr>
          <a:xfrm>
            <a:off x="361507" y="2176855"/>
            <a:ext cx="11685182" cy="299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b="1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 Une culture managériale encore trop centrée sur le contrôle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Les managers sont souvent choisis pour leurs compétences techniques et non pour leur leadership.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Ils manquent :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 temps pour les entretiens individuels,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 formation à l’écoute active,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d’habitudes de feedback,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 soutien pour gérer les tensions organisationnelles.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04442AE-EF42-E20D-EF47-F15B873D1619}"/>
              </a:ext>
            </a:extLst>
          </p:cNvPr>
          <p:cNvSpPr txBox="1"/>
          <p:nvPr/>
        </p:nvSpPr>
        <p:spPr>
          <a:xfrm>
            <a:off x="1006675" y="1363947"/>
            <a:ext cx="10174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E7434A"/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+mn-cs"/>
              </a:rPr>
              <a:t>Des constats partagés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7434A"/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+mn-cs"/>
            </a:endParaRPr>
          </a:p>
        </p:txBody>
      </p:sp>
      <p:pic>
        <p:nvPicPr>
          <p:cNvPr id="4" name="Image 3" descr="Une image contenant dessin humoristique, capture d’écran, habits, illustration&#10;&#10;Le contenu généré par l’IA peut être incorrect.">
            <a:extLst>
              <a:ext uri="{FF2B5EF4-FFF2-40B4-BE49-F238E27FC236}">
                <a16:creationId xmlns:a16="http://schemas.microsoft.com/office/drawing/2014/main" id="{0B8AE84E-FE16-E97E-C42B-F365FE25B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992428" y="368842"/>
            <a:ext cx="2194867" cy="219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61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98F55-B6DD-A134-A9F5-A95B128D3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ligne, conception&#10;&#10;Description générée automatiquement">
            <a:extLst>
              <a:ext uri="{FF2B5EF4-FFF2-40B4-BE49-F238E27FC236}">
                <a16:creationId xmlns:a16="http://schemas.microsoft.com/office/drawing/2014/main" id="{D08E9E78-FE0F-EB36-D3BE-D5A4F209F3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877B53F-FE9B-960E-FF66-5093053CA51C}"/>
              </a:ext>
            </a:extLst>
          </p:cNvPr>
          <p:cNvSpPr txBox="1"/>
          <p:nvPr/>
        </p:nvSpPr>
        <p:spPr>
          <a:xfrm>
            <a:off x="1006675" y="554766"/>
            <a:ext cx="9370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2F2483"/>
                </a:solidFill>
                <a:effectLst/>
                <a:uLnTx/>
                <a:uFillTx/>
                <a:latin typeface="Barlow Condensed ExtraBold" panose="00000906000000000000" pitchFamily="2" charset="0"/>
                <a:ea typeface="+mn-ea"/>
                <a:cs typeface="+mn-cs"/>
              </a:rPr>
              <a:t>Les grands enseignements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8988A09-0603-1E62-40E9-B12E4C09B92A}"/>
              </a:ext>
            </a:extLst>
          </p:cNvPr>
          <p:cNvSpPr txBox="1"/>
          <p:nvPr/>
        </p:nvSpPr>
        <p:spPr>
          <a:xfrm>
            <a:off x="506314" y="2420685"/>
            <a:ext cx="11685182" cy="306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b="1" kern="0" dirty="0">
                <a:solidFill>
                  <a:srgbClr val="2F248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2000" b="1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La nécessité de créer des espaces de discussion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 levier décisif pour prévenir l’usure est la mise en place d’espaces formels et informels de dialogue :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réunions de travail participatives,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ateliers réguliers,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points individuels fréquents,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implication des représentants du personnel,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transparence sur les décisions.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016A03F-823F-A431-7037-1B07BE301D9B}"/>
              </a:ext>
            </a:extLst>
          </p:cNvPr>
          <p:cNvSpPr txBox="1"/>
          <p:nvPr/>
        </p:nvSpPr>
        <p:spPr>
          <a:xfrm>
            <a:off x="1006675" y="1221871"/>
            <a:ext cx="10174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E7434A"/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+mn-cs"/>
              </a:rPr>
              <a:t>Des pistes de travail plébiscitées et soutenue par les experts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7434A"/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+mn-cs"/>
            </a:endParaRPr>
          </a:p>
        </p:txBody>
      </p:sp>
      <p:pic>
        <p:nvPicPr>
          <p:cNvPr id="13" name="Image 12" descr="Une image contenant personne, habits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id="{19202408-C3A1-6795-19E1-B27B19913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85251" y="3362008"/>
            <a:ext cx="5307773" cy="352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56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179F6-5BBB-02BF-F6D6-FFBE9A70B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ligne, conception&#10;&#10;Description générée automatiquement">
            <a:extLst>
              <a:ext uri="{FF2B5EF4-FFF2-40B4-BE49-F238E27FC236}">
                <a16:creationId xmlns:a16="http://schemas.microsoft.com/office/drawing/2014/main" id="{A8953697-4AFB-5A99-F279-B5E7E158CE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E367DEB-1863-601D-C35C-2032FDF6B20E}"/>
              </a:ext>
            </a:extLst>
          </p:cNvPr>
          <p:cNvSpPr txBox="1"/>
          <p:nvPr/>
        </p:nvSpPr>
        <p:spPr>
          <a:xfrm>
            <a:off x="1006675" y="554766"/>
            <a:ext cx="9370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2F2483"/>
                </a:solidFill>
                <a:effectLst/>
                <a:uLnTx/>
                <a:uFillTx/>
                <a:latin typeface="Barlow Condensed ExtraBold" panose="00000906000000000000" pitchFamily="2" charset="0"/>
                <a:ea typeface="+mn-ea"/>
                <a:cs typeface="+mn-cs"/>
              </a:rPr>
              <a:t>Les grands enseignements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4809BE3-975D-ED91-10AA-0276918BC2A2}"/>
              </a:ext>
            </a:extLst>
          </p:cNvPr>
          <p:cNvSpPr txBox="1"/>
          <p:nvPr/>
        </p:nvSpPr>
        <p:spPr>
          <a:xfrm>
            <a:off x="506818" y="1998309"/>
            <a:ext cx="11685182" cy="3398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b="1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 La nécessité de </a:t>
            </a:r>
            <a:r>
              <a:rPr lang="fr-FR" sz="2000" b="1" kern="0" dirty="0">
                <a:solidFill>
                  <a:srgbClr val="2F248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développer des actions structurantes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Former les managers au leadership, à la reconnaissance, à l’écoute active.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Donner de la visibilité au travail réalisé par les salariés.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Encourager la collaboration transversale.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Investir dans le développement professionnel.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Articuler étroitement dialogue social et dialogue sur le travail.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Intégrer la QVCT comme axe stratégique et non accessoire.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fr-FR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4C3E2AA-3FCE-81EA-414B-F2D615A91B1F}"/>
              </a:ext>
            </a:extLst>
          </p:cNvPr>
          <p:cNvSpPr txBox="1"/>
          <p:nvPr/>
        </p:nvSpPr>
        <p:spPr>
          <a:xfrm>
            <a:off x="1006675" y="1221871"/>
            <a:ext cx="10174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E7434A"/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+mn-cs"/>
              </a:rPr>
              <a:t>Des pistes de travail plébiscitées et soutenue par les experts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7434A"/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+mn-cs"/>
            </a:endParaRPr>
          </a:p>
        </p:txBody>
      </p:sp>
      <p:pic>
        <p:nvPicPr>
          <p:cNvPr id="8" name="Image 7" descr="Une image contenant ordinateur, conception">
            <a:extLst>
              <a:ext uri="{FF2B5EF4-FFF2-40B4-BE49-F238E27FC236}">
                <a16:creationId xmlns:a16="http://schemas.microsoft.com/office/drawing/2014/main" id="{BC414FB9-4CFA-7678-277D-E081D49F8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96580" y="2488019"/>
            <a:ext cx="4216603" cy="316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9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CD8F4-2CD6-91FC-3C9B-1FE5A1778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ligne, conception&#10;&#10;Description générée automatiquement">
            <a:extLst>
              <a:ext uri="{FF2B5EF4-FFF2-40B4-BE49-F238E27FC236}">
                <a16:creationId xmlns:a16="http://schemas.microsoft.com/office/drawing/2014/main" id="{5B73DA49-5FBF-E9CD-CA4D-6111E47128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A7B004C-1D1F-43CA-2E37-033351646468}"/>
              </a:ext>
            </a:extLst>
          </p:cNvPr>
          <p:cNvSpPr txBox="1"/>
          <p:nvPr/>
        </p:nvSpPr>
        <p:spPr>
          <a:xfrm>
            <a:off x="1006675" y="554766"/>
            <a:ext cx="9370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2F2483"/>
                </a:solidFill>
                <a:effectLst/>
                <a:uLnTx/>
                <a:uFillTx/>
                <a:latin typeface="Barlow Condensed ExtraBold" panose="00000906000000000000" pitchFamily="2" charset="0"/>
                <a:ea typeface="+mn-ea"/>
                <a:cs typeface="+mn-cs"/>
              </a:rPr>
              <a:t>En conclusion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12BFE76-DEFD-B1BB-57AE-C431323D2B59}"/>
              </a:ext>
            </a:extLst>
          </p:cNvPr>
          <p:cNvSpPr txBox="1"/>
          <p:nvPr/>
        </p:nvSpPr>
        <p:spPr>
          <a:xfrm>
            <a:off x="443023" y="1694024"/>
            <a:ext cx="7093764" cy="498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Ce livre blanc met en lumière que l’usure professionnelle est un phénomène multidimensionnel, particulièrement prégnant dans les PME industrielles.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 prévention repose sur une combinaison d’actions managériales, organisationnelles et collectives prenant en compte :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l’intégration et la reconnaissance,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 participation des salariés,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 régulation de la charge et des priorités,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les pratiques managériales orientées vers le sens, le dialogue et le développement,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solidFill>
                  <a:srgbClr val="2F248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 structuration d’espaces d’échanges.</a:t>
            </a:r>
            <a:endParaRPr lang="fr-FR" sz="2000" kern="100" dirty="0">
              <a:solidFill>
                <a:srgbClr val="2F2483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br>
              <a:rPr lang="fr-FR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BB95C2E-4C4F-0345-3521-1C31E113D39E}"/>
              </a:ext>
            </a:extLst>
          </p:cNvPr>
          <p:cNvSpPr txBox="1"/>
          <p:nvPr/>
        </p:nvSpPr>
        <p:spPr>
          <a:xfrm>
            <a:off x="1006675" y="1221871"/>
            <a:ext cx="10174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E7434A"/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+mn-cs"/>
              </a:rPr>
              <a:t>Le regard de l’ANACT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7434A"/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+mn-cs"/>
            </a:endParaRPr>
          </a:p>
        </p:txBody>
      </p:sp>
      <p:pic>
        <p:nvPicPr>
          <p:cNvPr id="4" name="Image 3" descr="Une image contenant dessin humoristique, illustration, art">
            <a:extLst>
              <a:ext uri="{FF2B5EF4-FFF2-40B4-BE49-F238E27FC236}">
                <a16:creationId xmlns:a16="http://schemas.microsoft.com/office/drawing/2014/main" id="{9AC674A6-8078-7D84-4D20-45431332A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37794" y="935665"/>
            <a:ext cx="4654206" cy="265814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DE78B0E-724C-3A20-9D0C-ADB2ACA355A2}"/>
              </a:ext>
            </a:extLst>
          </p:cNvPr>
          <p:cNvSpPr txBox="1"/>
          <p:nvPr/>
        </p:nvSpPr>
        <p:spPr>
          <a:xfrm>
            <a:off x="7803104" y="3501442"/>
            <a:ext cx="4654206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2F2483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La QVCT apparaît ainsi comme un levier stratégique, au service de la santé au travail mais aussi de la performance globale et durable des organisations industrielles.</a:t>
            </a:r>
            <a:endParaRPr kumimoji="0" lang="fr-FR" b="1" i="0" u="none" strike="noStrike" kern="100" cap="none" spc="0" normalizeH="0" baseline="0" noProof="0" dirty="0">
              <a:ln>
                <a:noFill/>
              </a:ln>
              <a:solidFill>
                <a:srgbClr val="2F2483"/>
              </a:solidFill>
              <a:effectLst/>
              <a:uLnTx/>
              <a:uFillTx/>
              <a:latin typeface="Calibri" panose="020F0502020204030204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423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Graphique, bleu, bleu vert&#10;&#10;Description générée automatiquement">
            <a:extLst>
              <a:ext uri="{FF2B5EF4-FFF2-40B4-BE49-F238E27FC236}">
                <a16:creationId xmlns:a16="http://schemas.microsoft.com/office/drawing/2014/main" id="{AE1E1AA1-D932-A748-DAF3-FCCDCC092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9894B98-0D67-F726-2316-12EA87F48A23}"/>
              </a:ext>
            </a:extLst>
          </p:cNvPr>
          <p:cNvSpPr txBox="1"/>
          <p:nvPr/>
        </p:nvSpPr>
        <p:spPr>
          <a:xfrm>
            <a:off x="2304533" y="2406763"/>
            <a:ext cx="82323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solidFill>
                  <a:srgbClr val="2F2483"/>
                </a:solidFill>
                <a:latin typeface="Barlow Condensed ExtraBold" panose="00000906000000000000" pitchFamily="2" charset="0"/>
              </a:rPr>
              <a:t>MERCI DE VOTRE PARTICIPATION</a:t>
            </a:r>
          </a:p>
        </p:txBody>
      </p:sp>
    </p:spTree>
    <p:extLst>
      <p:ext uri="{BB962C8B-B14F-4D97-AF65-F5344CB8AC3E}">
        <p14:creationId xmlns:p14="http://schemas.microsoft.com/office/powerpoint/2010/main" val="109112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capture d’écran, ligne, conception&#10;&#10;Description générée automatiquement">
            <a:extLst>
              <a:ext uri="{FF2B5EF4-FFF2-40B4-BE49-F238E27FC236}">
                <a16:creationId xmlns:a16="http://schemas.microsoft.com/office/drawing/2014/main" id="{3EBC6028-0E08-F8F7-A73E-03ABEA3F13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7" r="7853"/>
          <a:stretch>
            <a:fillRect/>
          </a:stretch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FEB3F9E-8AAD-F9F4-D49F-0EFE2DAB04EA}"/>
              </a:ext>
            </a:extLst>
          </p:cNvPr>
          <p:cNvSpPr txBox="1"/>
          <p:nvPr/>
        </p:nvSpPr>
        <p:spPr>
          <a:xfrm>
            <a:off x="276447" y="78046"/>
            <a:ext cx="6613450" cy="1627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Condensed ExtraBold" panose="00000906000000000000" pitchFamily="2" charset="0"/>
                <a:ea typeface="+mj-ea"/>
                <a:cs typeface="+mj-cs"/>
              </a:rPr>
              <a:t>Contexte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Condensed ExtraBold" panose="00000906000000000000" pitchFamily="2" charset="0"/>
                <a:ea typeface="+mj-ea"/>
                <a:cs typeface="+mj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Condensed ExtraBold" panose="00000906000000000000" pitchFamily="2" charset="0"/>
                <a:ea typeface="+mj-ea"/>
                <a:cs typeface="+mj-cs"/>
              </a:rPr>
              <a:t>enjeux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Condensed ExtraBold" panose="00000906000000000000" pitchFamily="2" charset="0"/>
                <a:ea typeface="+mj-ea"/>
                <a:cs typeface="+mj-cs"/>
              </a:rPr>
              <a:t> et démarche du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Condensed ExtraBold" panose="00000906000000000000" pitchFamily="2" charset="0"/>
                <a:ea typeface="+mj-ea"/>
                <a:cs typeface="+mj-cs"/>
              </a:rPr>
              <a:t>projet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Condensed ExtraBold" panose="00000906000000000000" pitchFamily="2" charset="0"/>
              <a:ea typeface="+mj-ea"/>
              <a:cs typeface="+mj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A3AA9BF-2269-2058-1CBD-92D785D629DC}"/>
              </a:ext>
            </a:extLst>
          </p:cNvPr>
          <p:cNvSpPr txBox="1"/>
          <p:nvPr/>
        </p:nvSpPr>
        <p:spPr>
          <a:xfrm>
            <a:off x="689344" y="1783718"/>
            <a:ext cx="4619621" cy="39571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Le livre </a:t>
            </a:r>
            <a:r>
              <a:rPr lang="en-US" sz="2000" dirty="0" err="1">
                <a:solidFill>
                  <a:srgbClr val="FFFFFF"/>
                </a:solidFill>
              </a:rPr>
              <a:t>blanc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s’inscrit</a:t>
            </a:r>
            <a:r>
              <a:rPr lang="en-US" sz="2000" dirty="0">
                <a:solidFill>
                  <a:srgbClr val="FFFFFF"/>
                </a:solidFill>
              </a:rPr>
              <a:t> dans un </a:t>
            </a:r>
            <a:r>
              <a:rPr lang="en-US" sz="2000" dirty="0" err="1">
                <a:solidFill>
                  <a:srgbClr val="FFFFFF"/>
                </a:solidFill>
              </a:rPr>
              <a:t>programme</a:t>
            </a:r>
            <a:r>
              <a:rPr lang="en-US" sz="2000" dirty="0">
                <a:solidFill>
                  <a:srgbClr val="FFFFFF"/>
                </a:solidFill>
              </a:rPr>
              <a:t> soutenu par le </a:t>
            </a:r>
            <a:r>
              <a:rPr lang="en-US" sz="2000" b="1" dirty="0">
                <a:solidFill>
                  <a:srgbClr val="FFFFFF"/>
                </a:solidFill>
              </a:rPr>
              <a:t>FACT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piloté</a:t>
            </a:r>
            <a:r>
              <a:rPr lang="en-US" sz="2000" dirty="0">
                <a:solidFill>
                  <a:srgbClr val="FFFFFF"/>
                </a:solidFill>
              </a:rPr>
              <a:t> par </a:t>
            </a:r>
            <a:r>
              <a:rPr lang="en-US" sz="2000" dirty="0" err="1">
                <a:solidFill>
                  <a:srgbClr val="FFFFFF"/>
                </a:solidFill>
              </a:rPr>
              <a:t>l’ANACT</a:t>
            </a:r>
            <a:r>
              <a:rPr lang="en-US" sz="2000" dirty="0">
                <a:solidFill>
                  <a:srgbClr val="FFFFFF"/>
                </a:solidFill>
              </a:rPr>
              <a:t>, et </a:t>
            </a:r>
            <a:r>
              <a:rPr lang="en-US" sz="2000" dirty="0" err="1">
                <a:solidFill>
                  <a:srgbClr val="FFFFFF"/>
                </a:solidFill>
              </a:rPr>
              <a:t>porté</a:t>
            </a:r>
            <a:r>
              <a:rPr lang="en-US" sz="2000" dirty="0">
                <a:solidFill>
                  <a:srgbClr val="FFFFFF"/>
                </a:solidFill>
              </a:rPr>
              <a:t> par le </a:t>
            </a:r>
            <a:r>
              <a:rPr lang="en-US" sz="2000" b="1" dirty="0">
                <a:solidFill>
                  <a:srgbClr val="FFFFFF"/>
                </a:solidFill>
              </a:rPr>
              <a:t>MEDEF Lyon-Rhône</a:t>
            </a:r>
            <a:r>
              <a:rPr lang="en-US" sz="2000" dirty="0">
                <a:solidFill>
                  <a:srgbClr val="FFFFFF"/>
                </a:solidFill>
              </a:rPr>
              <a:t> avec </a:t>
            </a:r>
            <a:r>
              <a:rPr lang="en-US" sz="2000" dirty="0" err="1">
                <a:solidFill>
                  <a:srgbClr val="FFFFFF"/>
                </a:solidFill>
              </a:rPr>
              <a:t>l’appui</a:t>
            </a:r>
            <a:r>
              <a:rPr lang="en-US" sz="2000" dirty="0">
                <a:solidFill>
                  <a:srgbClr val="FFFFFF"/>
                </a:solidFill>
              </a:rPr>
              <a:t> de 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F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>
                <a:solidFill>
                  <a:srgbClr val="FFFFFF"/>
                </a:solidFill>
              </a:rPr>
              <a:t>l’UIMM</a:t>
            </a:r>
            <a:r>
              <a:rPr lang="en-US" sz="1700" b="1" dirty="0">
                <a:solidFill>
                  <a:srgbClr val="FFFFFF"/>
                </a:solidFill>
              </a:rPr>
              <a:t>,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FFFFFF"/>
                </a:solidFill>
              </a:rPr>
              <a:t>PROMEOM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FFFFFF"/>
                </a:solidFill>
              </a:rPr>
              <a:t>CFDT.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solidFill>
                  <a:srgbClr val="FFFFFF"/>
                </a:solidFill>
              </a:rPr>
              <a:t>L’objectif</a:t>
            </a:r>
            <a:r>
              <a:rPr lang="en-US" sz="2000" dirty="0">
                <a:solidFill>
                  <a:srgbClr val="FFFFFF"/>
                </a:solidFill>
              </a:rPr>
              <a:t> 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solidFill>
                  <a:srgbClr val="FFFFFF"/>
                </a:solidFill>
              </a:rPr>
              <a:t>favoriser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l’engagement</a:t>
            </a:r>
            <a:r>
              <a:rPr lang="en-US" sz="2000" dirty="0">
                <a:solidFill>
                  <a:srgbClr val="FFFFFF"/>
                </a:solidFill>
              </a:rPr>
              <a:t> des </a:t>
            </a:r>
            <a:r>
              <a:rPr lang="en-US" sz="2000" dirty="0" err="1">
                <a:solidFill>
                  <a:srgbClr val="FFFFFF"/>
                </a:solidFill>
              </a:rPr>
              <a:t>entreprises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industrielles</a:t>
            </a:r>
            <a:r>
              <a:rPr lang="en-US" sz="2000" dirty="0">
                <a:solidFill>
                  <a:srgbClr val="FFFFFF"/>
                </a:solidFill>
              </a:rPr>
              <a:t> dans </a:t>
            </a:r>
            <a:r>
              <a:rPr lang="en-US" sz="2000" dirty="0" err="1">
                <a:solidFill>
                  <a:srgbClr val="FFFFFF"/>
                </a:solidFill>
              </a:rPr>
              <a:t>une</a:t>
            </a:r>
            <a:r>
              <a:rPr lang="en-US" sz="2000" dirty="0">
                <a:solidFill>
                  <a:srgbClr val="FFFFFF"/>
                </a:solidFill>
              </a:rPr>
              <a:t> démarche de QVCT </a:t>
            </a:r>
            <a:r>
              <a:rPr lang="en-US" sz="2000" dirty="0" err="1">
                <a:solidFill>
                  <a:srgbClr val="FFFFFF"/>
                </a:solidFill>
              </a:rPr>
              <a:t>afin</a:t>
            </a:r>
            <a:r>
              <a:rPr lang="en-US" sz="2000" dirty="0">
                <a:solidFill>
                  <a:srgbClr val="FFFFFF"/>
                </a:solidFill>
              </a:rPr>
              <a:t> de </a:t>
            </a:r>
            <a:r>
              <a:rPr lang="en-US" sz="2000" dirty="0" err="1">
                <a:solidFill>
                  <a:srgbClr val="FFFFFF"/>
                </a:solidFill>
              </a:rPr>
              <a:t>prévenir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l’usure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professionnelle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</a:p>
        </p:txBody>
      </p:sp>
      <p:pic>
        <p:nvPicPr>
          <p:cNvPr id="2" name="Google Shape;91;p13" descr="image.png">
            <a:extLst>
              <a:ext uri="{FF2B5EF4-FFF2-40B4-BE49-F238E27FC236}">
                <a16:creationId xmlns:a16="http://schemas.microsoft.com/office/drawing/2014/main" id="{7C40A7BF-A60B-F59D-772C-C1FFB4DEFD0D}"/>
              </a:ext>
            </a:extLst>
          </p:cNvPr>
          <p:cNvPicPr preferRelativeResize="0"/>
          <p:nvPr/>
        </p:nvPicPr>
        <p:blipFill rotWithShape="1">
          <a:blip r:embed="rId3"/>
          <a:srcRect l="1849" r="459"/>
          <a:stretch>
            <a:fillRect/>
          </a:stretch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4076113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A689A-30CD-53C1-39B8-EB4241E37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ligne, conception&#10;&#10;Description générée automatiquement">
            <a:extLst>
              <a:ext uri="{FF2B5EF4-FFF2-40B4-BE49-F238E27FC236}">
                <a16:creationId xmlns:a16="http://schemas.microsoft.com/office/drawing/2014/main" id="{89CF68D4-9841-7A02-0D47-A792B40F1A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11448EB-F8DE-FF7D-94B1-A5709E67FE31}"/>
              </a:ext>
            </a:extLst>
          </p:cNvPr>
          <p:cNvSpPr txBox="1"/>
          <p:nvPr/>
        </p:nvSpPr>
        <p:spPr>
          <a:xfrm>
            <a:off x="1006676" y="554766"/>
            <a:ext cx="778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2F2483"/>
                </a:solidFill>
                <a:effectLst/>
                <a:uLnTx/>
                <a:uFillTx/>
                <a:latin typeface="Barlow Condensed ExtraBold" panose="00000906000000000000" pitchFamily="2" charset="0"/>
                <a:ea typeface="+mn-ea"/>
                <a:cs typeface="+mn-cs"/>
              </a:rPr>
              <a:t>Contexte, enjeux et démarche du projet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2C8DEB5-AC38-F1D5-5B2B-EC2B98AEE383}"/>
              </a:ext>
            </a:extLst>
          </p:cNvPr>
          <p:cNvSpPr txBox="1"/>
          <p:nvPr/>
        </p:nvSpPr>
        <p:spPr>
          <a:xfrm>
            <a:off x="275063" y="1286476"/>
            <a:ext cx="116418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2F2483"/>
                </a:solidFill>
              </a:rPr>
              <a:t>Le projet s’adresse aux </a:t>
            </a:r>
            <a:r>
              <a:rPr lang="fr-FR" sz="2000" b="1" dirty="0">
                <a:solidFill>
                  <a:srgbClr val="2F2483"/>
                </a:solidFill>
              </a:rPr>
              <a:t>TPE-PME industrielles de moins de 300 salariés</a:t>
            </a:r>
            <a:r>
              <a:rPr lang="fr-FR" sz="2000" dirty="0">
                <a:solidFill>
                  <a:srgbClr val="2F2483"/>
                </a:solidFill>
              </a:rPr>
              <a:t> et repose sur quatre étapes :</a:t>
            </a:r>
          </a:p>
          <a:p>
            <a:endParaRPr lang="fr-FR" sz="2000" dirty="0">
              <a:solidFill>
                <a:srgbClr val="2F2483"/>
              </a:solidFill>
            </a:endParaRPr>
          </a:p>
          <a:p>
            <a:endParaRPr lang="fr-FR" sz="2000" dirty="0">
              <a:solidFill>
                <a:srgbClr val="2F2483"/>
              </a:solidFill>
            </a:endParaRPr>
          </a:p>
          <a:p>
            <a:endParaRPr lang="fr-FR" sz="2000" dirty="0">
              <a:solidFill>
                <a:srgbClr val="2F2483"/>
              </a:solidFill>
            </a:endParaRPr>
          </a:p>
          <a:p>
            <a:endParaRPr lang="fr-FR" sz="2000" dirty="0">
              <a:solidFill>
                <a:srgbClr val="2F2483"/>
              </a:solidFill>
            </a:endParaRPr>
          </a:p>
          <a:p>
            <a:endParaRPr lang="fr-FR" sz="2000" dirty="0">
              <a:solidFill>
                <a:srgbClr val="2F2483"/>
              </a:solidFill>
            </a:endParaRPr>
          </a:p>
          <a:p>
            <a:endParaRPr lang="fr-FR" sz="2000" dirty="0">
              <a:solidFill>
                <a:srgbClr val="2F2483"/>
              </a:solidFill>
            </a:endParaRPr>
          </a:p>
          <a:p>
            <a:endParaRPr lang="fr-FR" sz="2000" dirty="0">
              <a:solidFill>
                <a:srgbClr val="2F2483"/>
              </a:solidFill>
            </a:endParaRPr>
          </a:p>
          <a:p>
            <a:endParaRPr lang="fr-FR" sz="2000" dirty="0">
              <a:solidFill>
                <a:srgbClr val="2F2483"/>
              </a:solidFill>
            </a:endParaRPr>
          </a:p>
          <a:p>
            <a:endParaRPr lang="fr-FR" sz="2000" dirty="0">
              <a:solidFill>
                <a:srgbClr val="2F2483"/>
              </a:solidFill>
            </a:endParaRPr>
          </a:p>
          <a:p>
            <a:endParaRPr lang="fr-FR" sz="2000" dirty="0">
              <a:solidFill>
                <a:srgbClr val="2F2483"/>
              </a:solidFill>
            </a:endParaRPr>
          </a:p>
          <a:p>
            <a:endParaRPr lang="fr-FR" sz="2000" dirty="0">
              <a:solidFill>
                <a:srgbClr val="2F2483"/>
              </a:solidFill>
            </a:endParaRPr>
          </a:p>
          <a:p>
            <a:r>
              <a:rPr lang="fr-FR" sz="2000" dirty="0">
                <a:solidFill>
                  <a:srgbClr val="2F2483"/>
                </a:solidFill>
              </a:rPr>
              <a:t>La démarche repose sur une vision : </a:t>
            </a:r>
          </a:p>
          <a:p>
            <a:r>
              <a:rPr lang="fr-FR" sz="2000" b="1" dirty="0">
                <a:solidFill>
                  <a:srgbClr val="2F2483"/>
                </a:solidFill>
              </a:rPr>
              <a:t>la QVCT constitue un rempart contre l’usure professionnelle</a:t>
            </a:r>
            <a:r>
              <a:rPr lang="fr-FR" sz="2000" dirty="0">
                <a:solidFill>
                  <a:srgbClr val="2F2483"/>
                </a:solidFill>
              </a:rPr>
              <a:t>, laquelle ne se réduit pas à la seule pénibilité physique ou à l’âge mais résulte d’un ensemble de facteurs psychologiques, organisationnels et managériaux. </a:t>
            </a:r>
          </a:p>
          <a:p>
            <a:endParaRPr lang="fr-FR" sz="2000" dirty="0">
              <a:solidFill>
                <a:srgbClr val="2F2483"/>
              </a:solidFill>
            </a:endParaRPr>
          </a:p>
        </p:txBody>
      </p:sp>
      <p:pic>
        <p:nvPicPr>
          <p:cNvPr id="4" name="Google Shape;98;p14" descr="image.png">
            <a:extLst>
              <a:ext uri="{FF2B5EF4-FFF2-40B4-BE49-F238E27FC236}">
                <a16:creationId xmlns:a16="http://schemas.microsoft.com/office/drawing/2014/main" id="{D3156144-7A8F-C588-17ED-2293C776AA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204" y="1694024"/>
            <a:ext cx="2454324" cy="3061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14" descr="image.png">
            <a:extLst>
              <a:ext uri="{FF2B5EF4-FFF2-40B4-BE49-F238E27FC236}">
                <a16:creationId xmlns:a16="http://schemas.microsoft.com/office/drawing/2014/main" id="{9CFD3765-C900-302E-CA5B-7F18025D7F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5224" y="1677802"/>
            <a:ext cx="2454324" cy="3061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0;p14" descr="image.png">
            <a:extLst>
              <a:ext uri="{FF2B5EF4-FFF2-40B4-BE49-F238E27FC236}">
                <a16:creationId xmlns:a16="http://schemas.microsoft.com/office/drawing/2014/main" id="{98EE81C5-EC91-1A50-7851-7F881D5C7F6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5299" y="1677802"/>
            <a:ext cx="2454324" cy="3061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1;p14" descr="image.png">
            <a:extLst>
              <a:ext uri="{FF2B5EF4-FFF2-40B4-BE49-F238E27FC236}">
                <a16:creationId xmlns:a16="http://schemas.microsoft.com/office/drawing/2014/main" id="{DD8084E2-97CA-1963-D714-FD198289B36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4496" y="1677802"/>
            <a:ext cx="2733675" cy="30612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4;p14">
            <a:extLst>
              <a:ext uri="{FF2B5EF4-FFF2-40B4-BE49-F238E27FC236}">
                <a16:creationId xmlns:a16="http://schemas.microsoft.com/office/drawing/2014/main" id="{781EC4A2-4FCC-B8EA-40B7-1254416C1BFB}"/>
              </a:ext>
            </a:extLst>
          </p:cNvPr>
          <p:cNvSpPr txBox="1"/>
          <p:nvPr/>
        </p:nvSpPr>
        <p:spPr>
          <a:xfrm>
            <a:off x="783829" y="2639827"/>
            <a:ext cx="1976965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b="1" kern="0">
                <a:solidFill>
                  <a:srgbClr val="38BDF8"/>
                </a:solidFill>
                <a:latin typeface="Montserrat"/>
                <a:ea typeface="Montserrat"/>
                <a:cs typeface="Montserrat"/>
                <a:sym typeface="Montserrat"/>
              </a:rPr>
              <a:t>1. DIAGNOSTIC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05;p14">
            <a:extLst>
              <a:ext uri="{FF2B5EF4-FFF2-40B4-BE49-F238E27FC236}">
                <a16:creationId xmlns:a16="http://schemas.microsoft.com/office/drawing/2014/main" id="{702E2213-F751-D36D-84FD-6973A0304A3B}"/>
              </a:ext>
            </a:extLst>
          </p:cNvPr>
          <p:cNvSpPr txBox="1"/>
          <p:nvPr/>
        </p:nvSpPr>
        <p:spPr>
          <a:xfrm>
            <a:off x="830825" y="3203108"/>
            <a:ext cx="1882824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  <a:buClr>
                <a:srgbClr val="000000"/>
              </a:buClr>
              <a:buFont typeface="Arial"/>
              <a:buNone/>
            </a:pPr>
            <a:r>
              <a:rPr lang="en-US" sz="1600" kern="0" dirty="0" err="1">
                <a:solidFill>
                  <a:srgbClr val="CBD5E1"/>
                </a:solidFill>
                <a:ea typeface="Roboto"/>
                <a:cs typeface="Roboto"/>
                <a:sym typeface="Roboto"/>
              </a:rPr>
              <a:t>Enquête</a:t>
            </a:r>
            <a:r>
              <a:rPr lang="en-US" sz="1600" kern="0" dirty="0">
                <a:solidFill>
                  <a:srgbClr val="CBD5E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600" kern="0" dirty="0" err="1">
                <a:solidFill>
                  <a:srgbClr val="CBD5E1"/>
                </a:solidFill>
                <a:ea typeface="Roboto"/>
                <a:cs typeface="Roboto"/>
                <a:sym typeface="Roboto"/>
              </a:rPr>
              <a:t>approfondie</a:t>
            </a:r>
            <a:r>
              <a:rPr lang="en-US" sz="1600" kern="0" dirty="0">
                <a:solidFill>
                  <a:srgbClr val="CBD5E1"/>
                </a:solidFill>
                <a:ea typeface="Roboto"/>
                <a:cs typeface="Roboto"/>
                <a:sym typeface="Roboto"/>
              </a:rPr>
              <a:t> :</a:t>
            </a:r>
            <a:br>
              <a:rPr lang="en-US" sz="16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</a:br>
            <a:r>
              <a:rPr lang="en-US" sz="1600" kern="0" dirty="0">
                <a:solidFill>
                  <a:srgbClr val="CBD5E1"/>
                </a:solidFill>
                <a:ea typeface="Roboto"/>
                <a:cs typeface="Roboto"/>
                <a:sym typeface="Roboto"/>
              </a:rPr>
              <a:t> 142 </a:t>
            </a:r>
            <a:r>
              <a:rPr lang="en-US" sz="1600" kern="0" dirty="0" err="1">
                <a:solidFill>
                  <a:srgbClr val="CBD5E1"/>
                </a:solidFill>
                <a:ea typeface="Roboto"/>
                <a:cs typeface="Roboto"/>
                <a:sym typeface="Roboto"/>
              </a:rPr>
              <a:t>réponses</a:t>
            </a:r>
            <a:r>
              <a:rPr lang="en-US" sz="1600" kern="0" dirty="0">
                <a:solidFill>
                  <a:srgbClr val="CBD5E1"/>
                </a:solidFill>
                <a:ea typeface="Roboto"/>
                <a:cs typeface="Roboto"/>
                <a:sym typeface="Roboto"/>
              </a:rPr>
              <a:t> + 6 </a:t>
            </a:r>
            <a:r>
              <a:rPr lang="en-US" sz="1600" kern="0" dirty="0" err="1">
                <a:solidFill>
                  <a:srgbClr val="CBD5E1"/>
                </a:solidFill>
                <a:ea typeface="Roboto"/>
                <a:cs typeface="Roboto"/>
                <a:sym typeface="Roboto"/>
              </a:rPr>
              <a:t>entretiens</a:t>
            </a:r>
            <a:r>
              <a:rPr lang="en-US" sz="1600" kern="0" dirty="0">
                <a:solidFill>
                  <a:srgbClr val="CBD5E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600" kern="0" dirty="0" err="1">
                <a:solidFill>
                  <a:srgbClr val="CBD5E1"/>
                </a:solidFill>
                <a:ea typeface="Roboto"/>
                <a:cs typeface="Roboto"/>
                <a:sym typeface="Roboto"/>
              </a:rPr>
              <a:t>qualitatifs</a:t>
            </a:r>
            <a:r>
              <a:rPr lang="en-US" sz="1600" kern="0" dirty="0">
                <a:solidFill>
                  <a:srgbClr val="CBD5E1"/>
                </a:solidFill>
                <a:ea typeface="Roboto"/>
                <a:cs typeface="Roboto"/>
                <a:sym typeface="Roboto"/>
              </a:rPr>
              <a:t>.</a:t>
            </a:r>
            <a:endParaRPr sz="16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06;p14">
            <a:extLst>
              <a:ext uri="{FF2B5EF4-FFF2-40B4-BE49-F238E27FC236}">
                <a16:creationId xmlns:a16="http://schemas.microsoft.com/office/drawing/2014/main" id="{619638E9-69E1-0001-FA48-F35B79E76D2E}"/>
              </a:ext>
            </a:extLst>
          </p:cNvPr>
          <p:cNvSpPr txBox="1"/>
          <p:nvPr/>
        </p:nvSpPr>
        <p:spPr>
          <a:xfrm>
            <a:off x="3727214" y="2639827"/>
            <a:ext cx="1570196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b="1" kern="0">
                <a:solidFill>
                  <a:srgbClr val="38BDF8"/>
                </a:solidFill>
                <a:latin typeface="Montserrat"/>
                <a:ea typeface="Montserrat"/>
                <a:cs typeface="Montserrat"/>
                <a:sym typeface="Montserrat"/>
              </a:rPr>
              <a:t>2. ANALYSE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07;p14">
            <a:extLst>
              <a:ext uri="{FF2B5EF4-FFF2-40B4-BE49-F238E27FC236}">
                <a16:creationId xmlns:a16="http://schemas.microsoft.com/office/drawing/2014/main" id="{EAA671F4-0074-DDB3-E6C7-0C4DC9F2AC9E}"/>
              </a:ext>
            </a:extLst>
          </p:cNvPr>
          <p:cNvSpPr txBox="1"/>
          <p:nvPr/>
        </p:nvSpPr>
        <p:spPr>
          <a:xfrm>
            <a:off x="3570974" y="3182752"/>
            <a:ext cx="188282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kern="0" dirty="0">
                <a:solidFill>
                  <a:srgbClr val="CBD5E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Restitution </a:t>
            </a:r>
            <a:r>
              <a:rPr lang="en-US" sz="1600" kern="0" dirty="0" err="1">
                <a:solidFill>
                  <a:srgbClr val="CBD5E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globale</a:t>
            </a:r>
            <a:r>
              <a:rPr lang="en-US" sz="1600" kern="0" dirty="0">
                <a:solidFill>
                  <a:srgbClr val="CBD5E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des données </a:t>
            </a:r>
            <a:r>
              <a:rPr lang="en-US" sz="1600" kern="0" dirty="0" err="1">
                <a:solidFill>
                  <a:srgbClr val="CBD5E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lors</a:t>
            </a:r>
            <a:r>
              <a:rPr lang="en-US" sz="1600" kern="0" dirty="0">
                <a:solidFill>
                  <a:srgbClr val="CBD5E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d'un </a:t>
            </a:r>
            <a:r>
              <a:rPr lang="en-US" sz="1600" kern="0" dirty="0" err="1">
                <a:solidFill>
                  <a:srgbClr val="CBD5E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webinaire</a:t>
            </a:r>
            <a:r>
              <a:rPr lang="en-US" sz="1600" kern="0" dirty="0">
                <a:solidFill>
                  <a:srgbClr val="CBD5E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</a:t>
            </a:r>
            <a:r>
              <a:rPr lang="en-US" sz="1600" kern="0" dirty="0" err="1">
                <a:solidFill>
                  <a:srgbClr val="CBD5E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dédié</a:t>
            </a:r>
            <a:r>
              <a:rPr lang="en-US" sz="1600" kern="0" dirty="0">
                <a:solidFill>
                  <a:srgbClr val="CBD5E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.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" name="Google Shape;108;p14">
            <a:extLst>
              <a:ext uri="{FF2B5EF4-FFF2-40B4-BE49-F238E27FC236}">
                <a16:creationId xmlns:a16="http://schemas.microsoft.com/office/drawing/2014/main" id="{744B9217-24A4-42AD-43BA-F95FD0A1BCB1}"/>
              </a:ext>
            </a:extLst>
          </p:cNvPr>
          <p:cNvSpPr txBox="1"/>
          <p:nvPr/>
        </p:nvSpPr>
        <p:spPr>
          <a:xfrm>
            <a:off x="6447286" y="2639827"/>
            <a:ext cx="1610201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b="1" kern="0">
                <a:solidFill>
                  <a:srgbClr val="38BDF8"/>
                </a:solidFill>
                <a:latin typeface="Montserrat"/>
                <a:ea typeface="Montserrat"/>
                <a:cs typeface="Montserrat"/>
                <a:sym typeface="Montserrat"/>
              </a:rPr>
              <a:t>3. ATELIERS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09;p14">
            <a:extLst>
              <a:ext uri="{FF2B5EF4-FFF2-40B4-BE49-F238E27FC236}">
                <a16:creationId xmlns:a16="http://schemas.microsoft.com/office/drawing/2014/main" id="{4ABC62F3-7C2B-D2A5-C386-35960604CA04}"/>
              </a:ext>
            </a:extLst>
          </p:cNvPr>
          <p:cNvSpPr txBox="1"/>
          <p:nvPr/>
        </p:nvSpPr>
        <p:spPr>
          <a:xfrm>
            <a:off x="6311049" y="3182752"/>
            <a:ext cx="188282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 dirty="0">
                <a:solidFill>
                  <a:srgbClr val="CBD5E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Intelligence collective </a:t>
            </a:r>
            <a:r>
              <a:rPr lang="en-US" sz="1600" kern="0" dirty="0" err="1">
                <a:solidFill>
                  <a:srgbClr val="CBD5E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réunissant</a:t>
            </a:r>
            <a:r>
              <a:rPr lang="en-US" sz="1600" kern="0" dirty="0">
                <a:solidFill>
                  <a:srgbClr val="CBD5E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</a:t>
            </a:r>
            <a:r>
              <a:rPr lang="en-US" sz="1600" kern="0" dirty="0" err="1">
                <a:solidFill>
                  <a:srgbClr val="CBD5E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toutes</a:t>
            </a:r>
            <a:r>
              <a:rPr lang="en-US" sz="1600" kern="0" dirty="0">
                <a:solidFill>
                  <a:srgbClr val="CBD5E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les </a:t>
            </a:r>
            <a:r>
              <a:rPr lang="en-US" sz="1600" kern="0" dirty="0" err="1">
                <a:solidFill>
                  <a:srgbClr val="CBD5E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lignes</a:t>
            </a:r>
            <a:r>
              <a:rPr lang="en-US" sz="1600" kern="0" dirty="0">
                <a:solidFill>
                  <a:srgbClr val="CBD5E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</a:t>
            </a:r>
            <a:r>
              <a:rPr lang="en-US" sz="1600" kern="0" dirty="0" err="1">
                <a:solidFill>
                  <a:srgbClr val="CBD5E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hiérarchiques</a:t>
            </a:r>
            <a:r>
              <a:rPr lang="en-US" sz="1600" kern="0" dirty="0">
                <a:solidFill>
                  <a:srgbClr val="CBD5E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.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" name="Google Shape;110;p14">
            <a:extLst>
              <a:ext uri="{FF2B5EF4-FFF2-40B4-BE49-F238E27FC236}">
                <a16:creationId xmlns:a16="http://schemas.microsoft.com/office/drawing/2014/main" id="{FA7A9060-0DDE-425F-9943-8D3FF9221DE7}"/>
              </a:ext>
            </a:extLst>
          </p:cNvPr>
          <p:cNvSpPr txBox="1"/>
          <p:nvPr/>
        </p:nvSpPr>
        <p:spPr>
          <a:xfrm>
            <a:off x="8997069" y="2639827"/>
            <a:ext cx="2270283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b="1" kern="0">
                <a:solidFill>
                  <a:srgbClr val="38BDF8"/>
                </a:solidFill>
                <a:latin typeface="Montserrat"/>
                <a:ea typeface="Montserrat"/>
                <a:cs typeface="Montserrat"/>
                <a:sym typeface="Montserrat"/>
              </a:rPr>
              <a:t>4. MUTUALISATION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11;p14">
            <a:extLst>
              <a:ext uri="{FF2B5EF4-FFF2-40B4-BE49-F238E27FC236}">
                <a16:creationId xmlns:a16="http://schemas.microsoft.com/office/drawing/2014/main" id="{33978347-1145-BC1A-4079-9E72004DE5AE}"/>
              </a:ext>
            </a:extLst>
          </p:cNvPr>
          <p:cNvSpPr txBox="1"/>
          <p:nvPr/>
        </p:nvSpPr>
        <p:spPr>
          <a:xfrm>
            <a:off x="8891936" y="3192277"/>
            <a:ext cx="21621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 dirty="0">
                <a:solidFill>
                  <a:srgbClr val="CBD5E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Partage des solutions </a:t>
            </a:r>
            <a:r>
              <a:rPr lang="en-US" sz="1600" kern="0" dirty="0" err="1">
                <a:solidFill>
                  <a:srgbClr val="CBD5E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éprouvées</a:t>
            </a:r>
            <a:r>
              <a:rPr lang="en-US" sz="1600" kern="0" dirty="0">
                <a:solidFill>
                  <a:srgbClr val="CBD5E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à </a:t>
            </a:r>
            <a:r>
              <a:rPr lang="en-US" sz="1600" kern="0" dirty="0" err="1">
                <a:solidFill>
                  <a:srgbClr val="CBD5E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l'ensemble</a:t>
            </a:r>
            <a:r>
              <a:rPr lang="en-US" sz="1600" kern="0" dirty="0">
                <a:solidFill>
                  <a:srgbClr val="CBD5E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du </a:t>
            </a:r>
            <a:r>
              <a:rPr lang="en-US" sz="1600" kern="0" dirty="0" err="1">
                <a:solidFill>
                  <a:srgbClr val="CBD5E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secteur</a:t>
            </a:r>
            <a:r>
              <a:rPr lang="en-US" sz="1600" kern="0" dirty="0">
                <a:solidFill>
                  <a:srgbClr val="CBD5E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.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8" name="Google Shape;112;p14" descr="image.png">
            <a:extLst>
              <a:ext uri="{FF2B5EF4-FFF2-40B4-BE49-F238E27FC236}">
                <a16:creationId xmlns:a16="http://schemas.microsoft.com/office/drawing/2014/main" id="{BCEEBA31-FE01-1F9F-D212-EDE44CAFBE4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29362" y="2020702"/>
            <a:ext cx="2857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13;p14" descr="image.png">
            <a:extLst>
              <a:ext uri="{FF2B5EF4-FFF2-40B4-BE49-F238E27FC236}">
                <a16:creationId xmlns:a16="http://schemas.microsoft.com/office/drawing/2014/main" id="{9508C8B1-1B1D-9F68-C2C9-96ECBFDE91D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14262" y="2020702"/>
            <a:ext cx="4762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14;p14" descr="image.png">
            <a:extLst>
              <a:ext uri="{FF2B5EF4-FFF2-40B4-BE49-F238E27FC236}">
                <a16:creationId xmlns:a16="http://schemas.microsoft.com/office/drawing/2014/main" id="{49BEEC91-82F6-E2AB-6355-5C004DFB522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65523" y="2020702"/>
            <a:ext cx="33337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raphique 21" descr="Brainstorming avec un remplissage uni">
            <a:extLst>
              <a:ext uri="{FF2B5EF4-FFF2-40B4-BE49-F238E27FC236}">
                <a16:creationId xmlns:a16="http://schemas.microsoft.com/office/drawing/2014/main" id="{C831DCE0-31B6-C654-F854-754D76F7F4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44325" y="1970503"/>
            <a:ext cx="535974" cy="53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51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4C1C9-A553-A6CE-D4D1-AED55CB06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ligne, conception&#10;&#10;Description générée automatiquement">
            <a:extLst>
              <a:ext uri="{FF2B5EF4-FFF2-40B4-BE49-F238E27FC236}">
                <a16:creationId xmlns:a16="http://schemas.microsoft.com/office/drawing/2014/main" id="{33C79761-083D-B4C3-0EE1-3315848AAB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C95DED4-01FA-8F83-372F-960E3A622D7A}"/>
              </a:ext>
            </a:extLst>
          </p:cNvPr>
          <p:cNvSpPr txBox="1"/>
          <p:nvPr/>
        </p:nvSpPr>
        <p:spPr>
          <a:xfrm>
            <a:off x="1006675" y="554766"/>
            <a:ext cx="9264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2F2483"/>
                </a:solidFill>
                <a:effectLst/>
                <a:uLnTx/>
                <a:uFillTx/>
                <a:latin typeface="Barlow Condensed ExtraBold" panose="00000906000000000000" pitchFamily="2" charset="0"/>
                <a:ea typeface="+mn-ea"/>
                <a:cs typeface="+mn-cs"/>
              </a:rPr>
              <a:t>Contexte, enjeux et démarche du projet</a:t>
            </a:r>
          </a:p>
        </p:txBody>
      </p:sp>
      <p:pic>
        <p:nvPicPr>
          <p:cNvPr id="4" name="Google Shape;138;p16" descr="image.png">
            <a:extLst>
              <a:ext uri="{FF2B5EF4-FFF2-40B4-BE49-F238E27FC236}">
                <a16:creationId xmlns:a16="http://schemas.microsoft.com/office/drawing/2014/main" id="{63E1D301-3F1D-B994-898C-533A6C161F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92" y="3989231"/>
            <a:ext cx="2961431" cy="2718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9;p16" descr="image.png">
            <a:extLst>
              <a:ext uri="{FF2B5EF4-FFF2-40B4-BE49-F238E27FC236}">
                <a16:creationId xmlns:a16="http://schemas.microsoft.com/office/drawing/2014/main" id="{518D0143-33B7-C715-92EE-759B665F280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2552" y="3989231"/>
            <a:ext cx="3174952" cy="2718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40;p16" descr="image.png">
            <a:extLst>
              <a:ext uri="{FF2B5EF4-FFF2-40B4-BE49-F238E27FC236}">
                <a16:creationId xmlns:a16="http://schemas.microsoft.com/office/drawing/2014/main" id="{3FA9B6AD-AA0D-871E-0B76-74DE2E0F1D4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00293" y="3989231"/>
            <a:ext cx="2961430" cy="27183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43;p16">
            <a:extLst>
              <a:ext uri="{FF2B5EF4-FFF2-40B4-BE49-F238E27FC236}">
                <a16:creationId xmlns:a16="http://schemas.microsoft.com/office/drawing/2014/main" id="{65798300-4F5B-7A75-613D-7A5C4D4001CF}"/>
              </a:ext>
            </a:extLst>
          </p:cNvPr>
          <p:cNvSpPr txBox="1"/>
          <p:nvPr/>
        </p:nvSpPr>
        <p:spPr>
          <a:xfrm>
            <a:off x="507392" y="4608356"/>
            <a:ext cx="3033660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b="1" kern="0">
                <a:solidFill>
                  <a:srgbClr val="38BDF8"/>
                </a:solidFill>
                <a:latin typeface="Montserrat"/>
                <a:ea typeface="Montserrat"/>
                <a:cs typeface="Montserrat"/>
                <a:sym typeface="Montserrat"/>
              </a:rPr>
              <a:t>RECONNAISSANCE &amp; ENGAGEMENT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44;p16">
            <a:extLst>
              <a:ext uri="{FF2B5EF4-FFF2-40B4-BE49-F238E27FC236}">
                <a16:creationId xmlns:a16="http://schemas.microsoft.com/office/drawing/2014/main" id="{1E803B82-1452-7FF1-D95F-95FD16A18E64}"/>
              </a:ext>
            </a:extLst>
          </p:cNvPr>
          <p:cNvSpPr txBox="1"/>
          <p:nvPr/>
        </p:nvSpPr>
        <p:spPr>
          <a:xfrm>
            <a:off x="579623" y="5427506"/>
            <a:ext cx="2889200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60000"/>
              </a:lnSpc>
              <a:buClr>
                <a:srgbClr val="000000"/>
              </a:buClr>
              <a:buFont typeface="Arial"/>
              <a:buNone/>
            </a:pPr>
            <a:r>
              <a:rPr lang="en-US" sz="1350" kern="0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Valoriser</a:t>
            </a:r>
            <a:r>
              <a:rPr lang="en-US" sz="1350" kern="0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la contribution </a:t>
            </a:r>
            <a:r>
              <a:rPr lang="en-US" sz="1350" kern="0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réelle</a:t>
            </a:r>
            <a:r>
              <a:rPr lang="en-US" sz="1350" kern="0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en-US" sz="1350" kern="0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redonner</a:t>
            </a:r>
            <a:r>
              <a:rPr lang="en-US" sz="1350" kern="0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du </a:t>
            </a:r>
            <a:r>
              <a:rPr lang="en-US" sz="1350" kern="0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sens</a:t>
            </a:r>
            <a:r>
              <a:rPr lang="en-US" sz="1350" kern="0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à </a:t>
            </a:r>
            <a:r>
              <a:rPr lang="en-US" sz="1350" kern="0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l'effort</a:t>
            </a:r>
            <a:r>
              <a:rPr lang="en-US" sz="1350" kern="0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350" kern="0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quotidien</a:t>
            </a:r>
            <a:r>
              <a:rPr lang="en-US" sz="1350" kern="0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45;p16">
            <a:extLst>
              <a:ext uri="{FF2B5EF4-FFF2-40B4-BE49-F238E27FC236}">
                <a16:creationId xmlns:a16="http://schemas.microsoft.com/office/drawing/2014/main" id="{F24B90DE-3042-489A-054A-577081EE6E12}"/>
              </a:ext>
            </a:extLst>
          </p:cNvPr>
          <p:cNvSpPr txBox="1"/>
          <p:nvPr/>
        </p:nvSpPr>
        <p:spPr>
          <a:xfrm>
            <a:off x="4253843" y="4608356"/>
            <a:ext cx="3033660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b="1" kern="0">
                <a:solidFill>
                  <a:srgbClr val="38BDF8"/>
                </a:solidFill>
                <a:latin typeface="Montserrat"/>
                <a:ea typeface="Montserrat"/>
                <a:cs typeface="Montserrat"/>
                <a:sym typeface="Montserrat"/>
              </a:rPr>
              <a:t>PARTICIPATION AUX DÉCISIONS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46;p16">
            <a:extLst>
              <a:ext uri="{FF2B5EF4-FFF2-40B4-BE49-F238E27FC236}">
                <a16:creationId xmlns:a16="http://schemas.microsoft.com/office/drawing/2014/main" id="{4355954F-1ABC-8AEC-B49A-80DC1267FDE6}"/>
              </a:ext>
            </a:extLst>
          </p:cNvPr>
          <p:cNvSpPr txBox="1"/>
          <p:nvPr/>
        </p:nvSpPr>
        <p:spPr>
          <a:xfrm>
            <a:off x="4326073" y="5427506"/>
            <a:ext cx="2889200" cy="82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60000"/>
              </a:lnSpc>
              <a:buClr>
                <a:srgbClr val="000000"/>
              </a:buClr>
              <a:buFont typeface="Arial"/>
              <a:buNone/>
            </a:pPr>
            <a:r>
              <a:rPr lang="en-US" sz="1350" kern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Impliquer les équipes dans l'amélioration de leur propre organisation.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47;p16">
            <a:extLst>
              <a:ext uri="{FF2B5EF4-FFF2-40B4-BE49-F238E27FC236}">
                <a16:creationId xmlns:a16="http://schemas.microsoft.com/office/drawing/2014/main" id="{0CEBB1CD-7C0F-4F4D-5A50-AD78212A0C07}"/>
              </a:ext>
            </a:extLst>
          </p:cNvPr>
          <p:cNvSpPr txBox="1"/>
          <p:nvPr/>
        </p:nvSpPr>
        <p:spPr>
          <a:xfrm>
            <a:off x="8000293" y="4608356"/>
            <a:ext cx="3033660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b="1" kern="0">
                <a:solidFill>
                  <a:srgbClr val="38BDF8"/>
                </a:solidFill>
                <a:latin typeface="Montserrat"/>
                <a:ea typeface="Montserrat"/>
                <a:cs typeface="Montserrat"/>
                <a:sym typeface="Montserrat"/>
              </a:rPr>
              <a:t>MAÎTRISE DE LA CHARGE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48;p16">
            <a:extLst>
              <a:ext uri="{FF2B5EF4-FFF2-40B4-BE49-F238E27FC236}">
                <a16:creationId xmlns:a16="http://schemas.microsoft.com/office/drawing/2014/main" id="{4E7BB46C-9AA4-5A22-D6CF-92B7BF290F12}"/>
              </a:ext>
            </a:extLst>
          </p:cNvPr>
          <p:cNvSpPr txBox="1"/>
          <p:nvPr/>
        </p:nvSpPr>
        <p:spPr>
          <a:xfrm>
            <a:off x="8072523" y="5427506"/>
            <a:ext cx="2889200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60000"/>
              </a:lnSpc>
              <a:buClr>
                <a:srgbClr val="000000"/>
              </a:buClr>
              <a:buFont typeface="Arial"/>
              <a:buNone/>
            </a:pPr>
            <a:r>
              <a:rPr lang="en-US" sz="1350" kern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Réguler l'intensité et la complexité du travail (prescrit vs réel).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7" name="Google Shape;149;p16" descr="image.png">
            <a:extLst>
              <a:ext uri="{FF2B5EF4-FFF2-40B4-BE49-F238E27FC236}">
                <a16:creationId xmlns:a16="http://schemas.microsoft.com/office/drawing/2014/main" id="{7385F01F-28A5-EA05-0365-F5F4E8FC0D3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97607" y="4151156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50;p16" descr="image.png">
            <a:extLst>
              <a:ext uri="{FF2B5EF4-FFF2-40B4-BE49-F238E27FC236}">
                <a16:creationId xmlns:a16="http://schemas.microsoft.com/office/drawing/2014/main" id="{4938BE86-222F-38AC-FCA1-54EC10EEC03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28328" y="4136686"/>
            <a:ext cx="4762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51;p16" descr="image.png">
            <a:extLst>
              <a:ext uri="{FF2B5EF4-FFF2-40B4-BE49-F238E27FC236}">
                <a16:creationId xmlns:a16="http://schemas.microsoft.com/office/drawing/2014/main" id="{91DCD21E-1C3F-D50A-2EDA-AAF8F6556FC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278998" y="4136686"/>
            <a:ext cx="476250" cy="381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" name="ZoneTexte 8">
            <a:extLst>
              <a:ext uri="{FF2B5EF4-FFF2-40B4-BE49-F238E27FC236}">
                <a16:creationId xmlns:a16="http://schemas.microsoft.com/office/drawing/2014/main" id="{61FEBB26-8C16-E2F2-1AAB-8A5E269DBE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1672709"/>
              </p:ext>
            </p:extLst>
          </p:nvPr>
        </p:nvGraphicFramePr>
        <p:xfrm>
          <a:off x="703584" y="714357"/>
          <a:ext cx="10784831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730148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8AD7E4-B055-351B-40DD-03810F1DB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AB8EDC3-1C0D-4505-A2C7-839A5161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69E294-3813-4588-9E9C-AEA08F9C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capture d’écran, ligne, conception&#10;&#10;Description générée automatiquement">
            <a:extLst>
              <a:ext uri="{FF2B5EF4-FFF2-40B4-BE49-F238E27FC236}">
                <a16:creationId xmlns:a16="http://schemas.microsoft.com/office/drawing/2014/main" id="{A37F1816-CC62-A56B-448F-B73BE54816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B2CE5AF-031A-4838-AE26-70E60CFA3E40}"/>
              </a:ext>
            </a:extLst>
          </p:cNvPr>
          <p:cNvSpPr txBox="1"/>
          <p:nvPr/>
        </p:nvSpPr>
        <p:spPr>
          <a:xfrm>
            <a:off x="737982" y="190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 Condensed ExtraBold" panose="00000906000000000000" pitchFamily="2" charset="0"/>
                <a:ea typeface="+mj-ea"/>
                <a:cs typeface="+mj-cs"/>
              </a:rPr>
              <a:t>L’usure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 Condensed ExtraBold" panose="00000906000000000000" pitchFamily="2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 Condensed ExtraBold" panose="00000906000000000000" pitchFamily="2" charset="0"/>
                <a:ea typeface="+mj-ea"/>
                <a:cs typeface="+mj-cs"/>
              </a:rPr>
              <a:t>professionnelle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 Condensed ExtraBold" panose="00000906000000000000" pitchFamily="2" charset="0"/>
                <a:ea typeface="+mj-ea"/>
                <a:cs typeface="+mj-cs"/>
              </a:rPr>
              <a:t> 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 Condensed ExtraBold" panose="00000906000000000000" pitchFamily="2" charset="0"/>
                <a:ea typeface="+mj-ea"/>
                <a:cs typeface="+mj-cs"/>
              </a:rPr>
              <a:t>Définition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 Condensed ExtraBold" panose="00000906000000000000" pitchFamily="2" charset="0"/>
                <a:ea typeface="+mj-ea"/>
                <a:cs typeface="+mj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 Condensed ExtraBold" panose="00000906000000000000" pitchFamily="2" charset="0"/>
                <a:ea typeface="+mj-ea"/>
                <a:cs typeface="+mj-cs"/>
              </a:rPr>
              <a:t>facteurs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 Condensed ExtraBold" panose="00000906000000000000" pitchFamily="2" charset="0"/>
                <a:ea typeface="+mj-ea"/>
                <a:cs typeface="+mj-cs"/>
              </a:rPr>
              <a:t> et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 Condensed ExtraBold" panose="00000906000000000000" pitchFamily="2" charset="0"/>
                <a:ea typeface="+mj-ea"/>
                <a:cs typeface="+mj-cs"/>
              </a:rPr>
              <a:t>enjeux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 Condensed ExtraBold" panose="00000906000000000000" pitchFamily="2" charset="0"/>
                <a:ea typeface="+mj-ea"/>
                <a:cs typeface="+mj-cs"/>
              </a:rPr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24AB923-FCF0-F43C-E2FB-D6D43CB8EA55}"/>
              </a:ext>
            </a:extLst>
          </p:cNvPr>
          <p:cNvSpPr txBox="1"/>
          <p:nvPr/>
        </p:nvSpPr>
        <p:spPr>
          <a:xfrm>
            <a:off x="112066" y="1347331"/>
            <a:ext cx="6768791" cy="4163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solidFill>
                  <a:srgbClr val="FFFFFF"/>
                </a:solidFill>
              </a:rPr>
              <a:t>L’usure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professionnelle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est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présentée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comme</a:t>
            </a:r>
            <a:r>
              <a:rPr lang="en-US" dirty="0">
                <a:solidFill>
                  <a:srgbClr val="FFFFFF"/>
                </a:solidFill>
              </a:rPr>
              <a:t> un </a:t>
            </a:r>
            <a:r>
              <a:rPr lang="en-US" b="1" dirty="0">
                <a:solidFill>
                  <a:srgbClr val="FFFFFF"/>
                </a:solidFill>
              </a:rPr>
              <a:t>processus </a:t>
            </a:r>
            <a:r>
              <a:rPr lang="en-US" dirty="0" err="1">
                <a:solidFill>
                  <a:srgbClr val="FFFFFF"/>
                </a:solidFill>
              </a:rPr>
              <a:t>affectant</a:t>
            </a:r>
            <a:r>
              <a:rPr lang="en-US" dirty="0">
                <a:solidFill>
                  <a:srgbClr val="FFFFFF"/>
                </a:solidFill>
              </a:rPr>
              <a:t> les dimensions </a:t>
            </a:r>
            <a:r>
              <a:rPr lang="en-US" b="1" dirty="0">
                <a:solidFill>
                  <a:srgbClr val="FFFFFF"/>
                </a:solidFill>
              </a:rPr>
              <a:t>physiques, </a:t>
            </a:r>
            <a:r>
              <a:rPr lang="en-US" b="1" dirty="0" err="1">
                <a:solidFill>
                  <a:srgbClr val="FFFFFF"/>
                </a:solidFill>
              </a:rPr>
              <a:t>psychiques</a:t>
            </a:r>
            <a:r>
              <a:rPr lang="en-US" b="1" dirty="0">
                <a:solidFill>
                  <a:srgbClr val="FFFFFF"/>
                </a:solidFill>
              </a:rPr>
              <a:t> et </a:t>
            </a:r>
            <a:r>
              <a:rPr lang="en-US" b="1" dirty="0" err="1">
                <a:solidFill>
                  <a:srgbClr val="FFFFFF"/>
                </a:solidFill>
              </a:rPr>
              <a:t>émotionnelles</a:t>
            </a:r>
            <a:r>
              <a:rPr lang="en-US" dirty="0">
                <a:solidFill>
                  <a:srgbClr val="FFFFFF"/>
                </a:solidFill>
              </a:rPr>
              <a:t> des </a:t>
            </a:r>
            <a:r>
              <a:rPr lang="en-US" dirty="0" err="1">
                <a:solidFill>
                  <a:srgbClr val="FFFFFF"/>
                </a:solidFill>
              </a:rPr>
              <a:t>salariés</a:t>
            </a:r>
            <a:r>
              <a:rPr lang="en-US" dirty="0">
                <a:solidFill>
                  <a:srgbClr val="FFFFFF"/>
                </a:solidFill>
              </a:rPr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Elle </a:t>
            </a:r>
            <a:r>
              <a:rPr lang="en-US" dirty="0" err="1">
                <a:solidFill>
                  <a:srgbClr val="FFFFFF"/>
                </a:solidFill>
              </a:rPr>
              <a:t>s’exprime</a:t>
            </a:r>
            <a:r>
              <a:rPr lang="en-US" dirty="0">
                <a:solidFill>
                  <a:srgbClr val="FFFFFF"/>
                </a:solidFill>
              </a:rPr>
              <a:t> par de la </a:t>
            </a:r>
            <a:r>
              <a:rPr lang="en-US" b="1" dirty="0">
                <a:solidFill>
                  <a:srgbClr val="FFFFFF"/>
                </a:solidFill>
              </a:rPr>
              <a:t>fatigue chronique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b="1" dirty="0">
                <a:solidFill>
                  <a:srgbClr val="FFFFFF"/>
                </a:solidFill>
              </a:rPr>
              <a:t>un </a:t>
            </a:r>
            <a:r>
              <a:rPr lang="en-US" b="1" dirty="0" err="1">
                <a:solidFill>
                  <a:srgbClr val="FFFFFF"/>
                </a:solidFill>
              </a:rPr>
              <a:t>épuisement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émotionnel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b="1" dirty="0" err="1">
                <a:solidFill>
                  <a:srgbClr val="FFFFFF"/>
                </a:solidFill>
              </a:rPr>
              <a:t>une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démotivation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b="1" dirty="0">
                <a:solidFill>
                  <a:srgbClr val="FFFFFF"/>
                </a:solidFill>
              </a:rPr>
              <a:t>un sentiment de </a:t>
            </a:r>
            <a:r>
              <a:rPr lang="en-US" b="1" dirty="0" err="1">
                <a:solidFill>
                  <a:srgbClr val="FFFFFF"/>
                </a:solidFill>
              </a:rPr>
              <a:t>perte</a:t>
            </a:r>
            <a:r>
              <a:rPr lang="en-US" b="1" dirty="0">
                <a:solidFill>
                  <a:srgbClr val="FFFFFF"/>
                </a:solidFill>
              </a:rPr>
              <a:t> de </a:t>
            </a:r>
            <a:r>
              <a:rPr lang="en-US" b="1" dirty="0" err="1">
                <a:solidFill>
                  <a:srgbClr val="FFFFFF"/>
                </a:solidFill>
              </a:rPr>
              <a:t>sens</a:t>
            </a:r>
            <a:r>
              <a:rPr lang="en-US" b="1" dirty="0">
                <a:solidFill>
                  <a:srgbClr val="FFFFFF"/>
                </a:solidFill>
              </a:rPr>
              <a:t>,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</a:rPr>
              <a:t>2 impacts </a:t>
            </a:r>
            <a:r>
              <a:rPr lang="en-US" sz="2000" b="1" dirty="0" err="1">
                <a:solidFill>
                  <a:srgbClr val="FFFFFF"/>
                </a:solidFill>
              </a:rPr>
              <a:t>majeurs</a:t>
            </a:r>
            <a:endParaRPr lang="en-US" sz="2000" b="1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FFFF"/>
                </a:solidFill>
              </a:rPr>
              <a:t>Individuels</a:t>
            </a:r>
            <a:r>
              <a:rPr lang="en-US" dirty="0">
                <a:solidFill>
                  <a:srgbClr val="FFFFFF"/>
                </a:solidFill>
              </a:rPr>
              <a:t> : santé physique, charge </a:t>
            </a:r>
            <a:r>
              <a:rPr lang="en-US" dirty="0" err="1">
                <a:solidFill>
                  <a:srgbClr val="FFFFFF"/>
                </a:solidFill>
              </a:rPr>
              <a:t>mentale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baisse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d’énergie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perte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d’engagement</a:t>
            </a:r>
            <a:r>
              <a:rPr lang="en-US" dirty="0">
                <a:solidFill>
                  <a:srgbClr val="FFFFFF"/>
                </a:solidFill>
              </a:rPr>
              <a:t> et d’estime de soi.</a:t>
            </a:r>
            <a:endParaRPr lang="en-US" b="1" dirty="0">
              <a:solidFill>
                <a:srgbClr val="FFFFFF"/>
              </a:solidFill>
            </a:endParaRP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FFFF"/>
                </a:solidFill>
              </a:rPr>
              <a:t>Organisationnels</a:t>
            </a:r>
            <a:r>
              <a:rPr lang="en-US" dirty="0">
                <a:solidFill>
                  <a:srgbClr val="FFFFFF"/>
                </a:solidFill>
              </a:rPr>
              <a:t> : </a:t>
            </a:r>
            <a:r>
              <a:rPr lang="en-US" dirty="0" err="1">
                <a:solidFill>
                  <a:srgbClr val="FFFFFF"/>
                </a:solidFill>
              </a:rPr>
              <a:t>baisse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productivité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erreurs</a:t>
            </a:r>
            <a:r>
              <a:rPr lang="en-US" dirty="0">
                <a:solidFill>
                  <a:srgbClr val="FFFFFF"/>
                </a:solidFill>
              </a:rPr>
              <a:t> plus </a:t>
            </a:r>
            <a:r>
              <a:rPr lang="en-US" dirty="0" err="1">
                <a:solidFill>
                  <a:srgbClr val="FFFFFF"/>
                </a:solidFill>
              </a:rPr>
              <a:t>fréquentes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absentéisme</a:t>
            </a:r>
            <a:r>
              <a:rPr lang="en-US" dirty="0">
                <a:solidFill>
                  <a:srgbClr val="FFFFFF"/>
                </a:solidFill>
              </a:rPr>
              <a:t>, turnover, tensions internes.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solidFill>
                  <a:srgbClr val="FFFFFF"/>
                </a:solidFill>
              </a:rPr>
              <a:t>L’usure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touche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tous</a:t>
            </a:r>
            <a:r>
              <a:rPr lang="en-US" b="1" dirty="0">
                <a:solidFill>
                  <a:srgbClr val="FFFFFF"/>
                </a:solidFill>
              </a:rPr>
              <a:t> les </a:t>
            </a:r>
            <a:r>
              <a:rPr lang="en-US" b="1" dirty="0" err="1">
                <a:solidFill>
                  <a:srgbClr val="FFFFFF"/>
                </a:solidFill>
              </a:rPr>
              <a:t>salariés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indépendamment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leur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âge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même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si</a:t>
            </a:r>
            <a:r>
              <a:rPr lang="en-US" dirty="0">
                <a:solidFill>
                  <a:srgbClr val="FFFFFF"/>
                </a:solidFill>
              </a:rPr>
              <a:t> les plus </a:t>
            </a:r>
            <a:r>
              <a:rPr lang="en-US" dirty="0" err="1">
                <a:solidFill>
                  <a:srgbClr val="FFFFFF"/>
                </a:solidFill>
              </a:rPr>
              <a:t>âgés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peuvent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cumuler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davantage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facteurs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d’exposition</a:t>
            </a:r>
            <a:r>
              <a:rPr lang="en-US" dirty="0">
                <a:solidFill>
                  <a:srgbClr val="FFFFFF"/>
                </a:solidFill>
              </a:rPr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2" name="Google Shape;124;p15" descr="image.png">
            <a:extLst>
              <a:ext uri="{FF2B5EF4-FFF2-40B4-BE49-F238E27FC236}">
                <a16:creationId xmlns:a16="http://schemas.microsoft.com/office/drawing/2014/main" id="{7490A3EF-FD3E-3EF6-3943-E502C066CFC2}"/>
              </a:ext>
            </a:extLst>
          </p:cNvPr>
          <p:cNvPicPr preferRelativeResize="0"/>
          <p:nvPr/>
        </p:nvPicPr>
        <p:blipFill rotWithShape="1">
          <a:blip r:embed="rId3"/>
          <a:srcRect l="6933" r="2714" b="3"/>
          <a:stretch>
            <a:fillRect/>
          </a:stretch>
        </p:blipFill>
        <p:spPr>
          <a:xfrm>
            <a:off x="6796068" y="146875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6E7ABB7-17FD-947A-3A4F-43E01E31F157}"/>
              </a:ext>
            </a:extLst>
          </p:cNvPr>
          <p:cNvSpPr txBox="1"/>
          <p:nvPr/>
        </p:nvSpPr>
        <p:spPr>
          <a:xfrm>
            <a:off x="112066" y="5679200"/>
            <a:ext cx="11141516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Elle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résulte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d’un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déséquilibre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croissant entre les exigences du travail et les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ressources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disponibles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compétences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marges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manœuvre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soutien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social, reconnaissance,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 travail.</a:t>
            </a:r>
          </a:p>
        </p:txBody>
      </p:sp>
    </p:spTree>
    <p:extLst>
      <p:ext uri="{BB962C8B-B14F-4D97-AF65-F5344CB8AC3E}">
        <p14:creationId xmlns:p14="http://schemas.microsoft.com/office/powerpoint/2010/main" val="3397618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C5F3A-D5C8-AB9B-E868-980E54151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ligne, conception&#10;&#10;Description générée automatiquement">
            <a:extLst>
              <a:ext uri="{FF2B5EF4-FFF2-40B4-BE49-F238E27FC236}">
                <a16:creationId xmlns:a16="http://schemas.microsoft.com/office/drawing/2014/main" id="{014CB458-6E79-6F62-5195-BEB0F26D4A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81C9017-6B25-666E-9AC0-F491C88131E9}"/>
              </a:ext>
            </a:extLst>
          </p:cNvPr>
          <p:cNvSpPr txBox="1"/>
          <p:nvPr/>
        </p:nvSpPr>
        <p:spPr>
          <a:xfrm>
            <a:off x="1006676" y="554766"/>
            <a:ext cx="10008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2F2483"/>
                </a:solidFill>
                <a:effectLst/>
                <a:uLnTx/>
                <a:uFillTx/>
                <a:latin typeface="Barlow Condensed ExtraBold" panose="00000906000000000000" pitchFamily="2" charset="0"/>
                <a:ea typeface="+mn-ea"/>
                <a:cs typeface="+mn-cs"/>
              </a:rPr>
              <a:t>L’usure professionnelle : Définition, facteurs et enjeux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2EF613E-3329-CC48-355B-8AC495790FA4}"/>
              </a:ext>
            </a:extLst>
          </p:cNvPr>
          <p:cNvSpPr txBox="1"/>
          <p:nvPr/>
        </p:nvSpPr>
        <p:spPr>
          <a:xfrm>
            <a:off x="1006676" y="1386247"/>
            <a:ext cx="10174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>
                <a:solidFill>
                  <a:srgbClr val="E7434A"/>
                </a:solidFill>
                <a:latin typeface="Barlow Condensed" panose="00000506000000000000" pitchFamily="2" charset="0"/>
              </a:rPr>
              <a:t>Les acteurs clés de la prévention</a:t>
            </a:r>
            <a:endParaRPr lang="en-US" sz="2800" dirty="0">
              <a:solidFill>
                <a:srgbClr val="E7434A"/>
              </a:solidFill>
              <a:latin typeface="Barlow Condensed" panose="00000506000000000000" pitchFamily="2" charset="0"/>
            </a:endParaRPr>
          </a:p>
        </p:txBody>
      </p:sp>
      <p:pic>
        <p:nvPicPr>
          <p:cNvPr id="4" name="Image 3" descr="Une image contenant intérieur, meubles, mur, habits">
            <a:extLst>
              <a:ext uri="{FF2B5EF4-FFF2-40B4-BE49-F238E27FC236}">
                <a16:creationId xmlns:a16="http://schemas.microsoft.com/office/drawing/2014/main" id="{1CD9AB48-E3C5-6525-9911-735EF7BBC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12141" y="1909467"/>
            <a:ext cx="4475155" cy="2779491"/>
          </a:xfrm>
          <a:prstGeom prst="rect">
            <a:avLst/>
          </a:prstGeom>
        </p:spPr>
      </p:pic>
      <p:graphicFrame>
        <p:nvGraphicFramePr>
          <p:cNvPr id="14" name="ZoneTexte 8">
            <a:extLst>
              <a:ext uri="{FF2B5EF4-FFF2-40B4-BE49-F238E27FC236}">
                <a16:creationId xmlns:a16="http://schemas.microsoft.com/office/drawing/2014/main" id="{91076301-961A-8787-8C8A-351C69A2F5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6305490"/>
              </p:ext>
            </p:extLst>
          </p:nvPr>
        </p:nvGraphicFramePr>
        <p:xfrm>
          <a:off x="657054" y="1694024"/>
          <a:ext cx="6917996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38747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BC902-5A59-6461-7DC4-9744AC8DF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ligne, conception&#10;&#10;Description générée automatiquement">
            <a:extLst>
              <a:ext uri="{FF2B5EF4-FFF2-40B4-BE49-F238E27FC236}">
                <a16:creationId xmlns:a16="http://schemas.microsoft.com/office/drawing/2014/main" id="{1136B830-068C-6075-C439-7A11CAC377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0481696-3D54-BB6B-387D-4C74228D99CA}"/>
              </a:ext>
            </a:extLst>
          </p:cNvPr>
          <p:cNvSpPr txBox="1"/>
          <p:nvPr/>
        </p:nvSpPr>
        <p:spPr>
          <a:xfrm>
            <a:off x="1006675" y="554766"/>
            <a:ext cx="9370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>
                <a:ln>
                  <a:noFill/>
                </a:ln>
                <a:solidFill>
                  <a:srgbClr val="2F2483"/>
                </a:solidFill>
                <a:effectLst/>
                <a:uLnTx/>
                <a:uFillTx/>
                <a:latin typeface="Barlow Condensed ExtraBold" panose="00000906000000000000" pitchFamily="2" charset="0"/>
                <a:ea typeface="+mn-ea"/>
                <a:cs typeface="+mn-cs"/>
              </a:rPr>
              <a:t>Axes de prévention : Analyse et pans d’actions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2F2483"/>
              </a:solidFill>
              <a:effectLst/>
              <a:uLnTx/>
              <a:uFillTx/>
              <a:latin typeface="Barlow Condensed ExtraBold" panose="00000906000000000000" pitchFamily="2" charset="0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27B979E-3692-A96F-FCB6-AC4E9F45DB29}"/>
              </a:ext>
            </a:extLst>
          </p:cNvPr>
          <p:cNvSpPr txBox="1"/>
          <p:nvPr/>
        </p:nvSpPr>
        <p:spPr>
          <a:xfrm>
            <a:off x="1006675" y="1139541"/>
            <a:ext cx="10174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>
                <a:solidFill>
                  <a:srgbClr val="E7434A"/>
                </a:solidFill>
                <a:latin typeface="Barlow Condensed" panose="00000506000000000000" pitchFamily="2" charset="0"/>
              </a:rPr>
              <a:t>1. Réussir les recrutements et l’intégration</a:t>
            </a:r>
            <a:endParaRPr lang="en-US" sz="2800" dirty="0">
              <a:solidFill>
                <a:srgbClr val="E7434A"/>
              </a:solidFill>
              <a:latin typeface="Barlow Condensed" panose="00000506000000000000" pitchFamily="2" charset="0"/>
            </a:endParaRPr>
          </a:p>
        </p:txBody>
      </p:sp>
      <p:pic>
        <p:nvPicPr>
          <p:cNvPr id="19" name="Image 18" descr="Une image contenant personne, cravate, vêtements habillés, habits">
            <a:extLst>
              <a:ext uri="{FF2B5EF4-FFF2-40B4-BE49-F238E27FC236}">
                <a16:creationId xmlns:a16="http://schemas.microsoft.com/office/drawing/2014/main" id="{09DDB055-CD60-A764-0807-0675613C3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08700" y="2431114"/>
            <a:ext cx="5106524" cy="3287345"/>
          </a:xfrm>
          <a:prstGeom prst="rect">
            <a:avLst/>
          </a:prstGeom>
        </p:spPr>
      </p:pic>
      <p:graphicFrame>
        <p:nvGraphicFramePr>
          <p:cNvPr id="22" name="ZoneTexte 8">
            <a:extLst>
              <a:ext uri="{FF2B5EF4-FFF2-40B4-BE49-F238E27FC236}">
                <a16:creationId xmlns:a16="http://schemas.microsoft.com/office/drawing/2014/main" id="{FA855A6D-5C0F-5B39-C518-7E710C9F3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2874115"/>
              </p:ext>
            </p:extLst>
          </p:nvPr>
        </p:nvGraphicFramePr>
        <p:xfrm>
          <a:off x="336700" y="1496844"/>
          <a:ext cx="6595728" cy="6186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57653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B5438-4FFF-8E80-60B9-4B403F970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ligne, conception&#10;&#10;Description générée automatiquement">
            <a:extLst>
              <a:ext uri="{FF2B5EF4-FFF2-40B4-BE49-F238E27FC236}">
                <a16:creationId xmlns:a16="http://schemas.microsoft.com/office/drawing/2014/main" id="{2B5ED076-D79F-486B-B65D-7EE6C70847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64A0F0A-BC04-2554-15E1-8AAE5780D183}"/>
              </a:ext>
            </a:extLst>
          </p:cNvPr>
          <p:cNvSpPr txBox="1"/>
          <p:nvPr/>
        </p:nvSpPr>
        <p:spPr>
          <a:xfrm>
            <a:off x="1006675" y="554766"/>
            <a:ext cx="9370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>
                <a:ln>
                  <a:noFill/>
                </a:ln>
                <a:solidFill>
                  <a:srgbClr val="2F2483"/>
                </a:solidFill>
                <a:effectLst/>
                <a:uLnTx/>
                <a:uFillTx/>
                <a:latin typeface="Barlow Condensed ExtraBold" panose="00000906000000000000" pitchFamily="2" charset="0"/>
                <a:ea typeface="+mn-ea"/>
                <a:cs typeface="+mn-cs"/>
              </a:rPr>
              <a:t>Axes de prévention : Analyse et pans d’actions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2F2483"/>
              </a:solidFill>
              <a:effectLst/>
              <a:uLnTx/>
              <a:uFillTx/>
              <a:latin typeface="Barlow Condensed ExtraBold" panose="00000906000000000000" pitchFamily="2" charset="0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65C7730-6E32-5A85-D9A7-054B92B0DA51}"/>
              </a:ext>
            </a:extLst>
          </p:cNvPr>
          <p:cNvSpPr txBox="1"/>
          <p:nvPr/>
        </p:nvSpPr>
        <p:spPr>
          <a:xfrm>
            <a:off x="110122" y="2013712"/>
            <a:ext cx="773290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2F2483"/>
                </a:solidFill>
              </a:rPr>
              <a:t>Les ateliers ont montré que le développement </a:t>
            </a:r>
            <a:r>
              <a:rPr lang="fr-FR" b="1" dirty="0">
                <a:solidFill>
                  <a:srgbClr val="2F2483"/>
                </a:solidFill>
              </a:rPr>
              <a:t>dépasse la simple formation </a:t>
            </a:r>
            <a:r>
              <a:rPr lang="fr-FR" dirty="0">
                <a:solidFill>
                  <a:srgbClr val="2F2483"/>
                </a:solidFill>
              </a:rPr>
              <a:t>: </a:t>
            </a:r>
          </a:p>
          <a:p>
            <a:r>
              <a:rPr lang="fr-FR" dirty="0">
                <a:solidFill>
                  <a:srgbClr val="2F2483"/>
                </a:solidFill>
              </a:rPr>
              <a:t>il s’agit aussi de </a:t>
            </a:r>
            <a:r>
              <a:rPr lang="fr-FR" b="1" dirty="0">
                <a:solidFill>
                  <a:srgbClr val="2F2483"/>
                </a:solidFill>
              </a:rPr>
              <a:t>participation aux décisions</a:t>
            </a:r>
            <a:r>
              <a:rPr lang="fr-FR" dirty="0">
                <a:solidFill>
                  <a:srgbClr val="2F2483"/>
                </a:solidFill>
              </a:rPr>
              <a:t>, </a:t>
            </a:r>
            <a:r>
              <a:rPr lang="fr-FR" b="1" dirty="0">
                <a:solidFill>
                  <a:srgbClr val="2F2483"/>
                </a:solidFill>
              </a:rPr>
              <a:t>autonomie</a:t>
            </a:r>
            <a:r>
              <a:rPr lang="fr-FR" dirty="0">
                <a:solidFill>
                  <a:srgbClr val="2F2483"/>
                </a:solidFill>
              </a:rPr>
              <a:t>, </a:t>
            </a:r>
            <a:r>
              <a:rPr lang="fr-FR" b="1" dirty="0">
                <a:solidFill>
                  <a:srgbClr val="2F2483"/>
                </a:solidFill>
              </a:rPr>
              <a:t>contributions aux améliorations</a:t>
            </a:r>
            <a:r>
              <a:rPr lang="fr-FR" dirty="0">
                <a:solidFill>
                  <a:srgbClr val="2F2483"/>
                </a:solidFill>
              </a:rPr>
              <a:t> et </a:t>
            </a:r>
            <a:r>
              <a:rPr lang="fr-FR" b="1" dirty="0">
                <a:solidFill>
                  <a:srgbClr val="2F2483"/>
                </a:solidFill>
              </a:rPr>
              <a:t>espaces d’expression</a:t>
            </a:r>
            <a:r>
              <a:rPr lang="fr-FR" dirty="0">
                <a:solidFill>
                  <a:srgbClr val="2F2483"/>
                </a:solidFill>
              </a:rPr>
              <a:t>.</a:t>
            </a:r>
          </a:p>
          <a:p>
            <a:endParaRPr lang="fr-FR" b="1" dirty="0">
              <a:solidFill>
                <a:srgbClr val="2F2483"/>
              </a:solidFill>
            </a:endParaRPr>
          </a:p>
          <a:p>
            <a:r>
              <a:rPr lang="fr-FR" b="1" dirty="0">
                <a:solidFill>
                  <a:srgbClr val="2F2483"/>
                </a:solidFill>
              </a:rPr>
              <a:t>Actions proposées par les entreprises lors des ateliers :</a:t>
            </a:r>
          </a:p>
          <a:p>
            <a:endParaRPr lang="fr-FR" dirty="0">
              <a:solidFill>
                <a:srgbClr val="2F2483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2F2483"/>
                </a:solidFill>
              </a:rPr>
              <a:t>Impliquer tous les salariés dans des espaces de réflexion : </a:t>
            </a:r>
            <a:r>
              <a:rPr lang="fr-FR" b="1" dirty="0">
                <a:solidFill>
                  <a:srgbClr val="2F2483"/>
                </a:solidFill>
              </a:rPr>
              <a:t>organisation, culture, projets transversaux.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2F2483"/>
                </a:solidFill>
              </a:rPr>
              <a:t>Créer 3 à 4 </a:t>
            </a:r>
            <a:r>
              <a:rPr lang="fr-FR" b="1" dirty="0">
                <a:solidFill>
                  <a:srgbClr val="2F2483"/>
                </a:solidFill>
              </a:rPr>
              <a:t>espaces de développement</a:t>
            </a:r>
            <a:r>
              <a:rPr lang="fr-FR" dirty="0">
                <a:solidFill>
                  <a:srgbClr val="2F2483"/>
                </a:solidFill>
              </a:rPr>
              <a:t> par an sous forme d’ateliers de travail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2F2483"/>
                </a:solidFill>
              </a:rPr>
              <a:t>Encourager les idées d'amélioration continue.</a:t>
            </a:r>
          </a:p>
          <a:p>
            <a:endParaRPr lang="fr-FR" dirty="0">
              <a:solidFill>
                <a:srgbClr val="2F2483"/>
              </a:solidFill>
            </a:endParaRPr>
          </a:p>
          <a:p>
            <a:br>
              <a:rPr lang="fr-FR" dirty="0">
                <a:solidFill>
                  <a:srgbClr val="2F2483"/>
                </a:solidFill>
              </a:rPr>
            </a:br>
            <a:endParaRPr lang="fr-FR" dirty="0">
              <a:solidFill>
                <a:srgbClr val="2F2483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FAB2D-AD7A-1D43-BA68-2BC96574FBD1}"/>
              </a:ext>
            </a:extLst>
          </p:cNvPr>
          <p:cNvSpPr txBox="1"/>
          <p:nvPr/>
        </p:nvSpPr>
        <p:spPr>
          <a:xfrm>
            <a:off x="879084" y="1327448"/>
            <a:ext cx="10174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>
                <a:solidFill>
                  <a:srgbClr val="E7434A"/>
                </a:solidFill>
                <a:latin typeface="Barlow Condensed" panose="00000506000000000000" pitchFamily="2" charset="0"/>
              </a:rPr>
              <a:t>2. Le développement professionnel des salariés</a:t>
            </a:r>
            <a:endParaRPr lang="en-US" sz="2800" dirty="0">
              <a:solidFill>
                <a:srgbClr val="E7434A"/>
              </a:solidFill>
              <a:latin typeface="Barlow Condensed" panose="00000506000000000000" pitchFamily="2" charset="0"/>
            </a:endParaRPr>
          </a:p>
        </p:txBody>
      </p:sp>
      <p:pic>
        <p:nvPicPr>
          <p:cNvPr id="16" name="Image 15" descr="Une image contenant personne, ordinateur portable, habits, Visage humain">
            <a:extLst>
              <a:ext uri="{FF2B5EF4-FFF2-40B4-BE49-F238E27FC236}">
                <a16:creationId xmlns:a16="http://schemas.microsoft.com/office/drawing/2014/main" id="{A7CB131E-4808-6823-D6FF-402B78F82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40490" y="1771431"/>
            <a:ext cx="4341388" cy="3204606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30AED62C-CBCE-7510-EA4C-F560BA28F8B9}"/>
              </a:ext>
            </a:extLst>
          </p:cNvPr>
          <p:cNvSpPr txBox="1"/>
          <p:nvPr/>
        </p:nvSpPr>
        <p:spPr>
          <a:xfrm>
            <a:off x="350988" y="5383865"/>
            <a:ext cx="11230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F2483"/>
                </a:solidFill>
                <a:effectLst/>
                <a:uLnTx/>
                <a:uFillTx/>
                <a:latin typeface="Barlow Condensed ExtraBold" panose="00000906000000000000" pitchFamily="2" charset="0"/>
              </a:rPr>
              <a:t>Les bénéfices identifiés par les experts : montée en compétences, engagement, réduction de l’absentéisme, cohésion renforcée, adaptation aux transformations.</a:t>
            </a:r>
          </a:p>
        </p:txBody>
      </p:sp>
    </p:spTree>
    <p:extLst>
      <p:ext uri="{BB962C8B-B14F-4D97-AF65-F5344CB8AC3E}">
        <p14:creationId xmlns:p14="http://schemas.microsoft.com/office/powerpoint/2010/main" val="4166352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C1E45-BB3D-6BFC-9DAB-CB29F3FFE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ligne, conception&#10;&#10;Description générée automatiquement">
            <a:extLst>
              <a:ext uri="{FF2B5EF4-FFF2-40B4-BE49-F238E27FC236}">
                <a16:creationId xmlns:a16="http://schemas.microsoft.com/office/drawing/2014/main" id="{CC7B4483-92E5-1140-006C-4BD2EBD594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1FAC1F0-F400-E5C6-0339-590F39D86845}"/>
              </a:ext>
            </a:extLst>
          </p:cNvPr>
          <p:cNvSpPr txBox="1"/>
          <p:nvPr/>
        </p:nvSpPr>
        <p:spPr>
          <a:xfrm>
            <a:off x="1006675" y="554766"/>
            <a:ext cx="9370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>
                <a:ln>
                  <a:noFill/>
                </a:ln>
                <a:solidFill>
                  <a:srgbClr val="2F2483"/>
                </a:solidFill>
                <a:effectLst/>
                <a:uLnTx/>
                <a:uFillTx/>
                <a:latin typeface="Barlow Condensed ExtraBold" panose="00000906000000000000" pitchFamily="2" charset="0"/>
                <a:ea typeface="+mn-ea"/>
                <a:cs typeface="+mn-cs"/>
              </a:rPr>
              <a:t>Axes de prévention : Analyse et pans d’actions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2F2483"/>
              </a:solidFill>
              <a:effectLst/>
              <a:uLnTx/>
              <a:uFillTx/>
              <a:latin typeface="Barlow Condensed ExtraBold" panose="00000906000000000000" pitchFamily="2" charset="0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38C710A-8112-D840-998B-4D5234E7343A}"/>
              </a:ext>
            </a:extLst>
          </p:cNvPr>
          <p:cNvSpPr txBox="1"/>
          <p:nvPr/>
        </p:nvSpPr>
        <p:spPr>
          <a:xfrm>
            <a:off x="552893" y="1982692"/>
            <a:ext cx="114618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2F2483"/>
                </a:solidFill>
              </a:rPr>
              <a:t>Les entreprises ont relevé les limites d’une performance exclusivement quantitative. </a:t>
            </a:r>
          </a:p>
          <a:p>
            <a:r>
              <a:rPr lang="fr-FR" sz="2000" dirty="0">
                <a:solidFill>
                  <a:srgbClr val="2F2483"/>
                </a:solidFill>
              </a:rPr>
              <a:t>Elle doit devenir plus </a:t>
            </a:r>
            <a:r>
              <a:rPr lang="fr-FR" sz="2000" b="1" dirty="0">
                <a:solidFill>
                  <a:srgbClr val="2F2483"/>
                </a:solidFill>
              </a:rPr>
              <a:t>équilibrée</a:t>
            </a:r>
            <a:r>
              <a:rPr lang="fr-FR" sz="2000" dirty="0">
                <a:solidFill>
                  <a:srgbClr val="2F2483"/>
                </a:solidFill>
              </a:rPr>
              <a:t>, intégrant </a:t>
            </a:r>
            <a:r>
              <a:rPr lang="fr-FR" sz="2000" b="1" dirty="0">
                <a:solidFill>
                  <a:srgbClr val="2F2483"/>
                </a:solidFill>
              </a:rPr>
              <a:t>engagement, contribution collective, participation à l’amélioration.</a:t>
            </a:r>
          </a:p>
          <a:p>
            <a:endParaRPr lang="fr-FR" sz="2000" b="1" dirty="0">
              <a:solidFill>
                <a:srgbClr val="2F2483"/>
              </a:solidFill>
            </a:endParaRPr>
          </a:p>
          <a:p>
            <a:r>
              <a:rPr lang="fr-FR" sz="2000" b="1" dirty="0">
                <a:solidFill>
                  <a:srgbClr val="2F2483"/>
                </a:solidFill>
              </a:rPr>
              <a:t>Actions proposées par les entreprises lors des ateliers:</a:t>
            </a:r>
          </a:p>
          <a:p>
            <a:endParaRPr lang="fr-FR" sz="2000" dirty="0">
              <a:solidFill>
                <a:srgbClr val="2F2483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2F2483"/>
                </a:solidFill>
              </a:rPr>
              <a:t>Déployer des </a:t>
            </a:r>
            <a:r>
              <a:rPr lang="fr-FR" sz="2000" b="1" dirty="0">
                <a:solidFill>
                  <a:srgbClr val="2F2483"/>
                </a:solidFill>
              </a:rPr>
              <a:t>feedbacks réguliers et constructifs</a:t>
            </a:r>
            <a:r>
              <a:rPr lang="fr-FR" sz="2000" dirty="0">
                <a:solidFill>
                  <a:srgbClr val="2F2483"/>
                </a:solidFill>
              </a:rPr>
              <a:t>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2F2483"/>
                </a:solidFill>
              </a:rPr>
              <a:t>Valoriser les </a:t>
            </a:r>
            <a:r>
              <a:rPr lang="fr-FR" sz="2000" b="1" dirty="0">
                <a:solidFill>
                  <a:srgbClr val="2F2483"/>
                </a:solidFill>
              </a:rPr>
              <a:t>performances collectives</a:t>
            </a:r>
            <a:r>
              <a:rPr lang="fr-FR" sz="2000" dirty="0">
                <a:solidFill>
                  <a:srgbClr val="2F2483"/>
                </a:solidFill>
              </a:rPr>
              <a:t> autant qu’individuelles.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2F2483"/>
                </a:solidFill>
              </a:rPr>
              <a:t>Donner des objectifs SMART collectifs et individuels.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2F2483"/>
                </a:solidFill>
              </a:rPr>
              <a:t>Intégrer la dimension « contribution » dans les évaluations : </a:t>
            </a:r>
            <a:r>
              <a:rPr lang="fr-FR" sz="2000" b="1" dirty="0">
                <a:solidFill>
                  <a:srgbClr val="2F2483"/>
                </a:solidFill>
              </a:rPr>
              <a:t>initiatives, propositions, coopération</a:t>
            </a:r>
            <a:r>
              <a:rPr lang="fr-FR" sz="2000" dirty="0">
                <a:solidFill>
                  <a:srgbClr val="2F2483"/>
                </a:solidFill>
              </a:rPr>
              <a:t>.</a:t>
            </a:r>
          </a:p>
          <a:p>
            <a:endParaRPr lang="fr-FR" sz="2000" dirty="0">
              <a:solidFill>
                <a:srgbClr val="2F2483"/>
              </a:solidFill>
            </a:endParaRPr>
          </a:p>
          <a:p>
            <a:r>
              <a:rPr lang="fr-FR" sz="2000" b="1" dirty="0">
                <a:solidFill>
                  <a:srgbClr val="2F2483"/>
                </a:solidFill>
              </a:rPr>
              <a:t>Les experts insistent sur l’importance d’une performance </a:t>
            </a:r>
            <a:r>
              <a:rPr lang="fr-FR" sz="2000" b="1" dirty="0" err="1">
                <a:solidFill>
                  <a:srgbClr val="2F2483"/>
                </a:solidFill>
              </a:rPr>
              <a:t>co-construite</a:t>
            </a:r>
            <a:r>
              <a:rPr lang="fr-FR" sz="2000" b="1" dirty="0">
                <a:solidFill>
                  <a:srgbClr val="2F2483"/>
                </a:solidFill>
              </a:rPr>
              <a:t>, mieux alignée avec la réalité du travail et génératrice de reconnaissance.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3D59830-8CBF-0C5D-80E1-9760844864A8}"/>
              </a:ext>
            </a:extLst>
          </p:cNvPr>
          <p:cNvSpPr txBox="1"/>
          <p:nvPr/>
        </p:nvSpPr>
        <p:spPr>
          <a:xfrm>
            <a:off x="1006676" y="1386247"/>
            <a:ext cx="10174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>
                <a:solidFill>
                  <a:srgbClr val="E7434A"/>
                </a:solidFill>
                <a:latin typeface="Barlow Condensed" panose="00000506000000000000" pitchFamily="2" charset="0"/>
              </a:rPr>
              <a:t>3. La gestion des performances</a:t>
            </a:r>
            <a:endParaRPr lang="en-US" sz="2800" dirty="0">
              <a:solidFill>
                <a:srgbClr val="E7434A"/>
              </a:solidFill>
              <a:latin typeface="Barlow Condensed" panose="00000506000000000000" pitchFamily="2" charset="0"/>
            </a:endParaRPr>
          </a:p>
        </p:txBody>
      </p:sp>
      <p:pic>
        <p:nvPicPr>
          <p:cNvPr id="4" name="Image 3" descr="Une image contenant logo, Graphique, Police, symbole&#10;&#10;Le contenu généré par l’IA peut être incorrect.">
            <a:extLst>
              <a:ext uri="{FF2B5EF4-FFF2-40B4-BE49-F238E27FC236}">
                <a16:creationId xmlns:a16="http://schemas.microsoft.com/office/drawing/2014/main" id="{612ADFE0-A47B-88DE-475F-2173D95E7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150775" y="2861711"/>
            <a:ext cx="1488332" cy="184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00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8DBCB134B2ED489A580EC1C50D914F" ma:contentTypeVersion="18" ma:contentTypeDescription="Crée un document." ma:contentTypeScope="" ma:versionID="8a56786958a7004090e2d48fbbad9d87">
  <xsd:schema xmlns:xsd="http://www.w3.org/2001/XMLSchema" xmlns:xs="http://www.w3.org/2001/XMLSchema" xmlns:p="http://schemas.microsoft.com/office/2006/metadata/properties" xmlns:ns2="29b6231e-e2fc-424e-93cb-c3c68563c996" xmlns:ns3="afd98505-6f30-43c6-8797-c87a3d19e968" targetNamespace="http://schemas.microsoft.com/office/2006/metadata/properties" ma:root="true" ma:fieldsID="41acb1727392624fc2bce2793dd4824d" ns2:_="" ns3:_="">
    <xsd:import namespace="29b6231e-e2fc-424e-93cb-c3c68563c996"/>
    <xsd:import namespace="afd98505-6f30-43c6-8797-c87a3d19e96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6231e-e2fc-424e-93cb-c3c68563c9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6c0c57e-52f2-492f-afa5-4df0ec592ca3}" ma:internalName="TaxCatchAll" ma:showField="CatchAllData" ma:web="29b6231e-e2fc-424e-93cb-c3c68563c9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d98505-6f30-43c6-8797-c87a3d19e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b6939a0f-899c-4101-9f9c-be88d12044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b6231e-e2fc-424e-93cb-c3c68563c996" xsi:nil="true"/>
    <lcf76f155ced4ddcb4097134ff3c332f xmlns="afd98505-6f30-43c6-8797-c87a3d19e96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594791-F693-48B8-81D4-A0A5F9A952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DEC7FF-6E09-4A16-B2E5-0849229CC7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b6231e-e2fc-424e-93cb-c3c68563c996"/>
    <ds:schemaRef ds:uri="afd98505-6f30-43c6-8797-c87a3d19e9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947699-29BA-428F-A12F-BFADD7EF666A}">
  <ds:schemaRefs>
    <ds:schemaRef ds:uri="http://schemas.microsoft.com/office/2006/metadata/properties"/>
    <ds:schemaRef ds:uri="http://schemas.microsoft.com/office/infopath/2007/PartnerControls"/>
    <ds:schemaRef ds:uri="29b6231e-e2fc-424e-93cb-c3c68563c996"/>
    <ds:schemaRef ds:uri="afd98505-6f30-43c6-8797-c87a3d19e96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1628</Words>
  <Application>Microsoft Office PowerPoint</Application>
  <PresentationFormat>Grand écran</PresentationFormat>
  <Paragraphs>188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31" baseType="lpstr">
      <vt:lpstr>Aptos</vt:lpstr>
      <vt:lpstr>Arial</vt:lpstr>
      <vt:lpstr>Barlow Condensed</vt:lpstr>
      <vt:lpstr>Barlow Condensed ExtraBold</vt:lpstr>
      <vt:lpstr>Calibri</vt:lpstr>
      <vt:lpstr>Calibri Light</vt:lpstr>
      <vt:lpstr>Montserrat</vt:lpstr>
      <vt:lpstr>Roboto</vt:lpstr>
      <vt:lpstr>Symbol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Camille GASTAUD</dc:creator>
  <cp:lastModifiedBy>Jean-Yves PAQUIER</cp:lastModifiedBy>
  <cp:revision>3</cp:revision>
  <dcterms:created xsi:type="dcterms:W3CDTF">2024-01-09T12:45:35Z</dcterms:created>
  <dcterms:modified xsi:type="dcterms:W3CDTF">2025-12-04T09:35:58Z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0x010100588DBCB134B2ED489A580EC1C50D914F</vt:lpwstr>
  </property>
  <property fmtid="{D5CDD505-2E9C-101B-9397-08002B2CF9AE}" pid="3" name="MediaServiceImageTags">
    <vt:lpwstr/>
  </property>
</Properties>
</file>