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sldIdLst>
    <p:sldId id="256" r:id="rId5"/>
    <p:sldId id="607" r:id="rId6"/>
    <p:sldId id="271" r:id="rId7"/>
    <p:sldId id="272"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2483"/>
    <a:srgbClr val="0BB3CD"/>
    <a:srgbClr val="EF7982"/>
    <a:srgbClr val="E4002C"/>
    <a:srgbClr val="662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87"/>
    <p:restoredTop sz="96327"/>
  </p:normalViewPr>
  <p:slideViewPr>
    <p:cSldViewPr snapToGrid="0" snapToObjects="1">
      <p:cViewPr varScale="1">
        <p:scale>
          <a:sx n="109" d="100"/>
          <a:sy n="109" d="100"/>
        </p:scale>
        <p:origin x="883" y="8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s PERFETTI" userId="53f935dd-08f3-4161-972c-3f929d8bbcdc" providerId="ADAL" clId="{C28DF5FE-9C73-438A-89B5-B85F4C817494}"/>
    <pc:docChg chg="modSld sldOrd">
      <pc:chgData name="Loris PERFETTI" userId="53f935dd-08f3-4161-972c-3f929d8bbcdc" providerId="ADAL" clId="{C28DF5FE-9C73-438A-89B5-B85F4C817494}" dt="2023-11-15T18:27:16.465" v="1"/>
      <pc:docMkLst>
        <pc:docMk/>
      </pc:docMkLst>
      <pc:sldChg chg="ord">
        <pc:chgData name="Loris PERFETTI" userId="53f935dd-08f3-4161-972c-3f929d8bbcdc" providerId="ADAL" clId="{C28DF5FE-9C73-438A-89B5-B85F4C817494}" dt="2023-11-15T18:27:16.465" v="1"/>
        <pc:sldMkLst>
          <pc:docMk/>
          <pc:sldMk cId="3512864717"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CA3DA-B659-CC4A-9862-85353F270677}" type="datetimeFigureOut">
              <a:rPr lang="fr-FR" smtClean="0"/>
              <a:t>15/11/2023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F9CD7-55FD-1147-85A2-AD2FA3F08424}" type="slidenum">
              <a:rPr lang="fr-FR" smtClean="0"/>
              <a:t>‹N°›</a:t>
            </a:fld>
            <a:endParaRPr lang="fr-FR"/>
          </a:p>
        </p:txBody>
      </p:sp>
    </p:spTree>
    <p:extLst>
      <p:ext uri="{BB962C8B-B14F-4D97-AF65-F5344CB8AC3E}">
        <p14:creationId xmlns:p14="http://schemas.microsoft.com/office/powerpoint/2010/main" val="138080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31365-4370-1545-A25E-9DE42E7711D8}"/>
              </a:ext>
            </a:extLst>
          </p:cNvPr>
          <p:cNvSpPr>
            <a:spLocks noGrp="1"/>
          </p:cNvSpPr>
          <p:nvPr>
            <p:ph type="title"/>
          </p:nvPr>
        </p:nvSpPr>
        <p:spPr/>
        <p:txBody>
          <a:bodyPr/>
          <a:lstStyle/>
          <a:p>
            <a:r>
              <a:rPr lang="fr-FR"/>
              <a:t>Modifiez le style du titre</a:t>
            </a:r>
          </a:p>
        </p:txBody>
      </p:sp>
      <p:sp>
        <p:nvSpPr>
          <p:cNvPr id="5" name="Text Placeholder 2">
            <a:extLst>
              <a:ext uri="{FF2B5EF4-FFF2-40B4-BE49-F238E27FC236}">
                <a16:creationId xmlns:a16="http://schemas.microsoft.com/office/drawing/2014/main" id="{38C5B968-E566-CC45-8D5B-63110F434279}"/>
              </a:ext>
            </a:extLst>
          </p:cNvPr>
          <p:cNvSpPr>
            <a:spLocks noGrp="1"/>
          </p:cNvSpPr>
          <p:nvPr>
            <p:ph idx="1"/>
          </p:nvPr>
        </p:nvSpPr>
        <p:spPr>
          <a:xfrm>
            <a:off x="398242" y="953051"/>
            <a:ext cx="8354994" cy="164148"/>
          </a:xfrm>
          <a:prstGeom prst="rect">
            <a:avLst/>
          </a:prstGeom>
        </p:spPr>
        <p:txBody>
          <a:bodyPr vert="horz" wrap="square" lIns="0" tIns="0" rIns="0" bIns="0" rtlCol="0">
            <a:spAutoFit/>
          </a:bodyPr>
          <a:lstStyle/>
          <a:p>
            <a:pPr lvl="0"/>
            <a:endParaRPr lang="en-US" dirty="0"/>
          </a:p>
        </p:txBody>
      </p:sp>
      <p:sp>
        <p:nvSpPr>
          <p:cNvPr id="8" name="Footer Placeholder 4">
            <a:extLst>
              <a:ext uri="{FF2B5EF4-FFF2-40B4-BE49-F238E27FC236}">
                <a16:creationId xmlns:a16="http://schemas.microsoft.com/office/drawing/2014/main" id="{4923685E-C159-C041-B5A3-CAB31159CF1A}"/>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9" name="Slide Number Placeholder 5">
            <a:extLst>
              <a:ext uri="{FF2B5EF4-FFF2-40B4-BE49-F238E27FC236}">
                <a16:creationId xmlns:a16="http://schemas.microsoft.com/office/drawing/2014/main" id="{6F48A3E8-F3AD-564A-AC21-FA3998F7546F}"/>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112359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ACFC1383-2F42-A34B-B975-D970B1BF71B8}"/>
              </a:ext>
            </a:extLst>
          </p:cNvPr>
          <p:cNvPicPr>
            <a:picLocks noChangeAspect="1"/>
          </p:cNvPicPr>
          <p:nvPr userDrawn="1"/>
        </p:nvPicPr>
        <p:blipFill>
          <a:blip r:embed="rId2"/>
          <a:stretch>
            <a:fillRect/>
          </a:stretch>
        </p:blipFill>
        <p:spPr>
          <a:xfrm>
            <a:off x="0" y="6350"/>
            <a:ext cx="9144000" cy="5130800"/>
          </a:xfrm>
          <a:prstGeom prst="rect">
            <a:avLst/>
          </a:prstGeom>
        </p:spPr>
      </p:pic>
      <p:sp>
        <p:nvSpPr>
          <p:cNvPr id="5" name="Footer Placeholder 4">
            <a:extLst>
              <a:ext uri="{FF2B5EF4-FFF2-40B4-BE49-F238E27FC236}">
                <a16:creationId xmlns:a16="http://schemas.microsoft.com/office/drawing/2014/main" id="{D16C78C2-86AC-A44C-8272-6D2B053F8AEE}"/>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7" name="Slide Number Placeholder 5">
            <a:extLst>
              <a:ext uri="{FF2B5EF4-FFF2-40B4-BE49-F238E27FC236}">
                <a16:creationId xmlns:a16="http://schemas.microsoft.com/office/drawing/2014/main" id="{35467518-391F-F842-9134-1F02A6EA7073}"/>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
        <p:nvSpPr>
          <p:cNvPr id="8" name="Titre 1">
            <a:extLst>
              <a:ext uri="{FF2B5EF4-FFF2-40B4-BE49-F238E27FC236}">
                <a16:creationId xmlns:a16="http://schemas.microsoft.com/office/drawing/2014/main" id="{7B13ADA9-8522-564F-81AC-3C178EFEEE8F}"/>
              </a:ext>
            </a:extLst>
          </p:cNvPr>
          <p:cNvSpPr>
            <a:spLocks noGrp="1"/>
          </p:cNvSpPr>
          <p:nvPr>
            <p:ph type="title"/>
          </p:nvPr>
        </p:nvSpPr>
        <p:spPr>
          <a:xfrm>
            <a:off x="398242" y="360619"/>
            <a:ext cx="4051020" cy="282129"/>
          </a:xfrm>
        </p:spPr>
        <p:txBody>
          <a:bodyPr/>
          <a:lstStyle/>
          <a:p>
            <a:r>
              <a:rPr lang="fr-FR"/>
              <a:t>Modifiez le style du titre</a:t>
            </a:r>
          </a:p>
        </p:txBody>
      </p:sp>
      <p:sp>
        <p:nvSpPr>
          <p:cNvPr id="10" name="Text Placeholder 2">
            <a:extLst>
              <a:ext uri="{FF2B5EF4-FFF2-40B4-BE49-F238E27FC236}">
                <a16:creationId xmlns:a16="http://schemas.microsoft.com/office/drawing/2014/main" id="{C96E8613-85FC-2A43-A233-988CD86B3CD3}"/>
              </a:ext>
            </a:extLst>
          </p:cNvPr>
          <p:cNvSpPr>
            <a:spLocks noGrp="1"/>
          </p:cNvSpPr>
          <p:nvPr>
            <p:ph idx="1"/>
          </p:nvPr>
        </p:nvSpPr>
        <p:spPr>
          <a:xfrm>
            <a:off x="398242" y="953051"/>
            <a:ext cx="4051020" cy="164148"/>
          </a:xfrm>
          <a:prstGeom prst="rect">
            <a:avLst/>
          </a:prstGeom>
        </p:spPr>
        <p:txBody>
          <a:bodyPr vert="horz" wrap="square" lIns="0" tIns="0" rIns="0" bIns="0" rtlCol="0">
            <a:spAutoFit/>
          </a:bodyPr>
          <a:lstStyle/>
          <a:p>
            <a:pPr lvl="0"/>
            <a:endParaRPr lang="en-US" dirty="0"/>
          </a:p>
        </p:txBody>
      </p:sp>
      <p:sp>
        <p:nvSpPr>
          <p:cNvPr id="9" name="Rectangle : avec coin rogné 8">
            <a:extLst>
              <a:ext uri="{FF2B5EF4-FFF2-40B4-BE49-F238E27FC236}">
                <a16:creationId xmlns:a16="http://schemas.microsoft.com/office/drawing/2014/main" id="{6F2C5619-7D11-4583-A243-E07B66C33E64}"/>
              </a:ext>
            </a:extLst>
          </p:cNvPr>
          <p:cNvSpPr/>
          <p:nvPr userDrawn="1"/>
        </p:nvSpPr>
        <p:spPr>
          <a:xfrm>
            <a:off x="4693444" y="6350"/>
            <a:ext cx="4450556" cy="5130800"/>
          </a:xfrm>
          <a:prstGeom prst="snip1Rect">
            <a:avLst>
              <a:gd name="adj" fmla="val 37855"/>
            </a:avLst>
          </a:prstGeom>
          <a:solidFill>
            <a:srgbClr val="2F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21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ACFC1383-2F42-A34B-B975-D970B1BF71B8}"/>
              </a:ext>
            </a:extLst>
          </p:cNvPr>
          <p:cNvPicPr>
            <a:picLocks noChangeAspect="1"/>
          </p:cNvPicPr>
          <p:nvPr userDrawn="1"/>
        </p:nvPicPr>
        <p:blipFill>
          <a:blip r:embed="rId2"/>
          <a:stretch>
            <a:fillRect/>
          </a:stretch>
        </p:blipFill>
        <p:spPr>
          <a:xfrm>
            <a:off x="0" y="6350"/>
            <a:ext cx="9144000" cy="5130800"/>
          </a:xfrm>
          <a:prstGeom prst="rect">
            <a:avLst/>
          </a:prstGeom>
        </p:spPr>
      </p:pic>
      <p:sp>
        <p:nvSpPr>
          <p:cNvPr id="5" name="Footer Placeholder 4">
            <a:extLst>
              <a:ext uri="{FF2B5EF4-FFF2-40B4-BE49-F238E27FC236}">
                <a16:creationId xmlns:a16="http://schemas.microsoft.com/office/drawing/2014/main" id="{D16C78C2-86AC-A44C-8272-6D2B053F8AEE}"/>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7" name="Slide Number Placeholder 5">
            <a:extLst>
              <a:ext uri="{FF2B5EF4-FFF2-40B4-BE49-F238E27FC236}">
                <a16:creationId xmlns:a16="http://schemas.microsoft.com/office/drawing/2014/main" id="{35467518-391F-F842-9134-1F02A6EA7073}"/>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
        <p:nvSpPr>
          <p:cNvPr id="8" name="Titre 1">
            <a:extLst>
              <a:ext uri="{FF2B5EF4-FFF2-40B4-BE49-F238E27FC236}">
                <a16:creationId xmlns:a16="http://schemas.microsoft.com/office/drawing/2014/main" id="{7B13ADA9-8522-564F-81AC-3C178EFEEE8F}"/>
              </a:ext>
            </a:extLst>
          </p:cNvPr>
          <p:cNvSpPr>
            <a:spLocks noGrp="1"/>
          </p:cNvSpPr>
          <p:nvPr>
            <p:ph type="title"/>
          </p:nvPr>
        </p:nvSpPr>
        <p:spPr>
          <a:xfrm>
            <a:off x="398242" y="360619"/>
            <a:ext cx="4051020" cy="282129"/>
          </a:xfrm>
        </p:spPr>
        <p:txBody>
          <a:bodyPr/>
          <a:lstStyle/>
          <a:p>
            <a:r>
              <a:rPr lang="fr-FR"/>
              <a:t>Modifiez le style du titre</a:t>
            </a:r>
          </a:p>
        </p:txBody>
      </p:sp>
      <p:sp>
        <p:nvSpPr>
          <p:cNvPr id="10" name="Text Placeholder 2">
            <a:extLst>
              <a:ext uri="{FF2B5EF4-FFF2-40B4-BE49-F238E27FC236}">
                <a16:creationId xmlns:a16="http://schemas.microsoft.com/office/drawing/2014/main" id="{C96E8613-85FC-2A43-A233-988CD86B3CD3}"/>
              </a:ext>
            </a:extLst>
          </p:cNvPr>
          <p:cNvSpPr>
            <a:spLocks noGrp="1"/>
          </p:cNvSpPr>
          <p:nvPr>
            <p:ph idx="1"/>
          </p:nvPr>
        </p:nvSpPr>
        <p:spPr>
          <a:xfrm>
            <a:off x="398242" y="953051"/>
            <a:ext cx="4051020" cy="164148"/>
          </a:xfrm>
          <a:prstGeom prst="rect">
            <a:avLst/>
          </a:prstGeom>
        </p:spPr>
        <p:txBody>
          <a:bodyPr vert="horz" wrap="square" lIns="0" tIns="0" rIns="0" bIns="0" rtlCol="0">
            <a:spAutoFit/>
          </a:bodyPr>
          <a:lstStyle/>
          <a:p>
            <a:pPr lvl="0"/>
            <a:endParaRPr lang="en-US" dirty="0"/>
          </a:p>
        </p:txBody>
      </p:sp>
      <p:sp>
        <p:nvSpPr>
          <p:cNvPr id="9" name="Rectangle : avec coin rogné 8">
            <a:extLst>
              <a:ext uri="{FF2B5EF4-FFF2-40B4-BE49-F238E27FC236}">
                <a16:creationId xmlns:a16="http://schemas.microsoft.com/office/drawing/2014/main" id="{6F2C5619-7D11-4583-A243-E07B66C33E64}"/>
              </a:ext>
            </a:extLst>
          </p:cNvPr>
          <p:cNvSpPr/>
          <p:nvPr userDrawn="1"/>
        </p:nvSpPr>
        <p:spPr>
          <a:xfrm>
            <a:off x="4693444" y="6350"/>
            <a:ext cx="4450556" cy="5130800"/>
          </a:xfrm>
          <a:prstGeom prst="snip1Rect">
            <a:avLst>
              <a:gd name="adj" fmla="val 37855"/>
            </a:avLst>
          </a:prstGeom>
          <a:solidFill>
            <a:srgbClr val="EF7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4519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ACFC1383-2F42-A34B-B975-D970B1BF71B8}"/>
              </a:ext>
            </a:extLst>
          </p:cNvPr>
          <p:cNvPicPr>
            <a:picLocks noChangeAspect="1"/>
          </p:cNvPicPr>
          <p:nvPr userDrawn="1"/>
        </p:nvPicPr>
        <p:blipFill>
          <a:blip r:embed="rId2"/>
          <a:stretch>
            <a:fillRect/>
          </a:stretch>
        </p:blipFill>
        <p:spPr>
          <a:xfrm>
            <a:off x="0" y="6350"/>
            <a:ext cx="9144000" cy="5130800"/>
          </a:xfrm>
          <a:prstGeom prst="rect">
            <a:avLst/>
          </a:prstGeom>
        </p:spPr>
      </p:pic>
      <p:sp>
        <p:nvSpPr>
          <p:cNvPr id="5" name="Footer Placeholder 4">
            <a:extLst>
              <a:ext uri="{FF2B5EF4-FFF2-40B4-BE49-F238E27FC236}">
                <a16:creationId xmlns:a16="http://schemas.microsoft.com/office/drawing/2014/main" id="{D16C78C2-86AC-A44C-8272-6D2B053F8AEE}"/>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7" name="Slide Number Placeholder 5">
            <a:extLst>
              <a:ext uri="{FF2B5EF4-FFF2-40B4-BE49-F238E27FC236}">
                <a16:creationId xmlns:a16="http://schemas.microsoft.com/office/drawing/2014/main" id="{35467518-391F-F842-9134-1F02A6EA7073}"/>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
        <p:nvSpPr>
          <p:cNvPr id="8" name="Titre 1">
            <a:extLst>
              <a:ext uri="{FF2B5EF4-FFF2-40B4-BE49-F238E27FC236}">
                <a16:creationId xmlns:a16="http://schemas.microsoft.com/office/drawing/2014/main" id="{7B13ADA9-8522-564F-81AC-3C178EFEEE8F}"/>
              </a:ext>
            </a:extLst>
          </p:cNvPr>
          <p:cNvSpPr>
            <a:spLocks noGrp="1"/>
          </p:cNvSpPr>
          <p:nvPr>
            <p:ph type="title"/>
          </p:nvPr>
        </p:nvSpPr>
        <p:spPr>
          <a:xfrm>
            <a:off x="398242" y="360619"/>
            <a:ext cx="4051020" cy="282129"/>
          </a:xfrm>
        </p:spPr>
        <p:txBody>
          <a:bodyPr/>
          <a:lstStyle/>
          <a:p>
            <a:r>
              <a:rPr lang="fr-FR" dirty="0"/>
              <a:t>Modifiez le style du titre</a:t>
            </a:r>
          </a:p>
        </p:txBody>
      </p:sp>
      <p:sp>
        <p:nvSpPr>
          <p:cNvPr id="10" name="Text Placeholder 2">
            <a:extLst>
              <a:ext uri="{FF2B5EF4-FFF2-40B4-BE49-F238E27FC236}">
                <a16:creationId xmlns:a16="http://schemas.microsoft.com/office/drawing/2014/main" id="{C96E8613-85FC-2A43-A233-988CD86B3CD3}"/>
              </a:ext>
            </a:extLst>
          </p:cNvPr>
          <p:cNvSpPr>
            <a:spLocks noGrp="1"/>
          </p:cNvSpPr>
          <p:nvPr>
            <p:ph idx="1"/>
          </p:nvPr>
        </p:nvSpPr>
        <p:spPr>
          <a:xfrm>
            <a:off x="398242" y="953051"/>
            <a:ext cx="4051020" cy="164148"/>
          </a:xfrm>
          <a:prstGeom prst="rect">
            <a:avLst/>
          </a:prstGeom>
        </p:spPr>
        <p:txBody>
          <a:bodyPr vert="horz" wrap="square" lIns="0" tIns="0" rIns="0" bIns="0" rtlCol="0">
            <a:spAutoFit/>
          </a:bodyPr>
          <a:lstStyle/>
          <a:p>
            <a:pPr lvl="0"/>
            <a:endParaRPr lang="en-US" dirty="0"/>
          </a:p>
        </p:txBody>
      </p:sp>
      <p:sp>
        <p:nvSpPr>
          <p:cNvPr id="9" name="Rectangle : avec coin rogné 8">
            <a:extLst>
              <a:ext uri="{FF2B5EF4-FFF2-40B4-BE49-F238E27FC236}">
                <a16:creationId xmlns:a16="http://schemas.microsoft.com/office/drawing/2014/main" id="{6F2C5619-7D11-4583-A243-E07B66C33E64}"/>
              </a:ext>
            </a:extLst>
          </p:cNvPr>
          <p:cNvSpPr/>
          <p:nvPr userDrawn="1"/>
        </p:nvSpPr>
        <p:spPr>
          <a:xfrm>
            <a:off x="4693444" y="6350"/>
            <a:ext cx="4450556" cy="5130800"/>
          </a:xfrm>
          <a:prstGeom prst="snip1Rect">
            <a:avLst>
              <a:gd name="adj" fmla="val 37855"/>
            </a:avLst>
          </a:prstGeom>
          <a:solidFill>
            <a:srgbClr val="0BB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860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98242" y="595943"/>
            <a:ext cx="7886700" cy="282129"/>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Footer Placeholder 4">
            <a:extLst>
              <a:ext uri="{FF2B5EF4-FFF2-40B4-BE49-F238E27FC236}">
                <a16:creationId xmlns:a16="http://schemas.microsoft.com/office/drawing/2014/main" id="{3C59CB94-30BE-C84D-AC40-0CE21C71FEE0}"/>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8" name="Slide Number Placeholder 5">
            <a:extLst>
              <a:ext uri="{FF2B5EF4-FFF2-40B4-BE49-F238E27FC236}">
                <a16:creationId xmlns:a16="http://schemas.microsoft.com/office/drawing/2014/main" id="{863464F5-5775-3948-82C8-D47116FE64D4}"/>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374227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35630" y="419167"/>
            <a:ext cx="7886700" cy="314189"/>
          </a:xfrm>
        </p:spPr>
        <p:txBody>
          <a:bodyPr anchor="t" anchorCtr="0"/>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435630" y="988010"/>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7" name="Footer Placeholder 4">
            <a:extLst>
              <a:ext uri="{FF2B5EF4-FFF2-40B4-BE49-F238E27FC236}">
                <a16:creationId xmlns:a16="http://schemas.microsoft.com/office/drawing/2014/main" id="{B1EFA6EF-D95D-074A-94B0-9DE4F0635767}"/>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8" name="Slide Number Placeholder 5">
            <a:extLst>
              <a:ext uri="{FF2B5EF4-FFF2-40B4-BE49-F238E27FC236}">
                <a16:creationId xmlns:a16="http://schemas.microsoft.com/office/drawing/2014/main" id="{BFC4BA20-0DB1-A44A-88E8-607532948BFF}"/>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16295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4">
            <a:extLst>
              <a:ext uri="{FF2B5EF4-FFF2-40B4-BE49-F238E27FC236}">
                <a16:creationId xmlns:a16="http://schemas.microsoft.com/office/drawing/2014/main" id="{D4D2806B-D990-BA42-B16E-5A25719385AB}"/>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9" name="Slide Number Placeholder 5">
            <a:extLst>
              <a:ext uri="{FF2B5EF4-FFF2-40B4-BE49-F238E27FC236}">
                <a16:creationId xmlns:a16="http://schemas.microsoft.com/office/drawing/2014/main" id="{8DD7ACF5-1DFB-6C41-8EF3-95A0F2DC7317}"/>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56749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242" y="360619"/>
            <a:ext cx="7886700" cy="282129"/>
          </a:xfrm>
          <a:prstGeom prst="rect">
            <a:avLst/>
          </a:prstGeom>
        </p:spPr>
        <p:txBody>
          <a:bodyPr vert="horz" lIns="0" tIns="0" rIns="0" bIns="0" rtlCol="0" anchor="t" anchorCtr="0">
            <a:spAutoFit/>
          </a:bodyPr>
          <a:lstStyle/>
          <a:p>
            <a:endParaRPr lang="en-US" dirty="0"/>
          </a:p>
        </p:txBody>
      </p:sp>
      <p:sp>
        <p:nvSpPr>
          <p:cNvPr id="3" name="Text Placeholder 2"/>
          <p:cNvSpPr>
            <a:spLocks noGrp="1"/>
          </p:cNvSpPr>
          <p:nvPr>
            <p:ph type="body" idx="1"/>
          </p:nvPr>
        </p:nvSpPr>
        <p:spPr>
          <a:xfrm>
            <a:off x="398242" y="1177169"/>
            <a:ext cx="8288558" cy="164148"/>
          </a:xfrm>
          <a:prstGeom prst="rect">
            <a:avLst/>
          </a:prstGeom>
        </p:spPr>
        <p:txBody>
          <a:bodyPr vert="horz" wrap="square" lIns="0" tIns="0" rIns="0" bIns="0" rtlCol="0">
            <a:spAutoFit/>
          </a:bodyPr>
          <a:lstStyle/>
          <a:p>
            <a:pPr lvl="0"/>
            <a:endParaRPr lang="en-US" dirty="0"/>
          </a:p>
        </p:txBody>
      </p:sp>
      <p:sp>
        <p:nvSpPr>
          <p:cNvPr id="13" name="Footer Placeholder 4">
            <a:extLst>
              <a:ext uri="{FF2B5EF4-FFF2-40B4-BE49-F238E27FC236}">
                <a16:creationId xmlns:a16="http://schemas.microsoft.com/office/drawing/2014/main" id="{034D723C-74C7-E148-91D3-0C81C00B3B25}"/>
              </a:ext>
            </a:extLst>
          </p:cNvPr>
          <p:cNvSpPr>
            <a:spLocks noGrp="1"/>
          </p:cNvSpPr>
          <p:nvPr>
            <p:ph type="ftr" sz="quarter" idx="3"/>
          </p:nvPr>
        </p:nvSpPr>
        <p:spPr>
          <a:xfrm>
            <a:off x="651353" y="4792343"/>
            <a:ext cx="7946901" cy="123111"/>
          </a:xfrm>
          <a:prstGeom prst="rect">
            <a:avLst/>
          </a:prstGeom>
        </p:spPr>
        <p:txBody>
          <a:bodyPr vert="horz" wrap="none" lIns="0" tIns="0" rIns="0" bIns="0" rtlCol="0" anchor="t" anchorCtr="0"/>
          <a:lstStyle>
            <a:lvl1pPr algn="r">
              <a:defRPr sz="900" b="0" i="0">
                <a:solidFill>
                  <a:schemeClr val="tx1"/>
                </a:solidFill>
                <a:latin typeface="Barlow Condensed" pitchFamily="2" charset="77"/>
              </a:defRPr>
            </a:lvl1pPr>
          </a:lstStyle>
          <a:p>
            <a:r>
              <a:rPr lang="fr-FR" dirty="0"/>
              <a:t>Titre de la présentation - </a:t>
            </a:r>
          </a:p>
        </p:txBody>
      </p:sp>
      <p:sp>
        <p:nvSpPr>
          <p:cNvPr id="14" name="Slide Number Placeholder 5">
            <a:extLst>
              <a:ext uri="{FF2B5EF4-FFF2-40B4-BE49-F238E27FC236}">
                <a16:creationId xmlns:a16="http://schemas.microsoft.com/office/drawing/2014/main" id="{29256214-7CD7-3F40-8968-A31D2E0EF81A}"/>
              </a:ext>
            </a:extLst>
          </p:cNvPr>
          <p:cNvSpPr>
            <a:spLocks noGrp="1"/>
          </p:cNvSpPr>
          <p:nvPr>
            <p:ph type="sldNum" sz="quarter" idx="4"/>
          </p:nvPr>
        </p:nvSpPr>
        <p:spPr>
          <a:xfrm>
            <a:off x="8606998" y="4795518"/>
            <a:ext cx="309966" cy="123111"/>
          </a:xfrm>
          <a:prstGeom prst="rect">
            <a:avLst/>
          </a:prstGeom>
        </p:spPr>
        <p:txBody>
          <a:bodyPr vert="horz" lIns="0" tIns="0" rIns="0" bIns="0" rtlCol="0" anchor="t" anchorCtr="0">
            <a:spAutoFit/>
          </a:bodyPr>
          <a:lstStyle>
            <a:lvl1pPr algn="l">
              <a:defRPr sz="800" b="0" i="0">
                <a:solidFill>
                  <a:schemeClr val="tx1"/>
                </a:solidFill>
                <a:latin typeface="Barlow Condensed Medium" pitchFamily="2" charset="77"/>
              </a:defRPr>
            </a:lvl1pPr>
          </a:lstStyle>
          <a:p>
            <a:fld id="{BDE2D64B-104A-0D49-AC01-3995F14CC673}" type="slidenum">
              <a:rPr lang="fr-FR" smtClean="0"/>
              <a:pPr/>
              <a:t>‹N°›</a:t>
            </a:fld>
            <a:endParaRPr lang="fr-FR" dirty="0"/>
          </a:p>
        </p:txBody>
      </p:sp>
    </p:spTree>
    <p:extLst>
      <p:ext uri="{BB962C8B-B14F-4D97-AF65-F5344CB8AC3E}">
        <p14:creationId xmlns:p14="http://schemas.microsoft.com/office/powerpoint/2010/main" val="2439825164"/>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6" r:id="rId3"/>
    <p:sldLayoutId id="2147483667" r:id="rId4"/>
    <p:sldLayoutId id="2147483662" r:id="rId5"/>
    <p:sldLayoutId id="2147483663" r:id="rId6"/>
    <p:sldLayoutId id="2147483664" r:id="rId7"/>
  </p:sldLayoutIdLst>
  <p:hf hdr="0" dt="0"/>
  <p:txStyles>
    <p:title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p:titleStyle>
    <p:bodyStyle>
      <a:lvl1pPr marL="0" indent="0" algn="l" defTabSz="685800" rtl="0" eaLnBrk="1" latinLnBrk="0" hangingPunct="1">
        <a:lnSpc>
          <a:spcPts val="1400"/>
        </a:lnSpc>
        <a:spcBef>
          <a:spcPts val="0"/>
        </a:spcBef>
        <a:buFont typeface="Arial" panose="020B0604020202020204" pitchFamily="34" charset="0"/>
        <a:buNone/>
        <a:tabLst/>
        <a:defRPr sz="1150" b="0" i="0" kern="1200">
          <a:solidFill>
            <a:schemeClr val="tx1"/>
          </a:solidFill>
          <a:latin typeface="Barlow Condensed Medium"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Barlow Condensed Medium"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arlow Condensed Medium"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arlow Condensed Medium"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F82D07B8-4FB7-5348-9943-D2F8DFAEB47C}"/>
              </a:ext>
            </a:extLst>
          </p:cNvPr>
          <p:cNvSpPr txBox="1">
            <a:spLocks/>
          </p:cNvSpPr>
          <p:nvPr/>
        </p:nvSpPr>
        <p:spPr>
          <a:xfrm>
            <a:off x="524786" y="1069711"/>
            <a:ext cx="3853485" cy="1790100"/>
          </a:xfrm>
          <a:prstGeom prst="rect">
            <a:avLst/>
          </a:prstGeom>
        </p:spPr>
        <p:txBody>
          <a:bodyPr vert="horz" lIns="0" tIns="0" rIns="0" bIns="0" rtlCol="0" anchor="t" anchorCtr="0">
            <a:noAutofit/>
          </a:bodyPr>
          <a:lstStyle>
            <a:lvl1pPr algn="l" defTabSz="685800" rtl="0" eaLnBrk="1" latinLnBrk="0" hangingPunct="1">
              <a:lnSpc>
                <a:spcPts val="2200"/>
              </a:lnSpc>
              <a:spcBef>
                <a:spcPct val="0"/>
              </a:spcBef>
              <a:buNone/>
              <a:defRPr sz="2300" b="1" i="0" kern="1200">
                <a:solidFill>
                  <a:srgbClr val="2F2483"/>
                </a:solidFill>
                <a:latin typeface="Barlow Condensed" pitchFamily="2" charset="77"/>
                <a:ea typeface="+mj-ea"/>
                <a:cs typeface="+mj-cs"/>
              </a:defRPr>
            </a:lvl1pPr>
          </a:lstStyle>
          <a:p>
            <a:pPr>
              <a:lnSpc>
                <a:spcPts val="3984"/>
              </a:lnSpc>
            </a:pPr>
            <a:r>
              <a:rPr lang="fr-FR" sz="4070">
                <a:solidFill>
                  <a:schemeClr val="bg1"/>
                </a:solidFill>
              </a:rPr>
              <a:t>TITRE DE LA </a:t>
            </a:r>
            <a:br>
              <a:rPr lang="fr-FR" sz="4070">
                <a:solidFill>
                  <a:schemeClr val="bg1"/>
                </a:solidFill>
              </a:rPr>
            </a:br>
            <a:r>
              <a:rPr lang="fr-FR" sz="4070">
                <a:solidFill>
                  <a:schemeClr val="bg1"/>
                </a:solidFill>
              </a:rPr>
              <a:t>PRÉSENTATION</a:t>
            </a:r>
            <a:br>
              <a:rPr lang="fr-FR" sz="4070">
                <a:solidFill>
                  <a:schemeClr val="bg1"/>
                </a:solidFill>
              </a:rPr>
            </a:br>
            <a:r>
              <a:rPr lang="fr-FR" sz="4070">
                <a:solidFill>
                  <a:schemeClr val="bg1"/>
                </a:solidFill>
              </a:rPr>
              <a:t>SUR TROIS LIGNES</a:t>
            </a:r>
            <a:endParaRPr lang="fr-FR" sz="4070" dirty="0">
              <a:solidFill>
                <a:schemeClr val="bg1"/>
              </a:solidFill>
            </a:endParaRPr>
          </a:p>
        </p:txBody>
      </p:sp>
      <p:sp>
        <p:nvSpPr>
          <p:cNvPr id="14" name="Titre 1">
            <a:extLst>
              <a:ext uri="{FF2B5EF4-FFF2-40B4-BE49-F238E27FC236}">
                <a16:creationId xmlns:a16="http://schemas.microsoft.com/office/drawing/2014/main" id="{7D961BB3-6480-2B47-9014-6EF64C6376F0}"/>
              </a:ext>
            </a:extLst>
          </p:cNvPr>
          <p:cNvSpPr txBox="1">
            <a:spLocks/>
          </p:cNvSpPr>
          <p:nvPr/>
        </p:nvSpPr>
        <p:spPr>
          <a:xfrm>
            <a:off x="524786" y="4341128"/>
            <a:ext cx="4126727" cy="389899"/>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1200">
                <a:solidFill>
                  <a:schemeClr val="bg1"/>
                </a:solidFill>
                <a:latin typeface="Barlow Condensed" pitchFamily="2" charset="77"/>
              </a:rPr>
              <a:t>01 juillet</a:t>
            </a:r>
          </a:p>
          <a:p>
            <a:pPr algn="l"/>
            <a:r>
              <a:rPr lang="fr-FR" sz="1200">
                <a:solidFill>
                  <a:schemeClr val="bg1"/>
                </a:solidFill>
                <a:latin typeface="Barlow Condensed" pitchFamily="2" charset="77"/>
              </a:rPr>
              <a:t>2021</a:t>
            </a:r>
            <a:endParaRPr lang="fr-FR" sz="1200" dirty="0">
              <a:solidFill>
                <a:schemeClr val="bg1"/>
              </a:solidFill>
              <a:latin typeface="Barlow Condensed" pitchFamily="2" charset="77"/>
            </a:endParaRPr>
          </a:p>
        </p:txBody>
      </p:sp>
      <p:pic>
        <p:nvPicPr>
          <p:cNvPr id="6" name="Image 5">
            <a:extLst>
              <a:ext uri="{FF2B5EF4-FFF2-40B4-BE49-F238E27FC236}">
                <a16:creationId xmlns:a16="http://schemas.microsoft.com/office/drawing/2014/main" id="{D30CBDF4-4FDC-445F-B97D-1152C9D132A6}"/>
              </a:ext>
            </a:extLst>
          </p:cNvPr>
          <p:cNvPicPr>
            <a:picLocks noChangeAspect="1"/>
          </p:cNvPicPr>
          <p:nvPr/>
        </p:nvPicPr>
        <p:blipFill>
          <a:blip r:embed="rId2"/>
          <a:stretch>
            <a:fillRect/>
          </a:stretch>
        </p:blipFill>
        <p:spPr>
          <a:xfrm>
            <a:off x="-134165" y="-27277"/>
            <a:ext cx="9370290" cy="5270789"/>
          </a:xfrm>
          <a:prstGeom prst="rect">
            <a:avLst/>
          </a:prstGeom>
        </p:spPr>
      </p:pic>
      <p:sp>
        <p:nvSpPr>
          <p:cNvPr id="7" name="ZoneTexte 15">
            <a:extLst>
              <a:ext uri="{FF2B5EF4-FFF2-40B4-BE49-F238E27FC236}">
                <a16:creationId xmlns:a16="http://schemas.microsoft.com/office/drawing/2014/main" id="{26A00EE0-1480-4B32-8530-F1DBBB04E43B}"/>
              </a:ext>
            </a:extLst>
          </p:cNvPr>
          <p:cNvSpPr txBox="1"/>
          <p:nvPr/>
        </p:nvSpPr>
        <p:spPr>
          <a:xfrm>
            <a:off x="0" y="2392225"/>
            <a:ext cx="8689785"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4000" spc="-150" dirty="0">
                <a:solidFill>
                  <a:prstClr val="white"/>
                </a:solidFill>
                <a:latin typeface="Barlow Condensed" panose="00000506000000000000" pitchFamily="2" charset="0"/>
              </a:rPr>
              <a:t>HANDI’TEAM</a:t>
            </a:r>
          </a:p>
        </p:txBody>
      </p:sp>
      <p:sp>
        <p:nvSpPr>
          <p:cNvPr id="12" name="ZoneTexte 15">
            <a:extLst>
              <a:ext uri="{FF2B5EF4-FFF2-40B4-BE49-F238E27FC236}">
                <a16:creationId xmlns:a16="http://schemas.microsoft.com/office/drawing/2014/main" id="{439728D4-9166-4C97-A811-5D316F31B9B9}"/>
              </a:ext>
            </a:extLst>
          </p:cNvPr>
          <p:cNvSpPr txBox="1"/>
          <p:nvPr/>
        </p:nvSpPr>
        <p:spPr>
          <a:xfrm>
            <a:off x="454215" y="3156149"/>
            <a:ext cx="7848112"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4000" spc="-150" dirty="0">
              <a:solidFill>
                <a:prstClr val="white"/>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r-FR" sz="4000" spc="-150" dirty="0">
                <a:solidFill>
                  <a:prstClr val="white"/>
                </a:solidFill>
                <a:latin typeface="Barlow Condensed" panose="00000506000000000000" pitchFamily="2" charset="0"/>
              </a:rPr>
              <a:t>Sport &amp; Handicap</a:t>
            </a:r>
            <a:endParaRPr kumimoji="0" lang="fr-FR" sz="4000" b="0" i="0" u="none" strike="noStrike" kern="1200" cap="none" spc="-150" normalizeH="0" baseline="0" noProof="0" dirty="0">
              <a:ln>
                <a:noFill/>
              </a:ln>
              <a:solidFill>
                <a:prstClr val="white"/>
              </a:solidFill>
              <a:effectLst/>
              <a:uLnTx/>
              <a:uFillTx/>
              <a:latin typeface="Barlow Condensed" panose="00000506000000000000" pitchFamily="2" charset="0"/>
            </a:endParaRPr>
          </a:p>
        </p:txBody>
      </p:sp>
      <p:pic>
        <p:nvPicPr>
          <p:cNvPr id="3" name="Image 2">
            <a:extLst>
              <a:ext uri="{FF2B5EF4-FFF2-40B4-BE49-F238E27FC236}">
                <a16:creationId xmlns:a16="http://schemas.microsoft.com/office/drawing/2014/main" id="{2363B526-F473-5721-24AE-9919DBBAED61}"/>
              </a:ext>
            </a:extLst>
          </p:cNvPr>
          <p:cNvPicPr>
            <a:picLocks noChangeAspect="1"/>
          </p:cNvPicPr>
          <p:nvPr/>
        </p:nvPicPr>
        <p:blipFill>
          <a:blip r:embed="rId3"/>
          <a:stretch>
            <a:fillRect/>
          </a:stretch>
        </p:blipFill>
        <p:spPr>
          <a:xfrm>
            <a:off x="0" y="213120"/>
            <a:ext cx="1450427" cy="344106"/>
          </a:xfrm>
          <a:prstGeom prst="rect">
            <a:avLst/>
          </a:prstGeom>
        </p:spPr>
      </p:pic>
      <p:pic>
        <p:nvPicPr>
          <p:cNvPr id="2" name="Image 1">
            <a:extLst>
              <a:ext uri="{FF2B5EF4-FFF2-40B4-BE49-F238E27FC236}">
                <a16:creationId xmlns:a16="http://schemas.microsoft.com/office/drawing/2014/main" id="{DDE592C3-31A1-2963-86A9-E910FC116078}"/>
              </a:ext>
            </a:extLst>
          </p:cNvPr>
          <p:cNvPicPr>
            <a:picLocks noChangeAspect="1"/>
          </p:cNvPicPr>
          <p:nvPr/>
        </p:nvPicPr>
        <p:blipFill>
          <a:blip r:embed="rId4"/>
          <a:stretch>
            <a:fillRect/>
          </a:stretch>
        </p:blipFill>
        <p:spPr>
          <a:xfrm>
            <a:off x="1768500" y="204370"/>
            <a:ext cx="1048274" cy="400105"/>
          </a:xfrm>
          <a:prstGeom prst="rect">
            <a:avLst/>
          </a:prstGeom>
        </p:spPr>
      </p:pic>
      <p:pic>
        <p:nvPicPr>
          <p:cNvPr id="8" name="Image 7">
            <a:extLst>
              <a:ext uri="{FF2B5EF4-FFF2-40B4-BE49-F238E27FC236}">
                <a16:creationId xmlns:a16="http://schemas.microsoft.com/office/drawing/2014/main" id="{ECE9762E-9011-9DA6-58CD-2736B86CF48C}"/>
              </a:ext>
            </a:extLst>
          </p:cNvPr>
          <p:cNvPicPr>
            <a:picLocks noChangeAspect="1"/>
          </p:cNvPicPr>
          <p:nvPr/>
        </p:nvPicPr>
        <p:blipFill>
          <a:blip r:embed="rId5"/>
          <a:stretch>
            <a:fillRect/>
          </a:stretch>
        </p:blipFill>
        <p:spPr>
          <a:xfrm>
            <a:off x="2919095" y="72310"/>
            <a:ext cx="867994" cy="612800"/>
          </a:xfrm>
          <a:prstGeom prst="rect">
            <a:avLst/>
          </a:prstGeom>
        </p:spPr>
      </p:pic>
    </p:spTree>
    <p:extLst>
      <p:ext uri="{BB962C8B-B14F-4D97-AF65-F5344CB8AC3E}">
        <p14:creationId xmlns:p14="http://schemas.microsoft.com/office/powerpoint/2010/main" val="279502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6F5EF87-97E4-F2C5-7FD2-C9DF60DFE3A2}"/>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E2D64B-104A-0D49-AC01-3995F14CC673}" type="slidenum">
              <a:rPr kumimoji="0" lang="fr-FR" sz="800" b="0" i="0" u="none" strike="noStrike" kern="1200" cap="none" spc="0" normalizeH="0" baseline="0" noProof="0" smtClean="0">
                <a:ln>
                  <a:noFill/>
                </a:ln>
                <a:solidFill>
                  <a:prstClr val="black"/>
                </a:solidFill>
                <a:effectLst/>
                <a:uLnTx/>
                <a:uFillTx/>
                <a:latin typeface="Barlow Condensed Medium" pitchFamily="2" charset="77"/>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fr-FR" sz="800" b="0" i="0" u="none" strike="noStrike" kern="1200" cap="none" spc="0" normalizeH="0" baseline="0" noProof="0" dirty="0">
              <a:ln>
                <a:noFill/>
              </a:ln>
              <a:solidFill>
                <a:prstClr val="black"/>
              </a:solidFill>
              <a:effectLst/>
              <a:uLnTx/>
              <a:uFillTx/>
              <a:latin typeface="Barlow Condensed Medium" pitchFamily="2" charset="77"/>
              <a:ea typeface="+mn-ea"/>
              <a:cs typeface="+mn-cs"/>
            </a:endParaRPr>
          </a:p>
        </p:txBody>
      </p:sp>
      <p:sp>
        <p:nvSpPr>
          <p:cNvPr id="4" name="Titre 3">
            <a:extLst>
              <a:ext uri="{FF2B5EF4-FFF2-40B4-BE49-F238E27FC236}">
                <a16:creationId xmlns:a16="http://schemas.microsoft.com/office/drawing/2014/main" id="{939C7459-FBB5-9ED1-6BCE-05A3AEEC2156}"/>
              </a:ext>
            </a:extLst>
          </p:cNvPr>
          <p:cNvSpPr>
            <a:spLocks noGrp="1"/>
          </p:cNvSpPr>
          <p:nvPr>
            <p:ph type="title"/>
          </p:nvPr>
        </p:nvSpPr>
        <p:spPr>
          <a:xfrm>
            <a:off x="398242" y="470868"/>
            <a:ext cx="4051020" cy="564257"/>
          </a:xfrm>
        </p:spPr>
        <p:txBody>
          <a:bodyPr/>
          <a:lstStyle/>
          <a:p>
            <a:pPr algn="ctr"/>
            <a:r>
              <a:rPr lang="fr-FR" dirty="0"/>
              <a:t>PROJET HANDI’TEAM </a:t>
            </a:r>
            <a:br>
              <a:rPr lang="fr-FR" dirty="0"/>
            </a:br>
            <a:endParaRPr lang="fr-FR" dirty="0"/>
          </a:p>
        </p:txBody>
      </p:sp>
      <p:sp>
        <p:nvSpPr>
          <p:cNvPr id="7" name="ZoneTexte 6">
            <a:extLst>
              <a:ext uri="{FF2B5EF4-FFF2-40B4-BE49-F238E27FC236}">
                <a16:creationId xmlns:a16="http://schemas.microsoft.com/office/drawing/2014/main" id="{0DE6C0E0-70EA-FFC8-F747-EC9479973E62}"/>
              </a:ext>
            </a:extLst>
          </p:cNvPr>
          <p:cNvSpPr txBox="1"/>
          <p:nvPr/>
        </p:nvSpPr>
        <p:spPr>
          <a:xfrm>
            <a:off x="4694741" y="226764"/>
            <a:ext cx="3682654" cy="428835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Barlow Condensed" panose="00000506000000000000" pitchFamily="2" charset="0"/>
                <a:ea typeface="+mn-ea"/>
                <a:cs typeface="+mn-cs"/>
              </a:rPr>
              <a:t>L’ENJEU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Barlow Condensed" panose="00000506000000000000" pitchFamily="2" charset="0"/>
                <a:ea typeface="+mn-ea"/>
                <a:cs typeface="+mn-cs"/>
              </a:rPr>
              <a:t> </a:t>
            </a:r>
            <a:endParaRPr kumimoji="0" lang="fr-FR" sz="1600" b="0" i="0" u="none" strike="noStrike" kern="1200" cap="none" spc="0" normalizeH="0" baseline="0" noProof="0" dirty="0">
              <a:ln>
                <a:noFill/>
              </a:ln>
              <a:solidFill>
                <a:prstClr val="white"/>
              </a:solidFill>
              <a:effectLst/>
              <a:uLnTx/>
              <a:uFillTx/>
              <a:latin typeface="Barlow Condensed" panose="00000506000000000000" pitchFamily="2" charset="0"/>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rlow Condensed" panose="00000506000000000000" pitchFamily="2" charset="0"/>
                <a:ea typeface="+mn-ea"/>
                <a:cs typeface="+mn-cs"/>
              </a:rPr>
              <a:t>Accompagner et soutenir une équipe d’athlètes de haut niveau en situation de handicap sur le chemin de la réussite et mettre en exergue l’engagement des entreprises de notre région en faveur de l’inclusion et du handicap.</a:t>
            </a:r>
          </a:p>
          <a:p>
            <a:pPr marL="0" marR="0" lvl="0" indent="0" algn="just" defTabSz="457200" rtl="0" eaLnBrk="1" fontAlgn="auto" latinLnBrk="0" hangingPunct="1">
              <a:lnSpc>
                <a:spcPct val="150000"/>
              </a:lnSpc>
              <a:spcBef>
                <a:spcPts val="0"/>
              </a:spcBef>
              <a:spcAft>
                <a:spcPts val="0"/>
              </a:spcAft>
              <a:buClrTx/>
              <a:buSzTx/>
              <a:buFontTx/>
              <a:buNone/>
              <a:tabLst/>
              <a:defRPr/>
            </a:pPr>
            <a:endParaRPr lang="fr-FR" sz="1600" b="1" dirty="0">
              <a:solidFill>
                <a:prstClr val="white"/>
              </a:solidFill>
              <a:latin typeface="Barlow Condensed" panose="00000506000000000000" pitchFamily="2"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Barlow Condensed" panose="00000506000000000000" pitchFamily="2" charset="0"/>
                <a:ea typeface="+mn-ea"/>
                <a:cs typeface="+mn-cs"/>
              </a:rPr>
              <a:t>CONSTITUTION DE L’EQUIPE </a:t>
            </a:r>
            <a:endParaRPr kumimoji="0" lang="fr-FR" sz="1600" b="0" i="0" u="none" strike="noStrike" kern="1200" cap="none" spc="0" normalizeH="0" baseline="0" noProof="0" dirty="0">
              <a:ln>
                <a:noFill/>
              </a:ln>
              <a:solidFill>
                <a:prstClr val="white"/>
              </a:solidFill>
              <a:effectLst/>
              <a:uLnTx/>
              <a:uFillTx/>
              <a:latin typeface="Barlow Condensed" panose="00000506000000000000" pitchFamily="2" charset="0"/>
              <a:ea typeface="+mn-ea"/>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Barlow Condensed" panose="00000506000000000000" pitchFamily="2" charset="0"/>
                <a:ea typeface="+mn-ea"/>
                <a:cs typeface="+mn-cs"/>
              </a:rPr>
              <a:t>L’équipe </a:t>
            </a:r>
            <a:r>
              <a:rPr kumimoji="0" lang="fr-FR" sz="1600" b="0" i="0" u="none" strike="noStrike" kern="1200" cap="none" spc="0" normalizeH="0" baseline="0" noProof="0" dirty="0" err="1">
                <a:ln>
                  <a:noFill/>
                </a:ln>
                <a:solidFill>
                  <a:prstClr val="white"/>
                </a:solidFill>
                <a:effectLst/>
                <a:uLnTx/>
                <a:uFillTx/>
                <a:latin typeface="Barlow Condensed" panose="00000506000000000000" pitchFamily="2" charset="0"/>
                <a:ea typeface="+mn-ea"/>
                <a:cs typeface="+mn-cs"/>
              </a:rPr>
              <a:t>Handi’Team</a:t>
            </a:r>
            <a:r>
              <a:rPr kumimoji="0" lang="fr-FR" sz="1600" b="0" i="0" u="none" strike="noStrike" kern="1200" cap="none" spc="0" normalizeH="0" baseline="0" noProof="0" dirty="0">
                <a:ln>
                  <a:noFill/>
                </a:ln>
                <a:solidFill>
                  <a:prstClr val="white"/>
                </a:solidFill>
                <a:effectLst/>
                <a:uLnTx/>
                <a:uFillTx/>
                <a:latin typeface="Barlow Condensed" panose="00000506000000000000" pitchFamily="2" charset="0"/>
                <a:ea typeface="+mn-ea"/>
                <a:cs typeface="+mn-cs"/>
              </a:rPr>
              <a:t> est composée d’athlètes en situation de handicap physique et psychique, exerçant des sports divers et variés. </a:t>
            </a:r>
          </a:p>
        </p:txBody>
      </p:sp>
      <p:pic>
        <p:nvPicPr>
          <p:cNvPr id="2" name="Image 1">
            <a:extLst>
              <a:ext uri="{FF2B5EF4-FFF2-40B4-BE49-F238E27FC236}">
                <a16:creationId xmlns:a16="http://schemas.microsoft.com/office/drawing/2014/main" id="{C280E6A7-23F0-FD47-1906-F7FDE1196031}"/>
              </a:ext>
            </a:extLst>
          </p:cNvPr>
          <p:cNvPicPr>
            <a:picLocks noChangeAspect="1"/>
          </p:cNvPicPr>
          <p:nvPr/>
        </p:nvPicPr>
        <p:blipFill>
          <a:blip r:embed="rId2"/>
          <a:stretch>
            <a:fillRect/>
          </a:stretch>
        </p:blipFill>
        <p:spPr>
          <a:xfrm>
            <a:off x="482325" y="1281197"/>
            <a:ext cx="3682653" cy="3269941"/>
          </a:xfrm>
          <a:prstGeom prst="rect">
            <a:avLst/>
          </a:prstGeom>
        </p:spPr>
      </p:pic>
    </p:spTree>
    <p:extLst>
      <p:ext uri="{BB962C8B-B14F-4D97-AF65-F5344CB8AC3E}">
        <p14:creationId xmlns:p14="http://schemas.microsoft.com/office/powerpoint/2010/main" val="418471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09033F1-9D31-469F-79E7-4EE0DED2EF93}"/>
              </a:ext>
            </a:extLst>
          </p:cNvPr>
          <p:cNvSpPr>
            <a:spLocks noGrp="1"/>
          </p:cNvSpPr>
          <p:nvPr>
            <p:ph type="sldNum" sz="quarter" idx="4"/>
          </p:nvPr>
        </p:nvSpPr>
        <p:spPr/>
        <p:txBody>
          <a:bodyPr/>
          <a:lstStyle/>
          <a:p>
            <a:fld id="{BDE2D64B-104A-0D49-AC01-3995F14CC673}" type="slidenum">
              <a:rPr lang="fr-FR" smtClean="0"/>
              <a:pPr/>
              <a:t>3</a:t>
            </a:fld>
            <a:endParaRPr lang="fr-FR" dirty="0"/>
          </a:p>
        </p:txBody>
      </p:sp>
      <p:sp>
        <p:nvSpPr>
          <p:cNvPr id="4" name="Titre 3">
            <a:extLst>
              <a:ext uri="{FF2B5EF4-FFF2-40B4-BE49-F238E27FC236}">
                <a16:creationId xmlns:a16="http://schemas.microsoft.com/office/drawing/2014/main" id="{73D97EC3-D07A-D3AF-AF0D-8569C83D09D0}"/>
              </a:ext>
            </a:extLst>
          </p:cNvPr>
          <p:cNvSpPr>
            <a:spLocks noGrp="1"/>
          </p:cNvSpPr>
          <p:nvPr>
            <p:ph type="title"/>
          </p:nvPr>
        </p:nvSpPr>
        <p:spPr>
          <a:xfrm>
            <a:off x="398242" y="360619"/>
            <a:ext cx="4051020" cy="846386"/>
          </a:xfrm>
        </p:spPr>
        <p:txBody>
          <a:bodyPr/>
          <a:lstStyle/>
          <a:p>
            <a:r>
              <a:rPr lang="fr-FR" dirty="0"/>
              <a:t>ACCOMPAGNER LES ATHLETES EN SITUATION DE HANDICAP </a:t>
            </a:r>
            <a:br>
              <a:rPr lang="fr-FR" dirty="0"/>
            </a:br>
            <a:endParaRPr lang="fr-FR" dirty="0"/>
          </a:p>
        </p:txBody>
      </p:sp>
      <p:sp>
        <p:nvSpPr>
          <p:cNvPr id="8" name="ZoneTexte 7">
            <a:extLst>
              <a:ext uri="{FF2B5EF4-FFF2-40B4-BE49-F238E27FC236}">
                <a16:creationId xmlns:a16="http://schemas.microsoft.com/office/drawing/2014/main" id="{13FE932F-F786-3D8B-FB88-C2470532CE0F}"/>
              </a:ext>
            </a:extLst>
          </p:cNvPr>
          <p:cNvSpPr txBox="1"/>
          <p:nvPr/>
        </p:nvSpPr>
        <p:spPr>
          <a:xfrm>
            <a:off x="242378" y="1022938"/>
            <a:ext cx="4329622" cy="3365024"/>
          </a:xfrm>
          <a:prstGeom prst="rect">
            <a:avLst/>
          </a:prstGeom>
          <a:noFill/>
        </p:spPr>
        <p:txBody>
          <a:bodyPr wrap="square">
            <a:spAutoFit/>
          </a:bodyPr>
          <a:lstStyle/>
          <a:p>
            <a:pPr>
              <a:lnSpc>
                <a:spcPct val="150000"/>
              </a:lnSpc>
            </a:pPr>
            <a:r>
              <a:rPr lang="fr-FR" sz="1600" dirty="0">
                <a:latin typeface="Barlow Condensed" panose="00000506000000000000" pitchFamily="2" charset="0"/>
              </a:rPr>
              <a:t>Absence de sponsors, difficultés de financement, matériel coûteux : les sportifs en situation de handicap de haut niveau ont encore beaucoup de mal à pratiquer leur sport dans de bonnes conditions. </a:t>
            </a:r>
          </a:p>
          <a:p>
            <a:pPr>
              <a:lnSpc>
                <a:spcPct val="150000"/>
              </a:lnSpc>
            </a:pPr>
            <a:endParaRPr lang="fr-FR" sz="1600" dirty="0">
              <a:latin typeface="Barlow Condensed" panose="00000506000000000000" pitchFamily="2" charset="0"/>
            </a:endParaRPr>
          </a:p>
          <a:p>
            <a:pPr>
              <a:lnSpc>
                <a:spcPct val="150000"/>
              </a:lnSpc>
            </a:pPr>
            <a:r>
              <a:rPr lang="fr-FR" sz="1600" dirty="0">
                <a:latin typeface="Barlow Condensed" panose="00000506000000000000" pitchFamily="2" charset="0"/>
              </a:rPr>
              <a:t>Au sein de la Région Auvergne-Rhône-Alpes, plusieurs dizaines de sportifs en situation de handicap peinent à trouver des fonds pour participer à des compétitions, renouveler leur matériel sportif, se déplacer… </a:t>
            </a:r>
          </a:p>
        </p:txBody>
      </p:sp>
      <p:pic>
        <p:nvPicPr>
          <p:cNvPr id="2" name="Image 1">
            <a:extLst>
              <a:ext uri="{FF2B5EF4-FFF2-40B4-BE49-F238E27FC236}">
                <a16:creationId xmlns:a16="http://schemas.microsoft.com/office/drawing/2014/main" id="{65CA0BB2-6B09-BD4C-2F9F-2F075B6C3E96}"/>
              </a:ext>
            </a:extLst>
          </p:cNvPr>
          <p:cNvPicPr>
            <a:picLocks noChangeAspect="1"/>
          </p:cNvPicPr>
          <p:nvPr/>
        </p:nvPicPr>
        <p:blipFill>
          <a:blip r:embed="rId2"/>
          <a:stretch>
            <a:fillRect/>
          </a:stretch>
        </p:blipFill>
        <p:spPr>
          <a:xfrm>
            <a:off x="5159415" y="1354915"/>
            <a:ext cx="3447583" cy="2587032"/>
          </a:xfrm>
          <a:prstGeom prst="rect">
            <a:avLst/>
          </a:prstGeom>
        </p:spPr>
      </p:pic>
    </p:spTree>
    <p:extLst>
      <p:ext uri="{BB962C8B-B14F-4D97-AF65-F5344CB8AC3E}">
        <p14:creationId xmlns:p14="http://schemas.microsoft.com/office/powerpoint/2010/main" val="85666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2CAED4F-E600-A512-6F61-DCC6ACE53D54}"/>
              </a:ext>
            </a:extLst>
          </p:cNvPr>
          <p:cNvSpPr>
            <a:spLocks noGrp="1"/>
          </p:cNvSpPr>
          <p:nvPr>
            <p:ph type="sldNum" sz="quarter" idx="4"/>
          </p:nvPr>
        </p:nvSpPr>
        <p:spPr/>
        <p:txBody>
          <a:bodyPr/>
          <a:lstStyle/>
          <a:p>
            <a:fld id="{BDE2D64B-104A-0D49-AC01-3995F14CC673}" type="slidenum">
              <a:rPr lang="fr-FR" smtClean="0"/>
              <a:pPr/>
              <a:t>4</a:t>
            </a:fld>
            <a:endParaRPr lang="fr-FR" dirty="0"/>
          </a:p>
        </p:txBody>
      </p:sp>
      <p:sp>
        <p:nvSpPr>
          <p:cNvPr id="4" name="Titre 3">
            <a:extLst>
              <a:ext uri="{FF2B5EF4-FFF2-40B4-BE49-F238E27FC236}">
                <a16:creationId xmlns:a16="http://schemas.microsoft.com/office/drawing/2014/main" id="{3B160BAF-1B33-3EA8-B8AF-2BC43030FE38}"/>
              </a:ext>
            </a:extLst>
          </p:cNvPr>
          <p:cNvSpPr>
            <a:spLocks noGrp="1"/>
          </p:cNvSpPr>
          <p:nvPr>
            <p:ph type="title"/>
          </p:nvPr>
        </p:nvSpPr>
        <p:spPr>
          <a:xfrm>
            <a:off x="398242" y="509118"/>
            <a:ext cx="4051020" cy="1128514"/>
          </a:xfrm>
        </p:spPr>
        <p:txBody>
          <a:bodyPr/>
          <a:lstStyle/>
          <a:p>
            <a:r>
              <a:rPr lang="fr-FR" dirty="0"/>
              <a:t>UN ACCOMPAGNEMENT TOUT AU LONG DE L’ANNEE PAR LE MEDEF AUVERGNE-RHÔNE-ALPES</a:t>
            </a:r>
            <a:br>
              <a:rPr lang="fr-FR" dirty="0"/>
            </a:br>
            <a:endParaRPr lang="fr-FR" dirty="0"/>
          </a:p>
        </p:txBody>
      </p:sp>
      <p:sp>
        <p:nvSpPr>
          <p:cNvPr id="7" name="ZoneTexte 6">
            <a:extLst>
              <a:ext uri="{FF2B5EF4-FFF2-40B4-BE49-F238E27FC236}">
                <a16:creationId xmlns:a16="http://schemas.microsoft.com/office/drawing/2014/main" id="{88D1EE69-E8A9-E263-17E2-92E7563663B7}"/>
              </a:ext>
            </a:extLst>
          </p:cNvPr>
          <p:cNvSpPr txBox="1"/>
          <p:nvPr/>
        </p:nvSpPr>
        <p:spPr>
          <a:xfrm>
            <a:off x="293139" y="2216155"/>
            <a:ext cx="4051018" cy="1149033"/>
          </a:xfrm>
          <a:prstGeom prst="rect">
            <a:avLst/>
          </a:prstGeom>
          <a:noFill/>
        </p:spPr>
        <p:txBody>
          <a:bodyPr wrap="square">
            <a:spAutoFit/>
          </a:bodyPr>
          <a:lstStyle/>
          <a:p>
            <a:pPr algn="just">
              <a:lnSpc>
                <a:spcPct val="150000"/>
              </a:lnSpc>
              <a:spcAft>
                <a:spcPts val="800"/>
              </a:spcAft>
            </a:pPr>
            <a:r>
              <a:rPr lang="fr-FR" sz="1600" dirty="0">
                <a:effectLst/>
                <a:latin typeface="Barlow Condensed" panose="00000506000000000000" pitchFamily="2" charset="0"/>
                <a:ea typeface="Calibri" panose="020F0502020204030204" pitchFamily="34" charset="0"/>
                <a:cs typeface="Times New Roman" panose="02020603050405020304" pitchFamily="18" charset="0"/>
              </a:rPr>
              <a:t>Afin de vous aider à faire vivre cette action, le Medef Auvergne-Rhône-Alpes met en place tout au long de l’année des évènements sur mesure ! </a:t>
            </a:r>
          </a:p>
        </p:txBody>
      </p:sp>
      <p:sp>
        <p:nvSpPr>
          <p:cNvPr id="9" name="ZoneTexte 8">
            <a:extLst>
              <a:ext uri="{FF2B5EF4-FFF2-40B4-BE49-F238E27FC236}">
                <a16:creationId xmlns:a16="http://schemas.microsoft.com/office/drawing/2014/main" id="{700AE032-B72B-3C4B-2D7E-557969345042}"/>
              </a:ext>
            </a:extLst>
          </p:cNvPr>
          <p:cNvSpPr txBox="1"/>
          <p:nvPr/>
        </p:nvSpPr>
        <p:spPr>
          <a:xfrm>
            <a:off x="4854628" y="3554178"/>
            <a:ext cx="5332129" cy="134921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fr-FR" sz="1400" noProof="0" dirty="0">
                <a:solidFill>
                  <a:schemeClr val="bg1"/>
                </a:solidFill>
                <a:latin typeface="Barlow Condensed" panose="00000506000000000000" pitchFamily="2" charset="0"/>
                <a:ea typeface="Calibri" panose="020F0502020204030204" pitchFamily="34" charset="0"/>
                <a:cs typeface="Times New Roman" panose="02020603050405020304" pitchFamily="18" charset="0"/>
              </a:rPr>
              <a:t>P</a:t>
            </a:r>
            <a:r>
              <a:rPr kumimoji="0" lang="fr-FR" sz="1400" b="0" i="0" u="none" strike="noStrike" kern="1200" cap="none" spc="0" normalizeH="0" baseline="0" noProof="0" dirty="0">
                <a:ln>
                  <a:noFill/>
                </a:ln>
                <a:solidFill>
                  <a:schemeClr val="bg1"/>
                </a:solidFill>
                <a:effectLst/>
                <a:uLnTx/>
                <a:uFillTx/>
                <a:latin typeface="Barlow Condensed" panose="00000506000000000000" pitchFamily="2" charset="0"/>
                <a:ea typeface="Calibri" panose="020F0502020204030204" pitchFamily="34" charset="0"/>
                <a:cs typeface="Times New Roman" panose="02020603050405020304" pitchFamily="18" charset="0"/>
              </a:rPr>
              <a:t>etit déjeuner avec des athlètes de l’équipe, </a:t>
            </a:r>
          </a:p>
          <a:p>
            <a:pPr marL="285750" indent="-285750">
              <a:lnSpc>
                <a:spcPct val="150000"/>
              </a:lnSpc>
              <a:buFont typeface="Arial" panose="020B0604020202020204" pitchFamily="34" charset="0"/>
              <a:buChar char="•"/>
            </a:pPr>
            <a:r>
              <a:rPr lang="fr-FR" sz="14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rPr>
              <a:t>Interview et rencontre d’un athlète sur son lieu d’entrainement,</a:t>
            </a:r>
            <a:endParaRPr kumimoji="0" lang="fr-FR" sz="1400" b="0" i="0" u="none" strike="noStrike" kern="1200" cap="none" spc="0" normalizeH="0" baseline="0" noProof="0" dirty="0">
              <a:ln>
                <a:noFill/>
              </a:ln>
              <a:solidFill>
                <a:schemeClr val="bg1"/>
              </a:solidFill>
              <a:effectLst/>
              <a:uLnTx/>
              <a:uFillTx/>
              <a:latin typeface="Barlow Condensed" panose="00000506000000000000" pitchFamily="2"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kumimoji="0" lang="fr-FR" sz="1400" b="0" i="0" u="none" strike="noStrike" kern="1200" cap="none" spc="0" normalizeH="0" baseline="0" noProof="0" dirty="0">
                <a:ln>
                  <a:noFill/>
                </a:ln>
                <a:solidFill>
                  <a:schemeClr val="bg1"/>
                </a:solidFill>
                <a:effectLst/>
                <a:uLnTx/>
                <a:uFillTx/>
                <a:latin typeface="Barlow Condensed" panose="00000506000000000000" pitchFamily="2" charset="0"/>
                <a:ea typeface="Calibri" panose="020F0502020204030204" pitchFamily="34" charset="0"/>
                <a:cs typeface="Times New Roman" panose="02020603050405020304" pitchFamily="18" charset="0"/>
              </a:rPr>
              <a:t>Organisations d’évènements personnalisés, </a:t>
            </a:r>
          </a:p>
          <a:p>
            <a:pPr marL="285750" indent="-285750">
              <a:lnSpc>
                <a:spcPct val="150000"/>
              </a:lnSpc>
              <a:buFont typeface="Arial" panose="020B0604020202020204" pitchFamily="34" charset="0"/>
              <a:buChar char="•"/>
            </a:pPr>
            <a:r>
              <a:rPr lang="fr-FR" sz="14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rPr>
              <a:t>C</a:t>
            </a:r>
            <a:r>
              <a:rPr kumimoji="0" lang="fr-FR" sz="1400" b="0" i="0" u="none" strike="noStrike" kern="1200" cap="none" spc="0" normalizeH="0" baseline="0" noProof="0" dirty="0" err="1">
                <a:ln>
                  <a:noFill/>
                </a:ln>
                <a:solidFill>
                  <a:schemeClr val="bg1"/>
                </a:solidFill>
                <a:effectLst/>
                <a:uLnTx/>
                <a:uFillTx/>
                <a:latin typeface="Barlow Condensed" panose="00000506000000000000" pitchFamily="2" charset="0"/>
                <a:ea typeface="Calibri" panose="020F0502020204030204" pitchFamily="34" charset="0"/>
                <a:cs typeface="Times New Roman" panose="02020603050405020304" pitchFamily="18" charset="0"/>
              </a:rPr>
              <a:t>onférences</a:t>
            </a:r>
            <a:r>
              <a:rPr kumimoji="0" lang="fr-FR" sz="1400" b="0" i="0" u="none" strike="noStrike" kern="1200" cap="none" spc="0" normalizeH="0" baseline="0" noProof="0" dirty="0">
                <a:ln>
                  <a:noFill/>
                </a:ln>
                <a:solidFill>
                  <a:schemeClr val="bg1"/>
                </a:solidFill>
                <a:effectLst/>
                <a:uLnTx/>
                <a:uFillTx/>
                <a:latin typeface="Barlow Condensed" panose="00000506000000000000" pitchFamily="2" charset="0"/>
                <a:ea typeface="Calibri" panose="020F0502020204030204" pitchFamily="34" charset="0"/>
                <a:cs typeface="Times New Roman" panose="02020603050405020304" pitchFamily="18" charset="0"/>
              </a:rPr>
              <a:t> thématiques </a:t>
            </a:r>
            <a:r>
              <a:rPr lang="fr-FR" sz="14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rPr>
              <a:t>…</a:t>
            </a:r>
            <a:endParaRPr lang="fr-FR" sz="1400" dirty="0">
              <a:solidFill>
                <a:schemeClr val="bg1"/>
              </a:solidFill>
            </a:endParaRPr>
          </a:p>
        </p:txBody>
      </p:sp>
      <p:pic>
        <p:nvPicPr>
          <p:cNvPr id="2" name="Image 1">
            <a:extLst>
              <a:ext uri="{FF2B5EF4-FFF2-40B4-BE49-F238E27FC236}">
                <a16:creationId xmlns:a16="http://schemas.microsoft.com/office/drawing/2014/main" id="{44974ACD-F935-E525-F80C-790F9D507516}"/>
              </a:ext>
            </a:extLst>
          </p:cNvPr>
          <p:cNvPicPr>
            <a:picLocks noChangeAspect="1"/>
          </p:cNvPicPr>
          <p:nvPr/>
        </p:nvPicPr>
        <p:blipFill>
          <a:blip r:embed="rId2"/>
          <a:stretch>
            <a:fillRect/>
          </a:stretch>
        </p:blipFill>
        <p:spPr>
          <a:xfrm>
            <a:off x="4694741" y="15816"/>
            <a:ext cx="4449260" cy="3338680"/>
          </a:xfrm>
          <a:prstGeom prst="rect">
            <a:avLst/>
          </a:prstGeom>
        </p:spPr>
      </p:pic>
    </p:spTree>
    <p:extLst>
      <p:ext uri="{BB962C8B-B14F-4D97-AF65-F5344CB8AC3E}">
        <p14:creationId xmlns:p14="http://schemas.microsoft.com/office/powerpoint/2010/main" val="351286471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b6231e-e2fc-424e-93cb-c3c68563c996" xsi:nil="true"/>
    <lcf76f155ced4ddcb4097134ff3c332f xmlns="afd98505-6f30-43c6-8797-c87a3d19e9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8DBCB134B2ED489A580EC1C50D914F" ma:contentTypeVersion="17" ma:contentTypeDescription="Crée un document." ma:contentTypeScope="" ma:versionID="ff149dbfa428917a52ac615a32925c6b">
  <xsd:schema xmlns:xsd="http://www.w3.org/2001/XMLSchema" xmlns:xs="http://www.w3.org/2001/XMLSchema" xmlns:p="http://schemas.microsoft.com/office/2006/metadata/properties" xmlns:ns2="29b6231e-e2fc-424e-93cb-c3c68563c996" xmlns:ns3="afd98505-6f30-43c6-8797-c87a3d19e968" targetNamespace="http://schemas.microsoft.com/office/2006/metadata/properties" ma:root="true" ma:fieldsID="58bbc3898580d7cc1c9e6d33cc6d298a" ns2:_="" ns3:_="">
    <xsd:import namespace="29b6231e-e2fc-424e-93cb-c3c68563c996"/>
    <xsd:import namespace="afd98505-6f30-43c6-8797-c87a3d19e9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6231e-e2fc-424e-93cb-c3c68563c996"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6c0c57e-52f2-492f-afa5-4df0ec592ca3}" ma:internalName="TaxCatchAll" ma:showField="CatchAllData" ma:web="29b6231e-e2fc-424e-93cb-c3c68563c9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d98505-6f30-43c6-8797-c87a3d19e9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6939a0f-899c-4101-9f9c-be88d12044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640EF-E21B-45EE-957F-43504CE8FC87}">
  <ds:schemaRefs>
    <ds:schemaRef ds:uri="http://schemas.microsoft.com/office/2006/metadata/properties"/>
    <ds:schemaRef ds:uri="http://schemas.microsoft.com/office/infopath/2007/PartnerControls"/>
    <ds:schemaRef ds:uri="29b6231e-e2fc-424e-93cb-c3c68563c996"/>
    <ds:schemaRef ds:uri="afd98505-6f30-43c6-8797-c87a3d19e968"/>
  </ds:schemaRefs>
</ds:datastoreItem>
</file>

<file path=customXml/itemProps2.xml><?xml version="1.0" encoding="utf-8"?>
<ds:datastoreItem xmlns:ds="http://schemas.openxmlformats.org/officeDocument/2006/customXml" ds:itemID="{B69E6879-388A-4F30-ABCB-F026C9419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6231e-e2fc-424e-93cb-c3c68563c996"/>
    <ds:schemaRef ds:uri="afd98505-6f30-43c6-8797-c87a3d19e9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07057B-AACE-4B91-98A5-690E5C9EFB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1395</TotalTime>
  <Words>223</Words>
  <Application>Microsoft Office PowerPoint</Application>
  <PresentationFormat>Affichage à l'écran (16:9)</PresentationFormat>
  <Paragraphs>26</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Barlow Condensed</vt:lpstr>
      <vt:lpstr>Barlow Condensed Medium</vt:lpstr>
      <vt:lpstr>Calibri</vt:lpstr>
      <vt:lpstr>Thème Office</vt:lpstr>
      <vt:lpstr>Présentation PowerPoint</vt:lpstr>
      <vt:lpstr>PROJET HANDI’TEAM  </vt:lpstr>
      <vt:lpstr>ACCOMPAGNER LES ATHLETES EN SITUATION DE HANDICAP  </vt:lpstr>
      <vt:lpstr>UN ACCOMPAGNEMENT TOUT AU LONG DE L’ANNEE PAR LE MEDEF AUVERGNE-RHÔNE-ALPES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TROIS LIGNES</dc:title>
  <dc:creator>PICOUAYS Emilie</dc:creator>
  <cp:lastModifiedBy>Loris PERFETTI</cp:lastModifiedBy>
  <cp:revision>59</cp:revision>
  <dcterms:created xsi:type="dcterms:W3CDTF">2021-06-11T13:55:51Z</dcterms:created>
  <dcterms:modified xsi:type="dcterms:W3CDTF">2023-11-15T18:27:19Z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0x0101007765CDBB9D4EBE4E942C5DF2FE87AF47</vt:lpwstr>
  </property>
</Properties>
</file>