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80" r:id="rId3"/>
  </p:sldMasterIdLst>
  <p:sldIdLst>
    <p:sldId id="258" r:id="rId4"/>
    <p:sldId id="259" r:id="rId5"/>
    <p:sldId id="260" r:id="rId6"/>
    <p:sldId id="262" r:id="rId7"/>
    <p:sldId id="261"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815"/>
    <a:srgbClr val="005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4" d="100"/>
          <a:sy n="114" d="100"/>
        </p:scale>
        <p:origin x="2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D4E8FB-6E3B-9544-BFC2-FEC9F3361B07}"/>
              </a:ext>
            </a:extLst>
          </p:cNvPr>
          <p:cNvSpPr/>
          <p:nvPr userDrawn="1"/>
        </p:nvSpPr>
        <p:spPr>
          <a:xfrm rot="5400000">
            <a:off x="-1088232" y="1088232"/>
            <a:ext cx="6857997" cy="4681532"/>
          </a:xfrm>
          <a:prstGeom prst="rect">
            <a:avLst/>
          </a:prstGeom>
          <a:solidFill>
            <a:srgbClr val="0052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r-FR" dirty="0">
              <a:solidFill>
                <a:srgbClr val="00525C"/>
              </a:solidFill>
            </a:endParaRPr>
          </a:p>
        </p:txBody>
      </p:sp>
      <p:pic>
        <p:nvPicPr>
          <p:cNvPr id="16" name="Image 15">
            <a:extLst>
              <a:ext uri="{FF2B5EF4-FFF2-40B4-BE49-F238E27FC236}">
                <a16:creationId xmlns:a16="http://schemas.microsoft.com/office/drawing/2014/main" id="{CD798FCA-AA64-4D17-A09E-FDF96B87CE17}"/>
              </a:ext>
            </a:extLst>
          </p:cNvPr>
          <p:cNvPicPr>
            <a:picLocks noChangeAspect="1"/>
          </p:cNvPicPr>
          <p:nvPr userDrawn="1"/>
        </p:nvPicPr>
        <p:blipFill>
          <a:blip r:embed="rId2"/>
          <a:stretch>
            <a:fillRect/>
          </a:stretch>
        </p:blipFill>
        <p:spPr>
          <a:xfrm>
            <a:off x="6304905" y="787606"/>
            <a:ext cx="1334666" cy="1334666"/>
          </a:xfrm>
          <a:prstGeom prst="rect">
            <a:avLst/>
          </a:prstGeom>
        </p:spPr>
      </p:pic>
      <p:cxnSp>
        <p:nvCxnSpPr>
          <p:cNvPr id="13" name="Connecteur droit 12">
            <a:extLst>
              <a:ext uri="{FF2B5EF4-FFF2-40B4-BE49-F238E27FC236}">
                <a16:creationId xmlns:a16="http://schemas.microsoft.com/office/drawing/2014/main" id="{E86B1D61-7D06-7D42-97CB-382667F1BD72}"/>
              </a:ext>
            </a:extLst>
          </p:cNvPr>
          <p:cNvCxnSpPr>
            <a:cxnSpLocks/>
          </p:cNvCxnSpPr>
          <p:nvPr userDrawn="1"/>
        </p:nvCxnSpPr>
        <p:spPr>
          <a:xfrm>
            <a:off x="9275738" y="1224528"/>
            <a:ext cx="2026920" cy="0"/>
          </a:xfrm>
          <a:prstGeom prst="line">
            <a:avLst/>
          </a:prstGeom>
          <a:ln w="101600">
            <a:solidFill>
              <a:srgbClr val="F18815"/>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845BBA6A-A070-1240-9C8D-236398E265D9}"/>
              </a:ext>
            </a:extLst>
          </p:cNvPr>
          <p:cNvCxnSpPr/>
          <p:nvPr userDrawn="1"/>
        </p:nvCxnSpPr>
        <p:spPr>
          <a:xfrm>
            <a:off x="11249685" y="1182140"/>
            <a:ext cx="0" cy="1905000"/>
          </a:xfrm>
          <a:prstGeom prst="line">
            <a:avLst/>
          </a:prstGeom>
          <a:ln w="101600">
            <a:solidFill>
              <a:srgbClr val="F18815"/>
            </a:solidFill>
          </a:ln>
        </p:spPr>
        <p:style>
          <a:lnRef idx="1">
            <a:schemeClr val="accent1"/>
          </a:lnRef>
          <a:fillRef idx="0">
            <a:schemeClr val="accent1"/>
          </a:fillRef>
          <a:effectRef idx="0">
            <a:schemeClr val="accent1"/>
          </a:effectRef>
          <a:fontRef idx="minor">
            <a:schemeClr val="tx1"/>
          </a:fontRef>
        </p:style>
      </p:cxnSp>
      <p:pic>
        <p:nvPicPr>
          <p:cNvPr id="32" name="Image 31">
            <a:extLst>
              <a:ext uri="{FF2B5EF4-FFF2-40B4-BE49-F238E27FC236}">
                <a16:creationId xmlns:a16="http://schemas.microsoft.com/office/drawing/2014/main" id="{1EBF4DA6-A067-0944-8832-FC9483801B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5944" y="2425565"/>
            <a:ext cx="297323" cy="297323"/>
          </a:xfrm>
          <a:prstGeom prst="rect">
            <a:avLst/>
          </a:prstGeom>
        </p:spPr>
      </p:pic>
      <p:pic>
        <p:nvPicPr>
          <p:cNvPr id="33" name="Image 32">
            <a:extLst>
              <a:ext uri="{FF2B5EF4-FFF2-40B4-BE49-F238E27FC236}">
                <a16:creationId xmlns:a16="http://schemas.microsoft.com/office/drawing/2014/main" id="{B2B2154F-A997-FD42-9E0A-A8903D4351A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0297" y="2962832"/>
            <a:ext cx="248616" cy="248616"/>
          </a:xfrm>
          <a:prstGeom prst="rect">
            <a:avLst/>
          </a:prstGeom>
        </p:spPr>
      </p:pic>
      <p:pic>
        <p:nvPicPr>
          <p:cNvPr id="34" name="Image 33">
            <a:extLst>
              <a:ext uri="{FF2B5EF4-FFF2-40B4-BE49-F238E27FC236}">
                <a16:creationId xmlns:a16="http://schemas.microsoft.com/office/drawing/2014/main" id="{03E5C4B5-5824-ED4C-B245-1837558C7CB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3770" y="3447795"/>
            <a:ext cx="248615" cy="248615"/>
          </a:xfrm>
          <a:prstGeom prst="rect">
            <a:avLst/>
          </a:prstGeom>
        </p:spPr>
      </p:pic>
      <p:pic>
        <p:nvPicPr>
          <p:cNvPr id="35" name="Image 34">
            <a:extLst>
              <a:ext uri="{FF2B5EF4-FFF2-40B4-BE49-F238E27FC236}">
                <a16:creationId xmlns:a16="http://schemas.microsoft.com/office/drawing/2014/main" id="{0099AF9B-EB2D-FF49-B3A9-7BAD15271DC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3769" y="3932757"/>
            <a:ext cx="248616" cy="248616"/>
          </a:xfrm>
          <a:prstGeom prst="rect">
            <a:avLst/>
          </a:prstGeom>
        </p:spPr>
      </p:pic>
      <p:sp>
        <p:nvSpPr>
          <p:cNvPr id="37" name="Espace réservé pour une image  2">
            <a:extLst>
              <a:ext uri="{FF2B5EF4-FFF2-40B4-BE49-F238E27FC236}">
                <a16:creationId xmlns:a16="http://schemas.microsoft.com/office/drawing/2014/main" id="{D4C99F0B-8D74-8441-8FE9-D4E49135E634}"/>
              </a:ext>
            </a:extLst>
          </p:cNvPr>
          <p:cNvSpPr>
            <a:spLocks noGrp="1"/>
          </p:cNvSpPr>
          <p:nvPr>
            <p:ph type="pic" idx="1"/>
          </p:nvPr>
        </p:nvSpPr>
        <p:spPr>
          <a:xfrm>
            <a:off x="926492" y="615437"/>
            <a:ext cx="4681533" cy="5509979"/>
          </a:xfrm>
          <a:prstGeom prst="rect">
            <a:avLst/>
          </a:prstGeom>
          <a:solidFill>
            <a:schemeClr val="bg1">
              <a:lumMod val="95000"/>
            </a:schemeClr>
          </a:solidFill>
          <a:effectLst>
            <a:outerShdw blurRad="520700" dist="71283" dir="2700000" algn="tl" rotWithShape="0">
              <a:prstClr val="black">
                <a:alpha val="24901"/>
              </a:prst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a:p>
            <a:r>
              <a:rPr lang="fr-FR" dirty="0"/>
              <a:t>Insérer une image</a:t>
            </a:r>
          </a:p>
        </p:txBody>
      </p:sp>
      <p:sp>
        <p:nvSpPr>
          <p:cNvPr id="39" name="Espace réservé du texte 3">
            <a:extLst>
              <a:ext uri="{FF2B5EF4-FFF2-40B4-BE49-F238E27FC236}">
                <a16:creationId xmlns:a16="http://schemas.microsoft.com/office/drawing/2014/main" id="{F211F464-E736-B944-A7BF-CF4E437A48C4}"/>
              </a:ext>
            </a:extLst>
          </p:cNvPr>
          <p:cNvSpPr>
            <a:spLocks noGrp="1"/>
          </p:cNvSpPr>
          <p:nvPr>
            <p:ph type="body" sz="half" idx="2" hasCustomPrompt="1"/>
          </p:nvPr>
        </p:nvSpPr>
        <p:spPr>
          <a:xfrm>
            <a:off x="6304905" y="3147742"/>
            <a:ext cx="5616797" cy="1284694"/>
          </a:xfrm>
          <a:prstGeom prst="rect">
            <a:avLst/>
          </a:prstGeom>
        </p:spPr>
        <p:txBody>
          <a:bodyPr>
            <a:normAutofit/>
          </a:bodyPr>
          <a:lstStyle>
            <a:lvl1pPr marL="0" indent="0">
              <a:buNone/>
              <a:defRPr sz="3600" b="1" i="0">
                <a:solidFill>
                  <a:srgbClr val="F18815"/>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 TEXTE</a:t>
            </a:r>
          </a:p>
        </p:txBody>
      </p:sp>
      <p:sp>
        <p:nvSpPr>
          <p:cNvPr id="40" name="Espace réservé du texte 3">
            <a:extLst>
              <a:ext uri="{FF2B5EF4-FFF2-40B4-BE49-F238E27FC236}">
                <a16:creationId xmlns:a16="http://schemas.microsoft.com/office/drawing/2014/main" id="{232C384D-A25A-784C-9346-16EDAE3C3AC9}"/>
              </a:ext>
            </a:extLst>
          </p:cNvPr>
          <p:cNvSpPr>
            <a:spLocks noGrp="1"/>
          </p:cNvSpPr>
          <p:nvPr>
            <p:ph type="body" sz="half" idx="13" hasCustomPrompt="1"/>
          </p:nvPr>
        </p:nvSpPr>
        <p:spPr>
          <a:xfrm>
            <a:off x="6304905" y="4521623"/>
            <a:ext cx="5616797" cy="1013050"/>
          </a:xfrm>
          <a:prstGeom prst="rect">
            <a:avLst/>
          </a:prstGeom>
        </p:spPr>
        <p:txBody>
          <a:bodyPr/>
          <a:lstStyle>
            <a:lvl1pPr marL="0" indent="0">
              <a:buNone/>
              <a:defRPr sz="2800" b="0" i="0">
                <a:solidFill>
                  <a:srgbClr val="908B77"/>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 texte</a:t>
            </a:r>
          </a:p>
        </p:txBody>
      </p:sp>
      <p:sp>
        <p:nvSpPr>
          <p:cNvPr id="42" name="Espace réservé du texte 3">
            <a:extLst>
              <a:ext uri="{FF2B5EF4-FFF2-40B4-BE49-F238E27FC236}">
                <a16:creationId xmlns:a16="http://schemas.microsoft.com/office/drawing/2014/main" id="{402F0E03-BEC4-C741-B5A0-CAF1F02A489D}"/>
              </a:ext>
            </a:extLst>
          </p:cNvPr>
          <p:cNvSpPr>
            <a:spLocks noGrp="1"/>
          </p:cNvSpPr>
          <p:nvPr>
            <p:ph type="body" sz="half" idx="14" hasCustomPrompt="1"/>
          </p:nvPr>
        </p:nvSpPr>
        <p:spPr>
          <a:xfrm>
            <a:off x="6304905" y="5689206"/>
            <a:ext cx="5616797" cy="417918"/>
          </a:xfrm>
          <a:prstGeom prst="rect">
            <a:avLst/>
          </a:prstGeom>
        </p:spPr>
        <p:txBody>
          <a:bodyPr/>
          <a:lstStyle>
            <a:lvl1pPr marL="0" indent="0">
              <a:buNone/>
              <a:defRPr sz="1200" b="0" i="0">
                <a:solidFill>
                  <a:srgbClr val="908B77"/>
                </a:solidFill>
                <a:latin typeface="Poppins Medium" pitchFamily="2" charset="77"/>
                <a:cs typeface="Poppins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 texte</a:t>
            </a:r>
          </a:p>
        </p:txBody>
      </p:sp>
      <p:sp>
        <p:nvSpPr>
          <p:cNvPr id="19" name="Espace réservé du numéro de diapositive 41">
            <a:extLst>
              <a:ext uri="{FF2B5EF4-FFF2-40B4-BE49-F238E27FC236}">
                <a16:creationId xmlns:a16="http://schemas.microsoft.com/office/drawing/2014/main" id="{FC0C258E-2C2E-EA49-873A-0C068E71867D}"/>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rgbClr val="00525C"/>
                </a:solidFill>
                <a:latin typeface="Poppins" pitchFamily="2" charset="77"/>
                <a:cs typeface="Poppins" pitchFamily="2" charset="77"/>
              </a:rPr>
              <a:pPr algn="l"/>
              <a:t>‹N°›</a:t>
            </a:fld>
            <a:endParaRPr lang="fr-FR" dirty="0">
              <a:solidFill>
                <a:srgbClr val="00525C"/>
              </a:solidFill>
              <a:latin typeface="Poppins" pitchFamily="2" charset="77"/>
              <a:cs typeface="Poppins" pitchFamily="2" charset="77"/>
            </a:endParaRPr>
          </a:p>
        </p:txBody>
      </p:sp>
      <p:pic>
        <p:nvPicPr>
          <p:cNvPr id="17" name="Image 16">
            <a:extLst>
              <a:ext uri="{FF2B5EF4-FFF2-40B4-BE49-F238E27FC236}">
                <a16:creationId xmlns:a16="http://schemas.microsoft.com/office/drawing/2014/main" id="{234F2F1F-FC0B-425E-A002-68EFEE2B7026}"/>
              </a:ext>
            </a:extLst>
          </p:cNvPr>
          <p:cNvPicPr>
            <a:picLocks noChangeAspect="1"/>
          </p:cNvPicPr>
          <p:nvPr userDrawn="1"/>
        </p:nvPicPr>
        <p:blipFill>
          <a:blip r:embed="rId7"/>
          <a:stretch>
            <a:fillRect/>
          </a:stretch>
        </p:blipFill>
        <p:spPr>
          <a:xfrm>
            <a:off x="7515149" y="825934"/>
            <a:ext cx="1642603" cy="1149823"/>
          </a:xfrm>
          <a:prstGeom prst="rect">
            <a:avLst/>
          </a:prstGeom>
        </p:spPr>
      </p:pic>
      <p:pic>
        <p:nvPicPr>
          <p:cNvPr id="18" name="Image 17">
            <a:extLst>
              <a:ext uri="{FF2B5EF4-FFF2-40B4-BE49-F238E27FC236}">
                <a16:creationId xmlns:a16="http://schemas.microsoft.com/office/drawing/2014/main" id="{50AFAE41-AAD5-433D-8AE2-024AE6F3053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8779" y="6324280"/>
            <a:ext cx="515454" cy="447615"/>
          </a:xfrm>
          <a:prstGeom prst="rect">
            <a:avLst/>
          </a:prstGeom>
        </p:spPr>
      </p:pic>
      <p:pic>
        <p:nvPicPr>
          <p:cNvPr id="20" name="Image 19">
            <a:extLst>
              <a:ext uri="{FF2B5EF4-FFF2-40B4-BE49-F238E27FC236}">
                <a16:creationId xmlns:a16="http://schemas.microsoft.com/office/drawing/2014/main" id="{75E43F04-4DF0-439D-B392-8076E8CF9470}"/>
              </a:ext>
            </a:extLst>
          </p:cNvPr>
          <p:cNvPicPr>
            <a:picLocks noChangeAspect="1"/>
          </p:cNvPicPr>
          <p:nvPr userDrawn="1"/>
        </p:nvPicPr>
        <p:blipFill>
          <a:blip r:embed="rId9"/>
          <a:stretch>
            <a:fillRect/>
          </a:stretch>
        </p:blipFill>
        <p:spPr>
          <a:xfrm>
            <a:off x="604233" y="6340171"/>
            <a:ext cx="653731" cy="457612"/>
          </a:xfrm>
          <a:prstGeom prst="rect">
            <a:avLst/>
          </a:prstGeom>
        </p:spPr>
      </p:pic>
    </p:spTree>
    <p:extLst>
      <p:ext uri="{BB962C8B-B14F-4D97-AF65-F5344CB8AC3E}">
        <p14:creationId xmlns:p14="http://schemas.microsoft.com/office/powerpoint/2010/main" val="172707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 Contenus 2 blocs + images">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1C35C9CE-D0DF-A748-8BAA-9DC2A7B3C724}"/>
              </a:ext>
            </a:extLst>
          </p:cNvPr>
          <p:cNvSpPr/>
          <p:nvPr userDrawn="1"/>
        </p:nvSpPr>
        <p:spPr>
          <a:xfrm rot="5400000">
            <a:off x="4381498" y="-952502"/>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 name="Connecteur droit 3">
            <a:extLst>
              <a:ext uri="{FF2B5EF4-FFF2-40B4-BE49-F238E27FC236}">
                <a16:creationId xmlns:a16="http://schemas.microsoft.com/office/drawing/2014/main" id="{C95D2A93-B8FB-294F-B1AB-D3E327BD6313}"/>
              </a:ext>
            </a:extLst>
          </p:cNvPr>
          <p:cNvCxnSpPr/>
          <p:nvPr userDrawn="1"/>
        </p:nvCxnSpPr>
        <p:spPr>
          <a:xfrm>
            <a:off x="5065351" y="256714"/>
            <a:ext cx="0" cy="1061155"/>
          </a:xfrm>
          <a:prstGeom prst="line">
            <a:avLst/>
          </a:prstGeom>
          <a:ln w="12700">
            <a:solidFill>
              <a:srgbClr val="00525C"/>
            </a:solidFill>
          </a:ln>
        </p:spPr>
        <p:style>
          <a:lnRef idx="1">
            <a:schemeClr val="dk1"/>
          </a:lnRef>
          <a:fillRef idx="0">
            <a:schemeClr val="dk1"/>
          </a:fillRef>
          <a:effectRef idx="0">
            <a:schemeClr val="dk1"/>
          </a:effectRef>
          <a:fontRef idx="minor">
            <a:schemeClr val="tx1"/>
          </a:fontRef>
        </p:style>
      </p:cxnSp>
      <p:sp>
        <p:nvSpPr>
          <p:cNvPr id="6" name="Rectangle : coins arrondis 5">
            <a:extLst>
              <a:ext uri="{FF2B5EF4-FFF2-40B4-BE49-F238E27FC236}">
                <a16:creationId xmlns:a16="http://schemas.microsoft.com/office/drawing/2014/main" id="{352E085D-B436-7A47-BD74-EBF0F6E0C690}"/>
              </a:ext>
            </a:extLst>
          </p:cNvPr>
          <p:cNvSpPr/>
          <p:nvPr userDrawn="1"/>
        </p:nvSpPr>
        <p:spPr>
          <a:xfrm>
            <a:off x="2288648" y="1975556"/>
            <a:ext cx="3313708" cy="4404882"/>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FE9C694B-7478-B74A-A228-9946E4C0E0BA}"/>
              </a:ext>
            </a:extLst>
          </p:cNvPr>
          <p:cNvSpPr/>
          <p:nvPr userDrawn="1"/>
        </p:nvSpPr>
        <p:spPr>
          <a:xfrm>
            <a:off x="6407484" y="1987117"/>
            <a:ext cx="3313708" cy="4392155"/>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3">
            <a:extLst>
              <a:ext uri="{FF2B5EF4-FFF2-40B4-BE49-F238E27FC236}">
                <a16:creationId xmlns:a16="http://schemas.microsoft.com/office/drawing/2014/main" id="{05D7AF4B-AE3C-E54C-B7E2-E245F1BD0565}"/>
              </a:ext>
            </a:extLst>
          </p:cNvPr>
          <p:cNvSpPr>
            <a:spLocks noGrp="1"/>
          </p:cNvSpPr>
          <p:nvPr>
            <p:ph type="body" sz="half" idx="2" hasCustomPrompt="1"/>
          </p:nvPr>
        </p:nvSpPr>
        <p:spPr>
          <a:xfrm>
            <a:off x="2903722" y="219869"/>
            <a:ext cx="2054744" cy="1284694"/>
          </a:xfrm>
          <a:prstGeom prst="rect">
            <a:avLst/>
          </a:prstGeom>
        </p:spPr>
        <p:txBody>
          <a:bodyPr>
            <a:noAutofit/>
          </a:bodyPr>
          <a:lstStyle>
            <a:lvl1pPr marL="0" indent="0" algn="r">
              <a:buNone/>
              <a:defRPr sz="9600" b="1" i="0">
                <a:ln w="28575">
                  <a:solidFill>
                    <a:srgbClr val="00525C"/>
                  </a:solidFill>
                </a:ln>
                <a:no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9" name="Espace réservé du texte 3">
            <a:extLst>
              <a:ext uri="{FF2B5EF4-FFF2-40B4-BE49-F238E27FC236}">
                <a16:creationId xmlns:a16="http://schemas.microsoft.com/office/drawing/2014/main" id="{C9F07E35-AEEC-454B-87A9-AC3D3CFE3EDE}"/>
              </a:ext>
            </a:extLst>
          </p:cNvPr>
          <p:cNvSpPr>
            <a:spLocks noGrp="1"/>
          </p:cNvSpPr>
          <p:nvPr>
            <p:ph type="body" sz="half" idx="10" hasCustomPrompt="1"/>
          </p:nvPr>
        </p:nvSpPr>
        <p:spPr>
          <a:xfrm>
            <a:off x="5172234" y="504359"/>
            <a:ext cx="4424528" cy="531982"/>
          </a:xfrm>
          <a:prstGeom prst="rect">
            <a:avLst/>
          </a:prstGeom>
        </p:spPr>
        <p:txBody>
          <a:bodyPr>
            <a:normAutofit/>
          </a:bodyPr>
          <a:lstStyle>
            <a:lvl1pPr marL="0" indent="0">
              <a:buNone/>
              <a:defRPr sz="1800" b="1" i="0">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10" name="Espace réservé du texte 3">
            <a:extLst>
              <a:ext uri="{FF2B5EF4-FFF2-40B4-BE49-F238E27FC236}">
                <a16:creationId xmlns:a16="http://schemas.microsoft.com/office/drawing/2014/main" id="{179123ED-F41E-B04F-955F-B870E7634EA4}"/>
              </a:ext>
            </a:extLst>
          </p:cNvPr>
          <p:cNvSpPr>
            <a:spLocks noGrp="1"/>
          </p:cNvSpPr>
          <p:nvPr>
            <p:ph type="body" sz="half" idx="11" hasCustomPrompt="1"/>
          </p:nvPr>
        </p:nvSpPr>
        <p:spPr>
          <a:xfrm>
            <a:off x="2428499" y="2170955"/>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1" name="Espace réservé du texte 3">
            <a:extLst>
              <a:ext uri="{FF2B5EF4-FFF2-40B4-BE49-F238E27FC236}">
                <a16:creationId xmlns:a16="http://schemas.microsoft.com/office/drawing/2014/main" id="{81C4D6E0-7C5A-E64D-8E5B-08B39329E8E2}"/>
              </a:ext>
            </a:extLst>
          </p:cNvPr>
          <p:cNvSpPr>
            <a:spLocks noGrp="1"/>
          </p:cNvSpPr>
          <p:nvPr>
            <p:ph type="body" sz="half" idx="12" hasCustomPrompt="1"/>
          </p:nvPr>
        </p:nvSpPr>
        <p:spPr>
          <a:xfrm>
            <a:off x="2411630" y="2823371"/>
            <a:ext cx="2943409" cy="2150913"/>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2" name="Espace réservé du texte 3">
            <a:extLst>
              <a:ext uri="{FF2B5EF4-FFF2-40B4-BE49-F238E27FC236}">
                <a16:creationId xmlns:a16="http://schemas.microsoft.com/office/drawing/2014/main" id="{1E9488A4-DD9F-CD42-8663-D9BBA8F9CF2A}"/>
              </a:ext>
            </a:extLst>
          </p:cNvPr>
          <p:cNvSpPr>
            <a:spLocks noGrp="1"/>
          </p:cNvSpPr>
          <p:nvPr>
            <p:ph type="body" sz="half" idx="13" hasCustomPrompt="1"/>
          </p:nvPr>
        </p:nvSpPr>
        <p:spPr>
          <a:xfrm>
            <a:off x="6653353" y="2170955"/>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3" name="Espace réservé du texte 3">
            <a:extLst>
              <a:ext uri="{FF2B5EF4-FFF2-40B4-BE49-F238E27FC236}">
                <a16:creationId xmlns:a16="http://schemas.microsoft.com/office/drawing/2014/main" id="{83D361B2-A168-1441-8DF7-2F270A65395F}"/>
              </a:ext>
            </a:extLst>
          </p:cNvPr>
          <p:cNvSpPr>
            <a:spLocks noGrp="1"/>
          </p:cNvSpPr>
          <p:nvPr>
            <p:ph type="body" sz="half" idx="14" hasCustomPrompt="1"/>
          </p:nvPr>
        </p:nvSpPr>
        <p:spPr>
          <a:xfrm>
            <a:off x="6636484" y="2823372"/>
            <a:ext cx="2943409" cy="2150912"/>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4" name="Espace réservé du texte 3">
            <a:extLst>
              <a:ext uri="{FF2B5EF4-FFF2-40B4-BE49-F238E27FC236}">
                <a16:creationId xmlns:a16="http://schemas.microsoft.com/office/drawing/2014/main" id="{D1BEA9AE-41DF-A34C-BC2A-8CAD66FBB304}"/>
              </a:ext>
            </a:extLst>
          </p:cNvPr>
          <p:cNvSpPr>
            <a:spLocks noGrp="1"/>
          </p:cNvSpPr>
          <p:nvPr>
            <p:ph type="body" sz="half" idx="17" hasCustomPrompt="1"/>
          </p:nvPr>
        </p:nvSpPr>
        <p:spPr>
          <a:xfrm>
            <a:off x="2062923" y="1746251"/>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a:t>
            </a:r>
          </a:p>
        </p:txBody>
      </p:sp>
      <p:sp>
        <p:nvSpPr>
          <p:cNvPr id="15" name="Espace réservé du texte 3">
            <a:extLst>
              <a:ext uri="{FF2B5EF4-FFF2-40B4-BE49-F238E27FC236}">
                <a16:creationId xmlns:a16="http://schemas.microsoft.com/office/drawing/2014/main" id="{52C199BE-A0BC-9A44-9125-A8AE19B754D3}"/>
              </a:ext>
            </a:extLst>
          </p:cNvPr>
          <p:cNvSpPr>
            <a:spLocks noGrp="1"/>
          </p:cNvSpPr>
          <p:nvPr>
            <p:ph type="body" sz="half" idx="18" hasCustomPrompt="1"/>
          </p:nvPr>
        </p:nvSpPr>
        <p:spPr>
          <a:xfrm>
            <a:off x="6098738" y="1738940"/>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a:t>
            </a:r>
          </a:p>
        </p:txBody>
      </p:sp>
      <p:sp>
        <p:nvSpPr>
          <p:cNvPr id="16" name="Espace réservé pour une image  2">
            <a:extLst>
              <a:ext uri="{FF2B5EF4-FFF2-40B4-BE49-F238E27FC236}">
                <a16:creationId xmlns:a16="http://schemas.microsoft.com/office/drawing/2014/main" id="{0ACDD37F-BF90-0541-A13A-F674E6C1A029}"/>
              </a:ext>
            </a:extLst>
          </p:cNvPr>
          <p:cNvSpPr>
            <a:spLocks noGrp="1"/>
          </p:cNvSpPr>
          <p:nvPr>
            <p:ph type="pic" idx="1" hasCustomPrompt="1"/>
          </p:nvPr>
        </p:nvSpPr>
        <p:spPr>
          <a:xfrm>
            <a:off x="3292281" y="5190191"/>
            <a:ext cx="1215844" cy="974340"/>
          </a:xfrm>
          <a:prstGeom prst="rect">
            <a:avLst/>
          </a:prstGeom>
          <a:solidFill>
            <a:schemeClr val="bg1">
              <a:lumMod val="95000"/>
            </a:schemeClr>
          </a:solidFill>
          <a:effectLst/>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Insérer une image</a:t>
            </a:r>
          </a:p>
        </p:txBody>
      </p:sp>
      <p:sp>
        <p:nvSpPr>
          <p:cNvPr id="17" name="Espace réservé pour une image  2">
            <a:extLst>
              <a:ext uri="{FF2B5EF4-FFF2-40B4-BE49-F238E27FC236}">
                <a16:creationId xmlns:a16="http://schemas.microsoft.com/office/drawing/2014/main" id="{906B322E-02B6-9546-93F8-DD1565ACEE53}"/>
              </a:ext>
            </a:extLst>
          </p:cNvPr>
          <p:cNvSpPr>
            <a:spLocks noGrp="1"/>
          </p:cNvSpPr>
          <p:nvPr>
            <p:ph type="pic" idx="20" hasCustomPrompt="1"/>
          </p:nvPr>
        </p:nvSpPr>
        <p:spPr>
          <a:xfrm>
            <a:off x="7456416" y="5190191"/>
            <a:ext cx="1215844" cy="974340"/>
          </a:xfrm>
          <a:prstGeom prst="rect">
            <a:avLst/>
          </a:prstGeom>
          <a:solidFill>
            <a:schemeClr val="bg1">
              <a:lumMod val="95000"/>
            </a:schemeClr>
          </a:solidFill>
          <a:effectLst/>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Insérer une image</a:t>
            </a:r>
          </a:p>
        </p:txBody>
      </p:sp>
      <p:sp>
        <p:nvSpPr>
          <p:cNvPr id="19" name="Espace réservé du texte 3">
            <a:extLst>
              <a:ext uri="{FF2B5EF4-FFF2-40B4-BE49-F238E27FC236}">
                <a16:creationId xmlns:a16="http://schemas.microsoft.com/office/drawing/2014/main" id="{09826043-7079-0547-958A-3344B8415164}"/>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bg1"/>
                </a:solidFill>
              </a:rPr>
              <a:t>Sous réserve de modification – Dernière date de mise à jour </a:t>
            </a:r>
            <a:fld id="{655E7BB7-F7B7-A744-8711-2BBAF6CF3667}" type="datetime1">
              <a:rPr lang="fr-FR" sz="800" smtClean="0">
                <a:solidFill>
                  <a:schemeClr val="bg1"/>
                </a:solidFill>
              </a:rPr>
              <a:pPr algn="r"/>
              <a:t>04/10/2023</a:t>
            </a:fld>
            <a:endParaRPr lang="fr-FR" sz="800" dirty="0">
              <a:solidFill>
                <a:schemeClr val="bg1"/>
              </a:solidFill>
            </a:endParaRPr>
          </a:p>
        </p:txBody>
      </p:sp>
      <p:pic>
        <p:nvPicPr>
          <p:cNvPr id="20" name="Image 19">
            <a:extLst>
              <a:ext uri="{FF2B5EF4-FFF2-40B4-BE49-F238E27FC236}">
                <a16:creationId xmlns:a16="http://schemas.microsoft.com/office/drawing/2014/main" id="{C87EFD81-2255-5140-93ED-B9E489E638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79" y="6324280"/>
            <a:ext cx="515454" cy="447615"/>
          </a:xfrm>
          <a:prstGeom prst="rect">
            <a:avLst/>
          </a:prstGeom>
        </p:spPr>
      </p:pic>
      <p:sp>
        <p:nvSpPr>
          <p:cNvPr id="21" name="Espace réservé du numéro de diapositive 41">
            <a:extLst>
              <a:ext uri="{FF2B5EF4-FFF2-40B4-BE49-F238E27FC236}">
                <a16:creationId xmlns:a16="http://schemas.microsoft.com/office/drawing/2014/main" id="{8B9B0FC0-7FE5-0D45-98F9-C720D6F3C738}"/>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rgbClr val="00525C"/>
                </a:solidFill>
                <a:latin typeface="Poppins" pitchFamily="2" charset="77"/>
                <a:cs typeface="Poppins" pitchFamily="2" charset="77"/>
              </a:rPr>
              <a:pPr algn="l"/>
              <a:t>‹N°›</a:t>
            </a:fld>
            <a:endParaRPr lang="fr-FR" dirty="0">
              <a:solidFill>
                <a:srgbClr val="00525C"/>
              </a:solidFill>
              <a:latin typeface="Poppins" pitchFamily="2" charset="77"/>
              <a:cs typeface="Poppins" pitchFamily="2" charset="77"/>
            </a:endParaRPr>
          </a:p>
        </p:txBody>
      </p:sp>
      <p:pic>
        <p:nvPicPr>
          <p:cNvPr id="22" name="Image 21">
            <a:extLst>
              <a:ext uri="{FF2B5EF4-FFF2-40B4-BE49-F238E27FC236}">
                <a16:creationId xmlns:a16="http://schemas.microsoft.com/office/drawing/2014/main" id="{06AA6860-1EED-4CBD-BFFC-549AC2A7A323}"/>
              </a:ext>
            </a:extLst>
          </p:cNvPr>
          <p:cNvPicPr>
            <a:picLocks noChangeAspect="1"/>
          </p:cNvPicPr>
          <p:nvPr userDrawn="1"/>
        </p:nvPicPr>
        <p:blipFill>
          <a:blip r:embed="rId3"/>
          <a:stretch>
            <a:fillRect/>
          </a:stretch>
        </p:blipFill>
        <p:spPr>
          <a:xfrm>
            <a:off x="604233" y="6340171"/>
            <a:ext cx="653731" cy="457612"/>
          </a:xfrm>
          <a:prstGeom prst="rect">
            <a:avLst/>
          </a:prstGeom>
        </p:spPr>
      </p:pic>
    </p:spTree>
    <p:extLst>
      <p:ext uri="{BB962C8B-B14F-4D97-AF65-F5344CB8AC3E}">
        <p14:creationId xmlns:p14="http://schemas.microsoft.com/office/powerpoint/2010/main" val="249708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 Contenus 3 blocs">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E4A0A91E-5173-1E4C-AE8D-4587598C09CA}"/>
              </a:ext>
            </a:extLst>
          </p:cNvPr>
          <p:cNvSpPr/>
          <p:nvPr userDrawn="1"/>
        </p:nvSpPr>
        <p:spPr>
          <a:xfrm rot="5400000">
            <a:off x="4381498" y="-4381501"/>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 name="Connecteur droit 6">
            <a:extLst>
              <a:ext uri="{FF2B5EF4-FFF2-40B4-BE49-F238E27FC236}">
                <a16:creationId xmlns:a16="http://schemas.microsoft.com/office/drawing/2014/main" id="{C7E1EA21-7ACF-9E45-B85A-1EBFC81C4C3C}"/>
              </a:ext>
            </a:extLst>
          </p:cNvPr>
          <p:cNvCxnSpPr/>
          <p:nvPr userDrawn="1"/>
        </p:nvCxnSpPr>
        <p:spPr>
          <a:xfrm>
            <a:off x="5065351" y="256714"/>
            <a:ext cx="0" cy="1061155"/>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9" name="Rectangle : coins arrondis 8">
            <a:extLst>
              <a:ext uri="{FF2B5EF4-FFF2-40B4-BE49-F238E27FC236}">
                <a16:creationId xmlns:a16="http://schemas.microsoft.com/office/drawing/2014/main" id="{3EE16D8A-E29F-0C48-86C4-299DC78778CF}"/>
              </a:ext>
            </a:extLst>
          </p:cNvPr>
          <p:cNvSpPr/>
          <p:nvPr userDrawn="1"/>
        </p:nvSpPr>
        <p:spPr>
          <a:xfrm>
            <a:off x="881218" y="1875072"/>
            <a:ext cx="3313708" cy="4404882"/>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 coins arrondis 11">
            <a:extLst>
              <a:ext uri="{FF2B5EF4-FFF2-40B4-BE49-F238E27FC236}">
                <a16:creationId xmlns:a16="http://schemas.microsoft.com/office/drawing/2014/main" id="{F4743572-49CA-FE4D-95C2-834752EE2717}"/>
              </a:ext>
            </a:extLst>
          </p:cNvPr>
          <p:cNvSpPr/>
          <p:nvPr userDrawn="1"/>
        </p:nvSpPr>
        <p:spPr>
          <a:xfrm>
            <a:off x="4460655" y="1886633"/>
            <a:ext cx="3313708" cy="4392155"/>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 coins arrondis 12">
            <a:extLst>
              <a:ext uri="{FF2B5EF4-FFF2-40B4-BE49-F238E27FC236}">
                <a16:creationId xmlns:a16="http://schemas.microsoft.com/office/drawing/2014/main" id="{FBFD5D9D-CE3C-144D-9ADD-E1218CF26B8F}"/>
              </a:ext>
            </a:extLst>
          </p:cNvPr>
          <p:cNvSpPr/>
          <p:nvPr userDrawn="1"/>
        </p:nvSpPr>
        <p:spPr>
          <a:xfrm>
            <a:off x="8040092" y="1875071"/>
            <a:ext cx="3313708" cy="4404883"/>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Espace réservé du texte 3">
            <a:extLst>
              <a:ext uri="{FF2B5EF4-FFF2-40B4-BE49-F238E27FC236}">
                <a16:creationId xmlns:a16="http://schemas.microsoft.com/office/drawing/2014/main" id="{7FE9E85F-8ECF-564A-8D12-3F11840BF23B}"/>
              </a:ext>
            </a:extLst>
          </p:cNvPr>
          <p:cNvSpPr>
            <a:spLocks noGrp="1"/>
          </p:cNvSpPr>
          <p:nvPr>
            <p:ph type="body" sz="half" idx="2" hasCustomPrompt="1"/>
          </p:nvPr>
        </p:nvSpPr>
        <p:spPr>
          <a:xfrm>
            <a:off x="2903722" y="219869"/>
            <a:ext cx="2134320" cy="1284694"/>
          </a:xfrm>
          <a:prstGeom prst="rect">
            <a:avLst/>
          </a:prstGeom>
        </p:spPr>
        <p:txBody>
          <a:bodyPr>
            <a:noAutofit/>
          </a:bodyPr>
          <a:lstStyle>
            <a:lvl1pPr marL="0" indent="0" algn="r">
              <a:buNone/>
              <a:defRPr sz="9600" b="1" i="0">
                <a:ln w="28575">
                  <a:solidFill>
                    <a:schemeClr val="bg1"/>
                  </a:solidFill>
                </a:ln>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23" name="Espace réservé du texte 3">
            <a:extLst>
              <a:ext uri="{FF2B5EF4-FFF2-40B4-BE49-F238E27FC236}">
                <a16:creationId xmlns:a16="http://schemas.microsoft.com/office/drawing/2014/main" id="{A4474AF5-F24E-0C43-BC9C-C87D53759006}"/>
              </a:ext>
            </a:extLst>
          </p:cNvPr>
          <p:cNvSpPr>
            <a:spLocks noGrp="1"/>
          </p:cNvSpPr>
          <p:nvPr>
            <p:ph type="body" sz="half" idx="10" hasCustomPrompt="1"/>
          </p:nvPr>
        </p:nvSpPr>
        <p:spPr>
          <a:xfrm>
            <a:off x="5172234" y="504359"/>
            <a:ext cx="4424528" cy="531982"/>
          </a:xfrm>
          <a:prstGeom prst="rect">
            <a:avLst/>
          </a:prstGeom>
        </p:spPr>
        <p:txBody>
          <a:bodyPr>
            <a:normAutofit/>
          </a:bodyPr>
          <a:lstStyle>
            <a:lvl1pPr marL="0" indent="0">
              <a:buNone/>
              <a:defRPr sz="1800" b="1" i="0">
                <a:solidFill>
                  <a:schemeClr val="bg1"/>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25" name="Espace réservé du texte 3">
            <a:extLst>
              <a:ext uri="{FF2B5EF4-FFF2-40B4-BE49-F238E27FC236}">
                <a16:creationId xmlns:a16="http://schemas.microsoft.com/office/drawing/2014/main" id="{B4D0DA49-6712-1944-B816-0CF72B992A1B}"/>
              </a:ext>
            </a:extLst>
          </p:cNvPr>
          <p:cNvSpPr>
            <a:spLocks noGrp="1"/>
          </p:cNvSpPr>
          <p:nvPr>
            <p:ph type="body" sz="half" idx="11" hasCustomPrompt="1"/>
          </p:nvPr>
        </p:nvSpPr>
        <p:spPr>
          <a:xfrm>
            <a:off x="1021069" y="2070471"/>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26" name="Espace réservé du texte 3">
            <a:extLst>
              <a:ext uri="{FF2B5EF4-FFF2-40B4-BE49-F238E27FC236}">
                <a16:creationId xmlns:a16="http://schemas.microsoft.com/office/drawing/2014/main" id="{3858E9F8-C3EB-0745-B9DC-C61E4706BAB7}"/>
              </a:ext>
            </a:extLst>
          </p:cNvPr>
          <p:cNvSpPr>
            <a:spLocks noGrp="1"/>
          </p:cNvSpPr>
          <p:nvPr>
            <p:ph type="body" sz="half" idx="12" hasCustomPrompt="1"/>
          </p:nvPr>
        </p:nvSpPr>
        <p:spPr>
          <a:xfrm>
            <a:off x="1004200" y="2722887"/>
            <a:ext cx="2943409" cy="3225471"/>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27" name="Espace réservé du texte 3">
            <a:extLst>
              <a:ext uri="{FF2B5EF4-FFF2-40B4-BE49-F238E27FC236}">
                <a16:creationId xmlns:a16="http://schemas.microsoft.com/office/drawing/2014/main" id="{AC26733F-4DF5-5642-9C7B-BA95FBAF74EA}"/>
              </a:ext>
            </a:extLst>
          </p:cNvPr>
          <p:cNvSpPr>
            <a:spLocks noGrp="1"/>
          </p:cNvSpPr>
          <p:nvPr>
            <p:ph type="body" sz="half" idx="13" hasCustomPrompt="1"/>
          </p:nvPr>
        </p:nvSpPr>
        <p:spPr>
          <a:xfrm>
            <a:off x="4706524" y="2070471"/>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28" name="Espace réservé du texte 3">
            <a:extLst>
              <a:ext uri="{FF2B5EF4-FFF2-40B4-BE49-F238E27FC236}">
                <a16:creationId xmlns:a16="http://schemas.microsoft.com/office/drawing/2014/main" id="{0D71AE32-1DA6-7B4E-90A0-6CFF4DF982D3}"/>
              </a:ext>
            </a:extLst>
          </p:cNvPr>
          <p:cNvSpPr>
            <a:spLocks noGrp="1"/>
          </p:cNvSpPr>
          <p:nvPr>
            <p:ph type="body" sz="half" idx="14" hasCustomPrompt="1"/>
          </p:nvPr>
        </p:nvSpPr>
        <p:spPr>
          <a:xfrm>
            <a:off x="4689655" y="2722888"/>
            <a:ext cx="2943409" cy="3225470"/>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29" name="Espace réservé du texte 3">
            <a:extLst>
              <a:ext uri="{FF2B5EF4-FFF2-40B4-BE49-F238E27FC236}">
                <a16:creationId xmlns:a16="http://schemas.microsoft.com/office/drawing/2014/main" id="{12E0D8B0-AE33-3C4C-AFB7-4EF771B6BB43}"/>
              </a:ext>
            </a:extLst>
          </p:cNvPr>
          <p:cNvSpPr>
            <a:spLocks noGrp="1"/>
          </p:cNvSpPr>
          <p:nvPr>
            <p:ph type="body" sz="half" idx="15" hasCustomPrompt="1"/>
          </p:nvPr>
        </p:nvSpPr>
        <p:spPr>
          <a:xfrm>
            <a:off x="8294186" y="2070471"/>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30" name="Espace réservé du texte 3">
            <a:extLst>
              <a:ext uri="{FF2B5EF4-FFF2-40B4-BE49-F238E27FC236}">
                <a16:creationId xmlns:a16="http://schemas.microsoft.com/office/drawing/2014/main" id="{A370976B-6EE9-B548-91AE-1A49E4EE2525}"/>
              </a:ext>
            </a:extLst>
          </p:cNvPr>
          <p:cNvSpPr>
            <a:spLocks noGrp="1"/>
          </p:cNvSpPr>
          <p:nvPr>
            <p:ph type="body" sz="half" idx="16" hasCustomPrompt="1"/>
          </p:nvPr>
        </p:nvSpPr>
        <p:spPr>
          <a:xfrm>
            <a:off x="8277317" y="2722888"/>
            <a:ext cx="2943409" cy="3225470"/>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31" name="Espace réservé du texte 3">
            <a:extLst>
              <a:ext uri="{FF2B5EF4-FFF2-40B4-BE49-F238E27FC236}">
                <a16:creationId xmlns:a16="http://schemas.microsoft.com/office/drawing/2014/main" id="{51EBE3DB-14EF-F044-9BEE-53E24D64F21F}"/>
              </a:ext>
            </a:extLst>
          </p:cNvPr>
          <p:cNvSpPr>
            <a:spLocks noGrp="1"/>
          </p:cNvSpPr>
          <p:nvPr>
            <p:ph type="body" sz="half" idx="17" hasCustomPrompt="1"/>
          </p:nvPr>
        </p:nvSpPr>
        <p:spPr>
          <a:xfrm>
            <a:off x="655493" y="1645767"/>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a:t>
            </a:r>
          </a:p>
        </p:txBody>
      </p:sp>
      <p:sp>
        <p:nvSpPr>
          <p:cNvPr id="32" name="Espace réservé du texte 3">
            <a:extLst>
              <a:ext uri="{FF2B5EF4-FFF2-40B4-BE49-F238E27FC236}">
                <a16:creationId xmlns:a16="http://schemas.microsoft.com/office/drawing/2014/main" id="{D10957E2-E23B-C145-B135-61A83889DC10}"/>
              </a:ext>
            </a:extLst>
          </p:cNvPr>
          <p:cNvSpPr>
            <a:spLocks noGrp="1"/>
          </p:cNvSpPr>
          <p:nvPr>
            <p:ph type="body" sz="half" idx="18" hasCustomPrompt="1"/>
          </p:nvPr>
        </p:nvSpPr>
        <p:spPr>
          <a:xfrm>
            <a:off x="4151909" y="1638456"/>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a:t>
            </a:r>
          </a:p>
        </p:txBody>
      </p:sp>
      <p:sp>
        <p:nvSpPr>
          <p:cNvPr id="33" name="Espace réservé du texte 3">
            <a:extLst>
              <a:ext uri="{FF2B5EF4-FFF2-40B4-BE49-F238E27FC236}">
                <a16:creationId xmlns:a16="http://schemas.microsoft.com/office/drawing/2014/main" id="{C1E03CBB-0329-394A-BB64-3849E86A1AF3}"/>
              </a:ext>
            </a:extLst>
          </p:cNvPr>
          <p:cNvSpPr>
            <a:spLocks noGrp="1"/>
          </p:cNvSpPr>
          <p:nvPr>
            <p:ph type="body" sz="half" idx="19" hasCustomPrompt="1"/>
          </p:nvPr>
        </p:nvSpPr>
        <p:spPr>
          <a:xfrm>
            <a:off x="7753099" y="1639623"/>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3</a:t>
            </a:r>
          </a:p>
        </p:txBody>
      </p:sp>
      <p:sp>
        <p:nvSpPr>
          <p:cNvPr id="20" name="Espace réservé du texte 3">
            <a:extLst>
              <a:ext uri="{FF2B5EF4-FFF2-40B4-BE49-F238E27FC236}">
                <a16:creationId xmlns:a16="http://schemas.microsoft.com/office/drawing/2014/main" id="{EF6DCE19-E0E1-974E-A8F3-40F6ECF7F74F}"/>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tx1">
                    <a:lumMod val="75000"/>
                    <a:lumOff val="25000"/>
                  </a:schemeClr>
                </a:solidFill>
              </a:rPr>
              <a:t>Sous réserve de modification – Dernière date de mise à jour </a:t>
            </a:r>
            <a:fld id="{655E7BB7-F7B7-A744-8711-2BBAF6CF3667}" type="datetime1">
              <a:rPr lang="fr-FR" sz="800" smtClean="0">
                <a:solidFill>
                  <a:schemeClr val="tx1">
                    <a:lumMod val="75000"/>
                    <a:lumOff val="25000"/>
                  </a:schemeClr>
                </a:solidFill>
              </a:rPr>
              <a:pPr algn="r"/>
              <a:t>04/10/2023</a:t>
            </a:fld>
            <a:endParaRPr lang="fr-FR" sz="800" dirty="0">
              <a:solidFill>
                <a:schemeClr val="tx1">
                  <a:lumMod val="75000"/>
                  <a:lumOff val="25000"/>
                </a:schemeClr>
              </a:solidFill>
            </a:endParaRPr>
          </a:p>
        </p:txBody>
      </p:sp>
      <p:sp>
        <p:nvSpPr>
          <p:cNvPr id="21" name="Espace réservé du numéro de diapositive 41">
            <a:extLst>
              <a:ext uri="{FF2B5EF4-FFF2-40B4-BE49-F238E27FC236}">
                <a16:creationId xmlns:a16="http://schemas.microsoft.com/office/drawing/2014/main" id="{E2D862F0-F8C1-004E-818A-9EB3F07F4B2C}"/>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chemeClr val="bg1"/>
                </a:solidFill>
                <a:latin typeface="Poppins" pitchFamily="2" charset="77"/>
                <a:cs typeface="Poppins" pitchFamily="2" charset="77"/>
              </a:rPr>
              <a:pPr algn="l"/>
              <a:t>‹N°›</a:t>
            </a:fld>
            <a:endParaRPr lang="fr-FR"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1264894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 Contenus 3 blocs + images">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0D67E9A8-3C7B-2048-B646-DABE7F1F1050}"/>
              </a:ext>
            </a:extLst>
          </p:cNvPr>
          <p:cNvSpPr/>
          <p:nvPr userDrawn="1"/>
        </p:nvSpPr>
        <p:spPr>
          <a:xfrm rot="5400000">
            <a:off x="4381498" y="-4381501"/>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 name="Connecteur droit 3">
            <a:extLst>
              <a:ext uri="{FF2B5EF4-FFF2-40B4-BE49-F238E27FC236}">
                <a16:creationId xmlns:a16="http://schemas.microsoft.com/office/drawing/2014/main" id="{70344916-F551-1640-BB39-2A683AA424A7}"/>
              </a:ext>
            </a:extLst>
          </p:cNvPr>
          <p:cNvCxnSpPr/>
          <p:nvPr userDrawn="1"/>
        </p:nvCxnSpPr>
        <p:spPr>
          <a:xfrm>
            <a:off x="5065351" y="256714"/>
            <a:ext cx="0" cy="1061155"/>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6" name="Rectangle : coins arrondis 5">
            <a:extLst>
              <a:ext uri="{FF2B5EF4-FFF2-40B4-BE49-F238E27FC236}">
                <a16:creationId xmlns:a16="http://schemas.microsoft.com/office/drawing/2014/main" id="{528C2EB0-77F0-B84E-AB05-162A1A70A1F9}"/>
              </a:ext>
            </a:extLst>
          </p:cNvPr>
          <p:cNvSpPr/>
          <p:nvPr userDrawn="1"/>
        </p:nvSpPr>
        <p:spPr>
          <a:xfrm>
            <a:off x="881218" y="1875072"/>
            <a:ext cx="3313708" cy="4404882"/>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DFA8C1C4-91D7-EB45-B333-B38E5F411494}"/>
              </a:ext>
            </a:extLst>
          </p:cNvPr>
          <p:cNvSpPr/>
          <p:nvPr userDrawn="1"/>
        </p:nvSpPr>
        <p:spPr>
          <a:xfrm>
            <a:off x="4460655" y="1886633"/>
            <a:ext cx="3313708" cy="4392155"/>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FEE9C844-6C38-8745-AE53-E82E952754DB}"/>
              </a:ext>
            </a:extLst>
          </p:cNvPr>
          <p:cNvSpPr/>
          <p:nvPr userDrawn="1"/>
        </p:nvSpPr>
        <p:spPr>
          <a:xfrm>
            <a:off x="8040092" y="1875071"/>
            <a:ext cx="3313708" cy="4404883"/>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3">
            <a:extLst>
              <a:ext uri="{FF2B5EF4-FFF2-40B4-BE49-F238E27FC236}">
                <a16:creationId xmlns:a16="http://schemas.microsoft.com/office/drawing/2014/main" id="{A57884F6-47C7-7842-AFF9-E6992C48AA19}"/>
              </a:ext>
            </a:extLst>
          </p:cNvPr>
          <p:cNvSpPr>
            <a:spLocks noGrp="1"/>
          </p:cNvSpPr>
          <p:nvPr>
            <p:ph type="body" sz="half" idx="2" hasCustomPrompt="1"/>
          </p:nvPr>
        </p:nvSpPr>
        <p:spPr>
          <a:xfrm>
            <a:off x="2903722" y="219869"/>
            <a:ext cx="2134320" cy="1284694"/>
          </a:xfrm>
          <a:prstGeom prst="rect">
            <a:avLst/>
          </a:prstGeom>
        </p:spPr>
        <p:txBody>
          <a:bodyPr>
            <a:noAutofit/>
          </a:bodyPr>
          <a:lstStyle>
            <a:lvl1pPr marL="0" indent="0" algn="r">
              <a:buNone/>
              <a:defRPr sz="9600" b="1" i="0">
                <a:ln w="28575">
                  <a:solidFill>
                    <a:schemeClr val="bg1"/>
                  </a:solidFill>
                </a:ln>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10" name="Espace réservé du texte 3">
            <a:extLst>
              <a:ext uri="{FF2B5EF4-FFF2-40B4-BE49-F238E27FC236}">
                <a16:creationId xmlns:a16="http://schemas.microsoft.com/office/drawing/2014/main" id="{6F012691-445A-5845-AD08-3A25EEE1B45F}"/>
              </a:ext>
            </a:extLst>
          </p:cNvPr>
          <p:cNvSpPr>
            <a:spLocks noGrp="1"/>
          </p:cNvSpPr>
          <p:nvPr>
            <p:ph type="body" sz="half" idx="10" hasCustomPrompt="1"/>
          </p:nvPr>
        </p:nvSpPr>
        <p:spPr>
          <a:xfrm>
            <a:off x="5172234" y="504359"/>
            <a:ext cx="4424528" cy="531982"/>
          </a:xfrm>
          <a:prstGeom prst="rect">
            <a:avLst/>
          </a:prstGeom>
        </p:spPr>
        <p:txBody>
          <a:bodyPr>
            <a:normAutofit/>
          </a:bodyPr>
          <a:lstStyle>
            <a:lvl1pPr marL="0" indent="0">
              <a:buNone/>
              <a:defRPr sz="1800" b="1" i="0">
                <a:solidFill>
                  <a:schemeClr val="bg1"/>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11" name="Espace réservé du texte 3">
            <a:extLst>
              <a:ext uri="{FF2B5EF4-FFF2-40B4-BE49-F238E27FC236}">
                <a16:creationId xmlns:a16="http://schemas.microsoft.com/office/drawing/2014/main" id="{16B0D7FE-6034-EA47-AF15-C78AB983B926}"/>
              </a:ext>
            </a:extLst>
          </p:cNvPr>
          <p:cNvSpPr>
            <a:spLocks noGrp="1"/>
          </p:cNvSpPr>
          <p:nvPr>
            <p:ph type="body" sz="half" idx="11" hasCustomPrompt="1"/>
          </p:nvPr>
        </p:nvSpPr>
        <p:spPr>
          <a:xfrm>
            <a:off x="1021069" y="2070471"/>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2" name="Espace réservé du texte 3">
            <a:extLst>
              <a:ext uri="{FF2B5EF4-FFF2-40B4-BE49-F238E27FC236}">
                <a16:creationId xmlns:a16="http://schemas.microsoft.com/office/drawing/2014/main" id="{00EDCB27-03D5-6144-8B91-01FB28712B46}"/>
              </a:ext>
            </a:extLst>
          </p:cNvPr>
          <p:cNvSpPr>
            <a:spLocks noGrp="1"/>
          </p:cNvSpPr>
          <p:nvPr>
            <p:ph type="body" sz="half" idx="12" hasCustomPrompt="1"/>
          </p:nvPr>
        </p:nvSpPr>
        <p:spPr>
          <a:xfrm>
            <a:off x="1004200" y="2722888"/>
            <a:ext cx="2943409" cy="2351880"/>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3" name="Espace réservé du texte 3">
            <a:extLst>
              <a:ext uri="{FF2B5EF4-FFF2-40B4-BE49-F238E27FC236}">
                <a16:creationId xmlns:a16="http://schemas.microsoft.com/office/drawing/2014/main" id="{7048C231-F2C8-B446-928C-BC222151C648}"/>
              </a:ext>
            </a:extLst>
          </p:cNvPr>
          <p:cNvSpPr>
            <a:spLocks noGrp="1"/>
          </p:cNvSpPr>
          <p:nvPr>
            <p:ph type="body" sz="half" idx="13" hasCustomPrompt="1"/>
          </p:nvPr>
        </p:nvSpPr>
        <p:spPr>
          <a:xfrm>
            <a:off x="4706524" y="2070471"/>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4" name="Espace réservé du texte 3">
            <a:extLst>
              <a:ext uri="{FF2B5EF4-FFF2-40B4-BE49-F238E27FC236}">
                <a16:creationId xmlns:a16="http://schemas.microsoft.com/office/drawing/2014/main" id="{98806ED1-7F51-E84C-855A-69E0CDD8A8FA}"/>
              </a:ext>
            </a:extLst>
          </p:cNvPr>
          <p:cNvSpPr>
            <a:spLocks noGrp="1"/>
          </p:cNvSpPr>
          <p:nvPr>
            <p:ph type="body" sz="half" idx="14" hasCustomPrompt="1"/>
          </p:nvPr>
        </p:nvSpPr>
        <p:spPr>
          <a:xfrm>
            <a:off x="4689655" y="2722888"/>
            <a:ext cx="2943409" cy="2351880"/>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5" name="Espace réservé du texte 3">
            <a:extLst>
              <a:ext uri="{FF2B5EF4-FFF2-40B4-BE49-F238E27FC236}">
                <a16:creationId xmlns:a16="http://schemas.microsoft.com/office/drawing/2014/main" id="{EC321599-F659-634D-A7BE-6E2E8787946B}"/>
              </a:ext>
            </a:extLst>
          </p:cNvPr>
          <p:cNvSpPr>
            <a:spLocks noGrp="1"/>
          </p:cNvSpPr>
          <p:nvPr>
            <p:ph type="body" sz="half" idx="15" hasCustomPrompt="1"/>
          </p:nvPr>
        </p:nvSpPr>
        <p:spPr>
          <a:xfrm>
            <a:off x="8294186" y="2070471"/>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6" name="Espace réservé du texte 3">
            <a:extLst>
              <a:ext uri="{FF2B5EF4-FFF2-40B4-BE49-F238E27FC236}">
                <a16:creationId xmlns:a16="http://schemas.microsoft.com/office/drawing/2014/main" id="{09547C43-2D93-854C-8B89-B5EDB626B48F}"/>
              </a:ext>
            </a:extLst>
          </p:cNvPr>
          <p:cNvSpPr>
            <a:spLocks noGrp="1"/>
          </p:cNvSpPr>
          <p:nvPr>
            <p:ph type="body" sz="half" idx="16" hasCustomPrompt="1"/>
          </p:nvPr>
        </p:nvSpPr>
        <p:spPr>
          <a:xfrm>
            <a:off x="8277317" y="2722888"/>
            <a:ext cx="2943409" cy="2351880"/>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7" name="Espace réservé du texte 3">
            <a:extLst>
              <a:ext uri="{FF2B5EF4-FFF2-40B4-BE49-F238E27FC236}">
                <a16:creationId xmlns:a16="http://schemas.microsoft.com/office/drawing/2014/main" id="{11D1C2A1-279C-7F45-BB71-3C6F635F5698}"/>
              </a:ext>
            </a:extLst>
          </p:cNvPr>
          <p:cNvSpPr>
            <a:spLocks noGrp="1"/>
          </p:cNvSpPr>
          <p:nvPr>
            <p:ph type="body" sz="half" idx="17" hasCustomPrompt="1"/>
          </p:nvPr>
        </p:nvSpPr>
        <p:spPr>
          <a:xfrm>
            <a:off x="655493" y="1645767"/>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a:t>
            </a:r>
          </a:p>
        </p:txBody>
      </p:sp>
      <p:sp>
        <p:nvSpPr>
          <p:cNvPr id="18" name="Espace réservé du texte 3">
            <a:extLst>
              <a:ext uri="{FF2B5EF4-FFF2-40B4-BE49-F238E27FC236}">
                <a16:creationId xmlns:a16="http://schemas.microsoft.com/office/drawing/2014/main" id="{00A5EDF4-3318-B34C-A11B-060FBAA72F47}"/>
              </a:ext>
            </a:extLst>
          </p:cNvPr>
          <p:cNvSpPr>
            <a:spLocks noGrp="1"/>
          </p:cNvSpPr>
          <p:nvPr>
            <p:ph type="body" sz="half" idx="18" hasCustomPrompt="1"/>
          </p:nvPr>
        </p:nvSpPr>
        <p:spPr>
          <a:xfrm>
            <a:off x="4151909" y="1638456"/>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a:t>
            </a:r>
          </a:p>
        </p:txBody>
      </p:sp>
      <p:sp>
        <p:nvSpPr>
          <p:cNvPr id="19" name="Espace réservé du texte 3">
            <a:extLst>
              <a:ext uri="{FF2B5EF4-FFF2-40B4-BE49-F238E27FC236}">
                <a16:creationId xmlns:a16="http://schemas.microsoft.com/office/drawing/2014/main" id="{4FC5335C-6330-7442-9653-4EB2853CFF6C}"/>
              </a:ext>
            </a:extLst>
          </p:cNvPr>
          <p:cNvSpPr>
            <a:spLocks noGrp="1"/>
          </p:cNvSpPr>
          <p:nvPr>
            <p:ph type="body" sz="half" idx="19" hasCustomPrompt="1"/>
          </p:nvPr>
        </p:nvSpPr>
        <p:spPr>
          <a:xfrm>
            <a:off x="7753099" y="1639623"/>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3</a:t>
            </a:r>
          </a:p>
        </p:txBody>
      </p:sp>
      <p:sp>
        <p:nvSpPr>
          <p:cNvPr id="20" name="Espace réservé pour une image  2">
            <a:extLst>
              <a:ext uri="{FF2B5EF4-FFF2-40B4-BE49-F238E27FC236}">
                <a16:creationId xmlns:a16="http://schemas.microsoft.com/office/drawing/2014/main" id="{0A442AA9-347A-9640-8DB1-110B0873E045}"/>
              </a:ext>
            </a:extLst>
          </p:cNvPr>
          <p:cNvSpPr>
            <a:spLocks noGrp="1"/>
          </p:cNvSpPr>
          <p:nvPr>
            <p:ph type="pic" idx="1" hasCustomPrompt="1"/>
          </p:nvPr>
        </p:nvSpPr>
        <p:spPr>
          <a:xfrm>
            <a:off x="1867982" y="5190191"/>
            <a:ext cx="1215844" cy="974340"/>
          </a:xfrm>
          <a:prstGeom prst="rect">
            <a:avLst/>
          </a:prstGeom>
          <a:solidFill>
            <a:schemeClr val="bg1">
              <a:lumMod val="95000"/>
            </a:schemeClr>
          </a:solidFill>
          <a:effectLst/>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Insérer une image</a:t>
            </a:r>
          </a:p>
        </p:txBody>
      </p:sp>
      <p:sp>
        <p:nvSpPr>
          <p:cNvPr id="21" name="Espace réservé pour une image  2">
            <a:extLst>
              <a:ext uri="{FF2B5EF4-FFF2-40B4-BE49-F238E27FC236}">
                <a16:creationId xmlns:a16="http://schemas.microsoft.com/office/drawing/2014/main" id="{7A1C15DC-B76B-CE47-AEB7-790D82673ECC}"/>
              </a:ext>
            </a:extLst>
          </p:cNvPr>
          <p:cNvSpPr>
            <a:spLocks noGrp="1"/>
          </p:cNvSpPr>
          <p:nvPr>
            <p:ph type="pic" idx="20" hasCustomPrompt="1"/>
          </p:nvPr>
        </p:nvSpPr>
        <p:spPr>
          <a:xfrm>
            <a:off x="5488075" y="5190191"/>
            <a:ext cx="1215844" cy="974340"/>
          </a:xfrm>
          <a:prstGeom prst="rect">
            <a:avLst/>
          </a:prstGeom>
          <a:solidFill>
            <a:schemeClr val="bg1">
              <a:lumMod val="95000"/>
            </a:schemeClr>
          </a:solidFill>
          <a:effectLst/>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Insérer une image</a:t>
            </a:r>
          </a:p>
        </p:txBody>
      </p:sp>
      <p:sp>
        <p:nvSpPr>
          <p:cNvPr id="22" name="Espace réservé pour une image  2">
            <a:extLst>
              <a:ext uri="{FF2B5EF4-FFF2-40B4-BE49-F238E27FC236}">
                <a16:creationId xmlns:a16="http://schemas.microsoft.com/office/drawing/2014/main" id="{F08C9016-A5EE-3944-95F9-B6B1FCA58965}"/>
              </a:ext>
            </a:extLst>
          </p:cNvPr>
          <p:cNvSpPr>
            <a:spLocks noGrp="1"/>
          </p:cNvSpPr>
          <p:nvPr>
            <p:ph type="pic" idx="21" hasCustomPrompt="1"/>
          </p:nvPr>
        </p:nvSpPr>
        <p:spPr>
          <a:xfrm>
            <a:off x="9157968" y="5190191"/>
            <a:ext cx="1215844" cy="974340"/>
          </a:xfrm>
          <a:prstGeom prst="rect">
            <a:avLst/>
          </a:prstGeom>
          <a:solidFill>
            <a:schemeClr val="bg1">
              <a:lumMod val="95000"/>
            </a:schemeClr>
          </a:solidFill>
          <a:effectLst/>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Insérer une image</a:t>
            </a:r>
          </a:p>
        </p:txBody>
      </p:sp>
      <p:sp>
        <p:nvSpPr>
          <p:cNvPr id="24" name="Espace réservé du texte 3">
            <a:extLst>
              <a:ext uri="{FF2B5EF4-FFF2-40B4-BE49-F238E27FC236}">
                <a16:creationId xmlns:a16="http://schemas.microsoft.com/office/drawing/2014/main" id="{7297CE5A-8FB2-CC47-A3CF-610FE2BBE8E6}"/>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tx1">
                    <a:lumMod val="75000"/>
                    <a:lumOff val="25000"/>
                  </a:schemeClr>
                </a:solidFill>
              </a:rPr>
              <a:t>Sous réserve de modification – Dernière date de mise à jour </a:t>
            </a:r>
            <a:fld id="{655E7BB7-F7B7-A744-8711-2BBAF6CF3667}" type="datetime1">
              <a:rPr lang="fr-FR" sz="800" smtClean="0">
                <a:solidFill>
                  <a:schemeClr val="tx1">
                    <a:lumMod val="75000"/>
                    <a:lumOff val="25000"/>
                  </a:schemeClr>
                </a:solidFill>
              </a:rPr>
              <a:pPr algn="r"/>
              <a:t>04/10/2023</a:t>
            </a:fld>
            <a:endParaRPr lang="fr-FR" sz="800" dirty="0">
              <a:solidFill>
                <a:schemeClr val="tx1">
                  <a:lumMod val="75000"/>
                  <a:lumOff val="25000"/>
                </a:schemeClr>
              </a:solidFill>
            </a:endParaRPr>
          </a:p>
        </p:txBody>
      </p:sp>
      <p:sp>
        <p:nvSpPr>
          <p:cNvPr id="26" name="Espace réservé du numéro de diapositive 41">
            <a:extLst>
              <a:ext uri="{FF2B5EF4-FFF2-40B4-BE49-F238E27FC236}">
                <a16:creationId xmlns:a16="http://schemas.microsoft.com/office/drawing/2014/main" id="{BF971475-634A-3241-B31A-C47F84677878}"/>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chemeClr val="bg1"/>
                </a:solidFill>
                <a:latin typeface="Poppins" pitchFamily="2" charset="77"/>
                <a:cs typeface="Poppins" pitchFamily="2" charset="77"/>
              </a:rPr>
              <a:pPr algn="l"/>
              <a:t>‹N°›</a:t>
            </a:fld>
            <a:endParaRPr lang="fr-FR"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160579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8503D60-9DD8-014B-A0FA-DBCE5C0AA0EE}"/>
              </a:ext>
            </a:extLst>
          </p:cNvPr>
          <p:cNvSpPr/>
          <p:nvPr userDrawn="1"/>
        </p:nvSpPr>
        <p:spPr>
          <a:xfrm rot="5400000">
            <a:off x="4381498" y="-4381501"/>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 name="Connecteur droit 3">
            <a:extLst>
              <a:ext uri="{FF2B5EF4-FFF2-40B4-BE49-F238E27FC236}">
                <a16:creationId xmlns:a16="http://schemas.microsoft.com/office/drawing/2014/main" id="{468B87C1-62C9-A349-B353-785729BA947D}"/>
              </a:ext>
            </a:extLst>
          </p:cNvPr>
          <p:cNvCxnSpPr>
            <a:cxnSpLocks/>
          </p:cNvCxnSpPr>
          <p:nvPr userDrawn="1"/>
        </p:nvCxnSpPr>
        <p:spPr>
          <a:xfrm>
            <a:off x="5065351" y="256714"/>
            <a:ext cx="0" cy="622933"/>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6" name="Rectangle : coins arrondis 5">
            <a:extLst>
              <a:ext uri="{FF2B5EF4-FFF2-40B4-BE49-F238E27FC236}">
                <a16:creationId xmlns:a16="http://schemas.microsoft.com/office/drawing/2014/main" id="{CAC502A4-D5C8-454B-A801-B1C895120876}"/>
              </a:ext>
            </a:extLst>
          </p:cNvPr>
          <p:cNvSpPr/>
          <p:nvPr userDrawn="1"/>
        </p:nvSpPr>
        <p:spPr>
          <a:xfrm>
            <a:off x="881218" y="1383206"/>
            <a:ext cx="3313708" cy="4896748"/>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7B089333-12C4-944F-96C8-ADF4509C8AEC}"/>
              </a:ext>
            </a:extLst>
          </p:cNvPr>
          <p:cNvSpPr/>
          <p:nvPr userDrawn="1"/>
        </p:nvSpPr>
        <p:spPr>
          <a:xfrm>
            <a:off x="4460655" y="1396189"/>
            <a:ext cx="3313708" cy="4882600"/>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9AF82BA0-A854-D64C-9F29-1217F24361A8}"/>
              </a:ext>
            </a:extLst>
          </p:cNvPr>
          <p:cNvSpPr/>
          <p:nvPr userDrawn="1"/>
        </p:nvSpPr>
        <p:spPr>
          <a:xfrm>
            <a:off x="8040092" y="1383205"/>
            <a:ext cx="3313708" cy="4896749"/>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3">
            <a:extLst>
              <a:ext uri="{FF2B5EF4-FFF2-40B4-BE49-F238E27FC236}">
                <a16:creationId xmlns:a16="http://schemas.microsoft.com/office/drawing/2014/main" id="{01E6F060-0C39-784A-BE75-EF654FAA7FD5}"/>
              </a:ext>
            </a:extLst>
          </p:cNvPr>
          <p:cNvSpPr>
            <a:spLocks noGrp="1"/>
          </p:cNvSpPr>
          <p:nvPr>
            <p:ph type="body" sz="half" idx="2" hasCustomPrompt="1"/>
          </p:nvPr>
        </p:nvSpPr>
        <p:spPr>
          <a:xfrm>
            <a:off x="2903722" y="219869"/>
            <a:ext cx="2134320" cy="828655"/>
          </a:xfrm>
          <a:prstGeom prst="rect">
            <a:avLst/>
          </a:prstGeom>
        </p:spPr>
        <p:txBody>
          <a:bodyPr>
            <a:noAutofit/>
          </a:bodyPr>
          <a:lstStyle>
            <a:lvl1pPr marL="0" indent="0" algn="r">
              <a:buNone/>
              <a:defRPr sz="5400" b="1" i="0">
                <a:ln w="28575">
                  <a:solidFill>
                    <a:schemeClr val="bg1"/>
                  </a:solidFill>
                </a:ln>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10" name="Espace réservé du texte 3">
            <a:extLst>
              <a:ext uri="{FF2B5EF4-FFF2-40B4-BE49-F238E27FC236}">
                <a16:creationId xmlns:a16="http://schemas.microsoft.com/office/drawing/2014/main" id="{6DFBCC0F-D072-B944-869B-567431639C70}"/>
              </a:ext>
            </a:extLst>
          </p:cNvPr>
          <p:cNvSpPr>
            <a:spLocks noGrp="1"/>
          </p:cNvSpPr>
          <p:nvPr>
            <p:ph type="body" sz="half" idx="10" hasCustomPrompt="1"/>
          </p:nvPr>
        </p:nvSpPr>
        <p:spPr>
          <a:xfrm>
            <a:off x="5172234" y="347665"/>
            <a:ext cx="4424528" cy="531982"/>
          </a:xfrm>
          <a:prstGeom prst="rect">
            <a:avLst/>
          </a:prstGeom>
        </p:spPr>
        <p:txBody>
          <a:bodyPr>
            <a:normAutofit/>
          </a:bodyPr>
          <a:lstStyle>
            <a:lvl1pPr marL="0" indent="0">
              <a:buNone/>
              <a:defRPr sz="1800" b="1" i="0">
                <a:solidFill>
                  <a:schemeClr val="bg1"/>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11" name="Espace réservé du texte 3">
            <a:extLst>
              <a:ext uri="{FF2B5EF4-FFF2-40B4-BE49-F238E27FC236}">
                <a16:creationId xmlns:a16="http://schemas.microsoft.com/office/drawing/2014/main" id="{1B16D17B-0EFE-3542-BDF1-A856068D46C2}"/>
              </a:ext>
            </a:extLst>
          </p:cNvPr>
          <p:cNvSpPr>
            <a:spLocks noGrp="1"/>
          </p:cNvSpPr>
          <p:nvPr>
            <p:ph type="body" sz="half" idx="11" hasCustomPrompt="1"/>
          </p:nvPr>
        </p:nvSpPr>
        <p:spPr>
          <a:xfrm>
            <a:off x="1021069" y="1596628"/>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2" name="Espace réservé du texte 3">
            <a:extLst>
              <a:ext uri="{FF2B5EF4-FFF2-40B4-BE49-F238E27FC236}">
                <a16:creationId xmlns:a16="http://schemas.microsoft.com/office/drawing/2014/main" id="{D067D8E6-960D-A64D-ACA3-704F677D0F05}"/>
              </a:ext>
            </a:extLst>
          </p:cNvPr>
          <p:cNvSpPr>
            <a:spLocks noGrp="1"/>
          </p:cNvSpPr>
          <p:nvPr>
            <p:ph type="body" sz="half" idx="12" hasCustomPrompt="1"/>
          </p:nvPr>
        </p:nvSpPr>
        <p:spPr>
          <a:xfrm>
            <a:off x="1004200" y="2249044"/>
            <a:ext cx="2943409" cy="2825723"/>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3" name="Espace réservé du texte 3">
            <a:extLst>
              <a:ext uri="{FF2B5EF4-FFF2-40B4-BE49-F238E27FC236}">
                <a16:creationId xmlns:a16="http://schemas.microsoft.com/office/drawing/2014/main" id="{FCE728F0-C188-5F4E-A4AE-322B457E9AE1}"/>
              </a:ext>
            </a:extLst>
          </p:cNvPr>
          <p:cNvSpPr>
            <a:spLocks noGrp="1"/>
          </p:cNvSpPr>
          <p:nvPr>
            <p:ph type="body" sz="half" idx="13" hasCustomPrompt="1"/>
          </p:nvPr>
        </p:nvSpPr>
        <p:spPr>
          <a:xfrm>
            <a:off x="4706524" y="1596628"/>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4" name="Espace réservé du texte 3">
            <a:extLst>
              <a:ext uri="{FF2B5EF4-FFF2-40B4-BE49-F238E27FC236}">
                <a16:creationId xmlns:a16="http://schemas.microsoft.com/office/drawing/2014/main" id="{EA145663-5374-5343-8D1F-2FC5D67F6769}"/>
              </a:ext>
            </a:extLst>
          </p:cNvPr>
          <p:cNvSpPr>
            <a:spLocks noGrp="1"/>
          </p:cNvSpPr>
          <p:nvPr>
            <p:ph type="body" sz="half" idx="14" hasCustomPrompt="1"/>
          </p:nvPr>
        </p:nvSpPr>
        <p:spPr>
          <a:xfrm>
            <a:off x="4689655" y="2249044"/>
            <a:ext cx="2943409" cy="2825723"/>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5" name="Espace réservé du texte 3">
            <a:extLst>
              <a:ext uri="{FF2B5EF4-FFF2-40B4-BE49-F238E27FC236}">
                <a16:creationId xmlns:a16="http://schemas.microsoft.com/office/drawing/2014/main" id="{60CB9785-D513-EC4C-8D11-F36784453A69}"/>
              </a:ext>
            </a:extLst>
          </p:cNvPr>
          <p:cNvSpPr>
            <a:spLocks noGrp="1"/>
          </p:cNvSpPr>
          <p:nvPr>
            <p:ph type="body" sz="half" idx="15" hasCustomPrompt="1"/>
          </p:nvPr>
        </p:nvSpPr>
        <p:spPr>
          <a:xfrm>
            <a:off x="8294186" y="1596628"/>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6" name="Espace réservé du texte 3">
            <a:extLst>
              <a:ext uri="{FF2B5EF4-FFF2-40B4-BE49-F238E27FC236}">
                <a16:creationId xmlns:a16="http://schemas.microsoft.com/office/drawing/2014/main" id="{E147E896-8C7F-F841-B2B2-FC0D0E04638A}"/>
              </a:ext>
            </a:extLst>
          </p:cNvPr>
          <p:cNvSpPr>
            <a:spLocks noGrp="1"/>
          </p:cNvSpPr>
          <p:nvPr>
            <p:ph type="body" sz="half" idx="16" hasCustomPrompt="1"/>
          </p:nvPr>
        </p:nvSpPr>
        <p:spPr>
          <a:xfrm>
            <a:off x="8277317" y="2249044"/>
            <a:ext cx="2943409" cy="2825723"/>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7" name="Espace réservé du texte 3">
            <a:extLst>
              <a:ext uri="{FF2B5EF4-FFF2-40B4-BE49-F238E27FC236}">
                <a16:creationId xmlns:a16="http://schemas.microsoft.com/office/drawing/2014/main" id="{9B69CBF6-0EF7-AC43-A546-F37E5E5CD32E}"/>
              </a:ext>
            </a:extLst>
          </p:cNvPr>
          <p:cNvSpPr>
            <a:spLocks noGrp="1"/>
          </p:cNvSpPr>
          <p:nvPr>
            <p:ph type="body" sz="half" idx="17" hasCustomPrompt="1"/>
          </p:nvPr>
        </p:nvSpPr>
        <p:spPr>
          <a:xfrm>
            <a:off x="655493" y="1171924"/>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a:t>
            </a:r>
          </a:p>
        </p:txBody>
      </p:sp>
      <p:sp>
        <p:nvSpPr>
          <p:cNvPr id="18" name="Espace réservé du texte 3">
            <a:extLst>
              <a:ext uri="{FF2B5EF4-FFF2-40B4-BE49-F238E27FC236}">
                <a16:creationId xmlns:a16="http://schemas.microsoft.com/office/drawing/2014/main" id="{F9B356AD-40A8-714C-AB98-A9977B274A80}"/>
              </a:ext>
            </a:extLst>
          </p:cNvPr>
          <p:cNvSpPr>
            <a:spLocks noGrp="1"/>
          </p:cNvSpPr>
          <p:nvPr>
            <p:ph type="body" sz="half" idx="18" hasCustomPrompt="1"/>
          </p:nvPr>
        </p:nvSpPr>
        <p:spPr>
          <a:xfrm>
            <a:off x="4151909" y="1164613"/>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a:t>
            </a:r>
          </a:p>
        </p:txBody>
      </p:sp>
      <p:sp>
        <p:nvSpPr>
          <p:cNvPr id="19" name="Espace réservé du texte 3">
            <a:extLst>
              <a:ext uri="{FF2B5EF4-FFF2-40B4-BE49-F238E27FC236}">
                <a16:creationId xmlns:a16="http://schemas.microsoft.com/office/drawing/2014/main" id="{47890BA8-6FE3-0E48-B12C-177DA5A535C3}"/>
              </a:ext>
            </a:extLst>
          </p:cNvPr>
          <p:cNvSpPr>
            <a:spLocks noGrp="1"/>
          </p:cNvSpPr>
          <p:nvPr>
            <p:ph type="body" sz="half" idx="19" hasCustomPrompt="1"/>
          </p:nvPr>
        </p:nvSpPr>
        <p:spPr>
          <a:xfrm>
            <a:off x="7753099" y="1165780"/>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3</a:t>
            </a:r>
          </a:p>
        </p:txBody>
      </p:sp>
      <p:sp>
        <p:nvSpPr>
          <p:cNvPr id="20" name="Espace réservé pour une image  2">
            <a:extLst>
              <a:ext uri="{FF2B5EF4-FFF2-40B4-BE49-F238E27FC236}">
                <a16:creationId xmlns:a16="http://schemas.microsoft.com/office/drawing/2014/main" id="{10C24046-AACC-9941-9466-AAEBD12DDA94}"/>
              </a:ext>
            </a:extLst>
          </p:cNvPr>
          <p:cNvSpPr>
            <a:spLocks noGrp="1"/>
          </p:cNvSpPr>
          <p:nvPr>
            <p:ph type="pic" idx="1" hasCustomPrompt="1"/>
          </p:nvPr>
        </p:nvSpPr>
        <p:spPr>
          <a:xfrm>
            <a:off x="1867982" y="5190191"/>
            <a:ext cx="1215844" cy="974340"/>
          </a:xfrm>
          <a:prstGeom prst="rect">
            <a:avLst/>
          </a:prstGeom>
          <a:solidFill>
            <a:schemeClr val="bg1">
              <a:lumMod val="95000"/>
            </a:schemeClr>
          </a:solidFill>
          <a:effectLst/>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Insérer une image</a:t>
            </a:r>
          </a:p>
        </p:txBody>
      </p:sp>
      <p:sp>
        <p:nvSpPr>
          <p:cNvPr id="21" name="Espace réservé pour une image  2">
            <a:extLst>
              <a:ext uri="{FF2B5EF4-FFF2-40B4-BE49-F238E27FC236}">
                <a16:creationId xmlns:a16="http://schemas.microsoft.com/office/drawing/2014/main" id="{6019D4BB-43A1-024B-B34F-F0F2E94F52AA}"/>
              </a:ext>
            </a:extLst>
          </p:cNvPr>
          <p:cNvSpPr>
            <a:spLocks noGrp="1"/>
          </p:cNvSpPr>
          <p:nvPr>
            <p:ph type="pic" idx="20" hasCustomPrompt="1"/>
          </p:nvPr>
        </p:nvSpPr>
        <p:spPr>
          <a:xfrm>
            <a:off x="5488075" y="5190191"/>
            <a:ext cx="1215844" cy="974340"/>
          </a:xfrm>
          <a:prstGeom prst="rect">
            <a:avLst/>
          </a:prstGeom>
          <a:solidFill>
            <a:schemeClr val="bg1">
              <a:lumMod val="95000"/>
            </a:schemeClr>
          </a:solidFill>
          <a:effectLst/>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Insérer une image</a:t>
            </a:r>
          </a:p>
        </p:txBody>
      </p:sp>
      <p:sp>
        <p:nvSpPr>
          <p:cNvPr id="22" name="Espace réservé pour une image  2">
            <a:extLst>
              <a:ext uri="{FF2B5EF4-FFF2-40B4-BE49-F238E27FC236}">
                <a16:creationId xmlns:a16="http://schemas.microsoft.com/office/drawing/2014/main" id="{FCE0F5A6-BD92-9A4A-9C0A-26EE5123535B}"/>
              </a:ext>
            </a:extLst>
          </p:cNvPr>
          <p:cNvSpPr>
            <a:spLocks noGrp="1"/>
          </p:cNvSpPr>
          <p:nvPr>
            <p:ph type="pic" idx="21" hasCustomPrompt="1"/>
          </p:nvPr>
        </p:nvSpPr>
        <p:spPr>
          <a:xfrm>
            <a:off x="9157968" y="5190191"/>
            <a:ext cx="1215844" cy="974340"/>
          </a:xfrm>
          <a:prstGeom prst="rect">
            <a:avLst/>
          </a:prstGeom>
          <a:solidFill>
            <a:schemeClr val="bg1">
              <a:lumMod val="95000"/>
            </a:schemeClr>
          </a:solidFill>
          <a:effectLst/>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Insérer une image</a:t>
            </a:r>
          </a:p>
        </p:txBody>
      </p:sp>
      <p:sp>
        <p:nvSpPr>
          <p:cNvPr id="23" name="Espace réservé du texte 3">
            <a:extLst>
              <a:ext uri="{FF2B5EF4-FFF2-40B4-BE49-F238E27FC236}">
                <a16:creationId xmlns:a16="http://schemas.microsoft.com/office/drawing/2014/main" id="{6BCC9489-A361-BA4E-824B-5D1EEB9E3214}"/>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tx1">
                    <a:lumMod val="75000"/>
                    <a:lumOff val="25000"/>
                  </a:schemeClr>
                </a:solidFill>
              </a:rPr>
              <a:t>Sous réserve de modification – Dernière date de mise à jour </a:t>
            </a:r>
            <a:fld id="{655E7BB7-F7B7-A744-8711-2BBAF6CF3667}" type="datetime1">
              <a:rPr lang="fr-FR" sz="800" smtClean="0">
                <a:solidFill>
                  <a:schemeClr val="tx1">
                    <a:lumMod val="75000"/>
                    <a:lumOff val="25000"/>
                  </a:schemeClr>
                </a:solidFill>
              </a:rPr>
              <a:pPr algn="r"/>
              <a:t>04/10/2023</a:t>
            </a:fld>
            <a:endParaRPr lang="fr-FR" sz="800" dirty="0">
              <a:solidFill>
                <a:schemeClr val="tx1">
                  <a:lumMod val="75000"/>
                  <a:lumOff val="25000"/>
                </a:schemeClr>
              </a:solidFill>
            </a:endParaRPr>
          </a:p>
        </p:txBody>
      </p:sp>
      <p:sp>
        <p:nvSpPr>
          <p:cNvPr id="26" name="Espace réservé du numéro de diapositive 41">
            <a:extLst>
              <a:ext uri="{FF2B5EF4-FFF2-40B4-BE49-F238E27FC236}">
                <a16:creationId xmlns:a16="http://schemas.microsoft.com/office/drawing/2014/main" id="{761598A0-75E9-044C-B477-B2B01B1B95E7}"/>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chemeClr val="bg1"/>
                </a:solidFill>
                <a:latin typeface="Poppins" pitchFamily="2" charset="77"/>
                <a:cs typeface="Poppins" pitchFamily="2" charset="77"/>
              </a:rPr>
              <a:pPr algn="l"/>
              <a:t>‹N°›</a:t>
            </a:fld>
            <a:endParaRPr lang="fr-FR"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652910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9400CA27-BA07-944D-A49F-78631152E774}"/>
              </a:ext>
            </a:extLst>
          </p:cNvPr>
          <p:cNvSpPr/>
          <p:nvPr userDrawn="1"/>
        </p:nvSpPr>
        <p:spPr>
          <a:xfrm rot="5400000">
            <a:off x="4381498" y="-4381501"/>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numéro de diapositive 41">
            <a:extLst>
              <a:ext uri="{FF2B5EF4-FFF2-40B4-BE49-F238E27FC236}">
                <a16:creationId xmlns:a16="http://schemas.microsoft.com/office/drawing/2014/main" id="{DAFAF732-FE97-F84E-9D29-471849609F8C}"/>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chemeClr val="bg1"/>
                </a:solidFill>
                <a:latin typeface="Poppins" pitchFamily="2" charset="77"/>
                <a:cs typeface="Poppins" pitchFamily="2" charset="77"/>
              </a:rPr>
              <a:pPr algn="l"/>
              <a:t>‹N°›</a:t>
            </a:fld>
            <a:endParaRPr lang="fr-FR" dirty="0">
              <a:solidFill>
                <a:schemeClr val="bg1"/>
              </a:solidFill>
              <a:latin typeface="Poppins" pitchFamily="2" charset="77"/>
              <a:cs typeface="Poppins" pitchFamily="2" charset="77"/>
            </a:endParaRPr>
          </a:p>
        </p:txBody>
      </p:sp>
      <p:sp>
        <p:nvSpPr>
          <p:cNvPr id="6" name="Rectangle : coins arrondis 5">
            <a:extLst>
              <a:ext uri="{FF2B5EF4-FFF2-40B4-BE49-F238E27FC236}">
                <a16:creationId xmlns:a16="http://schemas.microsoft.com/office/drawing/2014/main" id="{EDA5CF18-2C2B-4046-9A7B-BE82EB679661}"/>
              </a:ext>
            </a:extLst>
          </p:cNvPr>
          <p:cNvSpPr/>
          <p:nvPr userDrawn="1"/>
        </p:nvSpPr>
        <p:spPr>
          <a:xfrm>
            <a:off x="881217" y="1305237"/>
            <a:ext cx="10494351" cy="4974717"/>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3">
            <a:extLst>
              <a:ext uri="{FF2B5EF4-FFF2-40B4-BE49-F238E27FC236}">
                <a16:creationId xmlns:a16="http://schemas.microsoft.com/office/drawing/2014/main" id="{7F64248F-58C7-3D41-B064-A557AA482EDE}"/>
              </a:ext>
            </a:extLst>
          </p:cNvPr>
          <p:cNvSpPr>
            <a:spLocks noGrp="1"/>
          </p:cNvSpPr>
          <p:nvPr>
            <p:ph type="body" sz="half" idx="11" hasCustomPrompt="1"/>
          </p:nvPr>
        </p:nvSpPr>
        <p:spPr>
          <a:xfrm>
            <a:off x="1021069" y="1469199"/>
            <a:ext cx="10158229" cy="432607"/>
          </a:xfrm>
          <a:prstGeom prst="rect">
            <a:avLst/>
          </a:prstGeom>
        </p:spPr>
        <p:txBody>
          <a:bodyPr>
            <a:normAutofit/>
          </a:bodyPr>
          <a:lstStyle>
            <a:lvl1pPr marL="0" indent="0">
              <a:buNone/>
              <a:defRPr sz="20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23" name="Espace réservé du texte 3">
            <a:extLst>
              <a:ext uri="{FF2B5EF4-FFF2-40B4-BE49-F238E27FC236}">
                <a16:creationId xmlns:a16="http://schemas.microsoft.com/office/drawing/2014/main" id="{16E7AE56-ACB7-A042-B1AF-D6643740166B}"/>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tx1">
                    <a:lumMod val="75000"/>
                    <a:lumOff val="25000"/>
                  </a:schemeClr>
                </a:solidFill>
              </a:rPr>
              <a:t>Sous réserve de modification – Dernière date de mise à jour </a:t>
            </a:r>
            <a:fld id="{655E7BB7-F7B7-A744-8711-2BBAF6CF3667}" type="datetime1">
              <a:rPr lang="fr-FR" sz="800" smtClean="0">
                <a:solidFill>
                  <a:schemeClr val="tx1">
                    <a:lumMod val="75000"/>
                    <a:lumOff val="25000"/>
                  </a:schemeClr>
                </a:solidFill>
              </a:rPr>
              <a:pPr algn="r"/>
              <a:t>04/10/2023</a:t>
            </a:fld>
            <a:endParaRPr lang="fr-FR" sz="800" dirty="0">
              <a:solidFill>
                <a:schemeClr val="tx1">
                  <a:lumMod val="75000"/>
                  <a:lumOff val="25000"/>
                </a:schemeClr>
              </a:solidFill>
            </a:endParaRPr>
          </a:p>
        </p:txBody>
      </p:sp>
      <p:cxnSp>
        <p:nvCxnSpPr>
          <p:cNvPr id="25" name="Connecteur droit 24">
            <a:extLst>
              <a:ext uri="{FF2B5EF4-FFF2-40B4-BE49-F238E27FC236}">
                <a16:creationId xmlns:a16="http://schemas.microsoft.com/office/drawing/2014/main" id="{8A368E45-E60A-3B4E-91C0-F1C364C1B4FA}"/>
              </a:ext>
            </a:extLst>
          </p:cNvPr>
          <p:cNvCxnSpPr>
            <a:cxnSpLocks/>
          </p:cNvCxnSpPr>
          <p:nvPr userDrawn="1"/>
        </p:nvCxnSpPr>
        <p:spPr>
          <a:xfrm>
            <a:off x="1298894" y="256714"/>
            <a:ext cx="0" cy="622933"/>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26" name="Espace réservé du texte 3">
            <a:extLst>
              <a:ext uri="{FF2B5EF4-FFF2-40B4-BE49-F238E27FC236}">
                <a16:creationId xmlns:a16="http://schemas.microsoft.com/office/drawing/2014/main" id="{40429F4A-D1C3-3341-B846-05E0993050E7}"/>
              </a:ext>
            </a:extLst>
          </p:cNvPr>
          <p:cNvSpPr>
            <a:spLocks noGrp="1"/>
          </p:cNvSpPr>
          <p:nvPr>
            <p:ph type="body" sz="half" idx="2" hasCustomPrompt="1"/>
          </p:nvPr>
        </p:nvSpPr>
        <p:spPr>
          <a:xfrm>
            <a:off x="198021" y="219869"/>
            <a:ext cx="1073564" cy="828655"/>
          </a:xfrm>
          <a:prstGeom prst="rect">
            <a:avLst/>
          </a:prstGeom>
        </p:spPr>
        <p:txBody>
          <a:bodyPr>
            <a:noAutofit/>
          </a:bodyPr>
          <a:lstStyle>
            <a:lvl1pPr marL="0" indent="0" algn="r">
              <a:buNone/>
              <a:defRPr sz="5400" b="1" i="0">
                <a:ln w="28575">
                  <a:solidFill>
                    <a:schemeClr val="bg1"/>
                  </a:solidFill>
                </a:ln>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27" name="Espace réservé du texte 3">
            <a:extLst>
              <a:ext uri="{FF2B5EF4-FFF2-40B4-BE49-F238E27FC236}">
                <a16:creationId xmlns:a16="http://schemas.microsoft.com/office/drawing/2014/main" id="{CA85453A-015B-4D42-9E47-30006DF18885}"/>
              </a:ext>
            </a:extLst>
          </p:cNvPr>
          <p:cNvSpPr>
            <a:spLocks noGrp="1"/>
          </p:cNvSpPr>
          <p:nvPr>
            <p:ph type="body" sz="half" idx="10" hasCustomPrompt="1"/>
          </p:nvPr>
        </p:nvSpPr>
        <p:spPr>
          <a:xfrm>
            <a:off x="1405777" y="347665"/>
            <a:ext cx="4424528" cy="531982"/>
          </a:xfrm>
          <a:prstGeom prst="rect">
            <a:avLst/>
          </a:prstGeom>
        </p:spPr>
        <p:txBody>
          <a:bodyPr>
            <a:normAutofit/>
          </a:bodyPr>
          <a:lstStyle>
            <a:lvl1pPr marL="0" indent="0">
              <a:buNone/>
              <a:defRPr sz="1800" b="1" i="0">
                <a:solidFill>
                  <a:schemeClr val="bg1"/>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28" name="Espace réservé du texte 3">
            <a:extLst>
              <a:ext uri="{FF2B5EF4-FFF2-40B4-BE49-F238E27FC236}">
                <a16:creationId xmlns:a16="http://schemas.microsoft.com/office/drawing/2014/main" id="{B007315B-E962-894C-924E-6B140EF7F436}"/>
              </a:ext>
            </a:extLst>
          </p:cNvPr>
          <p:cNvSpPr>
            <a:spLocks noGrp="1"/>
          </p:cNvSpPr>
          <p:nvPr>
            <p:ph type="body" sz="half" idx="12" hasCustomPrompt="1"/>
          </p:nvPr>
        </p:nvSpPr>
        <p:spPr>
          <a:xfrm>
            <a:off x="1004199" y="1981200"/>
            <a:ext cx="10175429" cy="4158343"/>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Tree>
    <p:extLst>
      <p:ext uri="{BB962C8B-B14F-4D97-AF65-F5344CB8AC3E}">
        <p14:creationId xmlns:p14="http://schemas.microsoft.com/office/powerpoint/2010/main" val="669069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3A3ED51D-D1D3-FC4F-937E-CC5AF2C1C26F}"/>
              </a:ext>
            </a:extLst>
          </p:cNvPr>
          <p:cNvSpPr/>
          <p:nvPr userDrawn="1"/>
        </p:nvSpPr>
        <p:spPr>
          <a:xfrm rot="5400000">
            <a:off x="4381498" y="-4381501"/>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numéro de diapositive 41">
            <a:extLst>
              <a:ext uri="{FF2B5EF4-FFF2-40B4-BE49-F238E27FC236}">
                <a16:creationId xmlns:a16="http://schemas.microsoft.com/office/drawing/2014/main" id="{431B955A-F2CC-A54A-A07A-7A521983E00C}"/>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chemeClr val="bg1"/>
                </a:solidFill>
                <a:latin typeface="Poppins" pitchFamily="2" charset="77"/>
                <a:cs typeface="Poppins" pitchFamily="2" charset="77"/>
              </a:rPr>
              <a:pPr algn="l"/>
              <a:t>‹N°›</a:t>
            </a:fld>
            <a:endParaRPr lang="fr-FR" dirty="0">
              <a:solidFill>
                <a:schemeClr val="bg1"/>
              </a:solidFill>
              <a:latin typeface="Poppins" pitchFamily="2" charset="77"/>
              <a:cs typeface="Poppins" pitchFamily="2" charset="77"/>
            </a:endParaRPr>
          </a:p>
        </p:txBody>
      </p:sp>
      <p:sp>
        <p:nvSpPr>
          <p:cNvPr id="5" name="Rectangle : coins arrondis 4">
            <a:extLst>
              <a:ext uri="{FF2B5EF4-FFF2-40B4-BE49-F238E27FC236}">
                <a16:creationId xmlns:a16="http://schemas.microsoft.com/office/drawing/2014/main" id="{ED0EEB42-DFAE-5845-A79A-AB1BBFA27877}"/>
              </a:ext>
            </a:extLst>
          </p:cNvPr>
          <p:cNvSpPr/>
          <p:nvPr userDrawn="1"/>
        </p:nvSpPr>
        <p:spPr>
          <a:xfrm>
            <a:off x="881218" y="1305237"/>
            <a:ext cx="6949130" cy="4974717"/>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3">
            <a:extLst>
              <a:ext uri="{FF2B5EF4-FFF2-40B4-BE49-F238E27FC236}">
                <a16:creationId xmlns:a16="http://schemas.microsoft.com/office/drawing/2014/main" id="{BFD39E4C-68D2-C847-9678-8756B6EE65F0}"/>
              </a:ext>
            </a:extLst>
          </p:cNvPr>
          <p:cNvSpPr>
            <a:spLocks noGrp="1"/>
          </p:cNvSpPr>
          <p:nvPr>
            <p:ph type="body" sz="half" idx="11" hasCustomPrompt="1"/>
          </p:nvPr>
        </p:nvSpPr>
        <p:spPr>
          <a:xfrm>
            <a:off x="1021069" y="1469199"/>
            <a:ext cx="10158229" cy="432607"/>
          </a:xfrm>
          <a:prstGeom prst="rect">
            <a:avLst/>
          </a:prstGeom>
        </p:spPr>
        <p:txBody>
          <a:bodyPr>
            <a:normAutofit/>
          </a:bodyPr>
          <a:lstStyle>
            <a:lvl1pPr marL="0" indent="0">
              <a:buNone/>
              <a:defRPr sz="20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7" name="Espace réservé du texte 3">
            <a:extLst>
              <a:ext uri="{FF2B5EF4-FFF2-40B4-BE49-F238E27FC236}">
                <a16:creationId xmlns:a16="http://schemas.microsoft.com/office/drawing/2014/main" id="{BF3D3EB1-6014-814E-BB00-4DA92D7107DE}"/>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tx1">
                    <a:lumMod val="75000"/>
                    <a:lumOff val="25000"/>
                  </a:schemeClr>
                </a:solidFill>
              </a:rPr>
              <a:t>Sous réserve de modification – Dernière date de mise à jour </a:t>
            </a:r>
            <a:fld id="{655E7BB7-F7B7-A744-8711-2BBAF6CF3667}" type="datetime1">
              <a:rPr lang="fr-FR" sz="800" smtClean="0">
                <a:solidFill>
                  <a:schemeClr val="tx1">
                    <a:lumMod val="75000"/>
                    <a:lumOff val="25000"/>
                  </a:schemeClr>
                </a:solidFill>
              </a:rPr>
              <a:pPr algn="r"/>
              <a:t>04/10/2023</a:t>
            </a:fld>
            <a:endParaRPr lang="fr-FR" sz="800" dirty="0">
              <a:solidFill>
                <a:schemeClr val="tx1">
                  <a:lumMod val="75000"/>
                  <a:lumOff val="25000"/>
                </a:schemeClr>
              </a:solidFill>
            </a:endParaRPr>
          </a:p>
        </p:txBody>
      </p:sp>
      <p:cxnSp>
        <p:nvCxnSpPr>
          <p:cNvPr id="9" name="Connecteur droit 8">
            <a:extLst>
              <a:ext uri="{FF2B5EF4-FFF2-40B4-BE49-F238E27FC236}">
                <a16:creationId xmlns:a16="http://schemas.microsoft.com/office/drawing/2014/main" id="{CCEA2697-F747-184C-94C4-AC47738B4220}"/>
              </a:ext>
            </a:extLst>
          </p:cNvPr>
          <p:cNvCxnSpPr>
            <a:cxnSpLocks/>
          </p:cNvCxnSpPr>
          <p:nvPr userDrawn="1"/>
        </p:nvCxnSpPr>
        <p:spPr>
          <a:xfrm>
            <a:off x="1298894" y="256714"/>
            <a:ext cx="0" cy="622933"/>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0" name="Espace réservé du texte 3">
            <a:extLst>
              <a:ext uri="{FF2B5EF4-FFF2-40B4-BE49-F238E27FC236}">
                <a16:creationId xmlns:a16="http://schemas.microsoft.com/office/drawing/2014/main" id="{F79F7AA0-1879-7643-AF15-F9CF5AC7AE9C}"/>
              </a:ext>
            </a:extLst>
          </p:cNvPr>
          <p:cNvSpPr>
            <a:spLocks noGrp="1"/>
          </p:cNvSpPr>
          <p:nvPr>
            <p:ph type="body" sz="half" idx="2" hasCustomPrompt="1"/>
          </p:nvPr>
        </p:nvSpPr>
        <p:spPr>
          <a:xfrm>
            <a:off x="198021" y="219869"/>
            <a:ext cx="1073564" cy="828655"/>
          </a:xfrm>
          <a:prstGeom prst="rect">
            <a:avLst/>
          </a:prstGeom>
        </p:spPr>
        <p:txBody>
          <a:bodyPr>
            <a:noAutofit/>
          </a:bodyPr>
          <a:lstStyle>
            <a:lvl1pPr marL="0" indent="0" algn="r">
              <a:buNone/>
              <a:defRPr sz="5400" b="1" i="0">
                <a:ln w="28575">
                  <a:solidFill>
                    <a:schemeClr val="bg1"/>
                  </a:solidFill>
                </a:ln>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11" name="Espace réservé du texte 3">
            <a:extLst>
              <a:ext uri="{FF2B5EF4-FFF2-40B4-BE49-F238E27FC236}">
                <a16:creationId xmlns:a16="http://schemas.microsoft.com/office/drawing/2014/main" id="{E991576E-D956-6746-88DF-94CF4ADB1506}"/>
              </a:ext>
            </a:extLst>
          </p:cNvPr>
          <p:cNvSpPr>
            <a:spLocks noGrp="1"/>
          </p:cNvSpPr>
          <p:nvPr>
            <p:ph type="body" sz="half" idx="10" hasCustomPrompt="1"/>
          </p:nvPr>
        </p:nvSpPr>
        <p:spPr>
          <a:xfrm>
            <a:off x="1405777" y="347665"/>
            <a:ext cx="4424528" cy="531982"/>
          </a:xfrm>
          <a:prstGeom prst="rect">
            <a:avLst/>
          </a:prstGeom>
        </p:spPr>
        <p:txBody>
          <a:bodyPr>
            <a:normAutofit/>
          </a:bodyPr>
          <a:lstStyle>
            <a:lvl1pPr marL="0" indent="0">
              <a:buNone/>
              <a:defRPr sz="1800" b="1" i="0">
                <a:solidFill>
                  <a:schemeClr val="bg1"/>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12" name="Espace réservé du texte 3">
            <a:extLst>
              <a:ext uri="{FF2B5EF4-FFF2-40B4-BE49-F238E27FC236}">
                <a16:creationId xmlns:a16="http://schemas.microsoft.com/office/drawing/2014/main" id="{BBEB4111-C50F-1D4E-84EF-918C4B0875DC}"/>
              </a:ext>
            </a:extLst>
          </p:cNvPr>
          <p:cNvSpPr>
            <a:spLocks noGrp="1"/>
          </p:cNvSpPr>
          <p:nvPr>
            <p:ph type="body" sz="half" idx="12" hasCustomPrompt="1"/>
          </p:nvPr>
        </p:nvSpPr>
        <p:spPr>
          <a:xfrm>
            <a:off x="1004199" y="1981200"/>
            <a:ext cx="10175429" cy="4158343"/>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3" name="Espace réservé pour une image  2">
            <a:extLst>
              <a:ext uri="{FF2B5EF4-FFF2-40B4-BE49-F238E27FC236}">
                <a16:creationId xmlns:a16="http://schemas.microsoft.com/office/drawing/2014/main" id="{7DC23154-5D3A-A044-A5A8-8FF57582191A}"/>
              </a:ext>
            </a:extLst>
          </p:cNvPr>
          <p:cNvSpPr>
            <a:spLocks noGrp="1"/>
          </p:cNvSpPr>
          <p:nvPr>
            <p:ph type="pic" idx="1"/>
          </p:nvPr>
        </p:nvSpPr>
        <p:spPr>
          <a:xfrm>
            <a:off x="8149701" y="1305237"/>
            <a:ext cx="3461126" cy="4974717"/>
          </a:xfrm>
          <a:prstGeom prst="rect">
            <a:avLst/>
          </a:prstGeom>
          <a:solidFill>
            <a:schemeClr val="bg1">
              <a:lumMod val="95000"/>
            </a:schemeClr>
          </a:solidFill>
          <a:effectLst>
            <a:outerShdw blurRad="520700" dist="71283" dir="2700000" algn="tl" rotWithShape="0">
              <a:prstClr val="black">
                <a:alpha val="24901"/>
              </a:prst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a:p>
            <a:r>
              <a:rPr lang="fr-FR" dirty="0"/>
              <a:t>Insérer une image</a:t>
            </a:r>
          </a:p>
        </p:txBody>
      </p:sp>
    </p:spTree>
    <p:extLst>
      <p:ext uri="{BB962C8B-B14F-4D97-AF65-F5344CB8AC3E}">
        <p14:creationId xmlns:p14="http://schemas.microsoft.com/office/powerpoint/2010/main" val="3993711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 Contenus 2 blocs">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B95971FF-3AEE-CC4D-B3AA-4F8F720E0695}"/>
              </a:ext>
            </a:extLst>
          </p:cNvPr>
          <p:cNvSpPr/>
          <p:nvPr userDrawn="1"/>
        </p:nvSpPr>
        <p:spPr>
          <a:xfrm rot="5400000">
            <a:off x="4381498" y="-4381501"/>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 name="Connecteur droit 3">
            <a:extLst>
              <a:ext uri="{FF2B5EF4-FFF2-40B4-BE49-F238E27FC236}">
                <a16:creationId xmlns:a16="http://schemas.microsoft.com/office/drawing/2014/main" id="{88035B77-CF11-3B4C-8C77-D2AB1CBA1FC1}"/>
              </a:ext>
            </a:extLst>
          </p:cNvPr>
          <p:cNvCxnSpPr/>
          <p:nvPr userDrawn="1"/>
        </p:nvCxnSpPr>
        <p:spPr>
          <a:xfrm>
            <a:off x="5065351" y="256714"/>
            <a:ext cx="0" cy="1061155"/>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6" name="Rectangle : coins arrondis 5">
            <a:extLst>
              <a:ext uri="{FF2B5EF4-FFF2-40B4-BE49-F238E27FC236}">
                <a16:creationId xmlns:a16="http://schemas.microsoft.com/office/drawing/2014/main" id="{22D077F5-13A8-5746-830D-8F0E13E80192}"/>
              </a:ext>
            </a:extLst>
          </p:cNvPr>
          <p:cNvSpPr/>
          <p:nvPr userDrawn="1"/>
        </p:nvSpPr>
        <p:spPr>
          <a:xfrm>
            <a:off x="2155393" y="1948759"/>
            <a:ext cx="3313708" cy="4404882"/>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37693DCD-B80F-9B49-820B-A3B900023B14}"/>
              </a:ext>
            </a:extLst>
          </p:cNvPr>
          <p:cNvSpPr/>
          <p:nvPr userDrawn="1"/>
        </p:nvSpPr>
        <p:spPr>
          <a:xfrm>
            <a:off x="6407484" y="1960320"/>
            <a:ext cx="3313708" cy="4392155"/>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3">
            <a:extLst>
              <a:ext uri="{FF2B5EF4-FFF2-40B4-BE49-F238E27FC236}">
                <a16:creationId xmlns:a16="http://schemas.microsoft.com/office/drawing/2014/main" id="{987BC25B-9578-CA41-86FF-007D2F99312B}"/>
              </a:ext>
            </a:extLst>
          </p:cNvPr>
          <p:cNvSpPr>
            <a:spLocks noGrp="1"/>
          </p:cNvSpPr>
          <p:nvPr>
            <p:ph type="body" sz="half" idx="2" hasCustomPrompt="1"/>
          </p:nvPr>
        </p:nvSpPr>
        <p:spPr>
          <a:xfrm>
            <a:off x="2903722" y="219869"/>
            <a:ext cx="2134320" cy="1284694"/>
          </a:xfrm>
          <a:prstGeom prst="rect">
            <a:avLst/>
          </a:prstGeom>
        </p:spPr>
        <p:txBody>
          <a:bodyPr>
            <a:noAutofit/>
          </a:bodyPr>
          <a:lstStyle>
            <a:lvl1pPr marL="0" indent="0" algn="r">
              <a:buNone/>
              <a:defRPr sz="9600" b="1" i="0">
                <a:ln w="28575">
                  <a:solidFill>
                    <a:schemeClr val="bg1"/>
                  </a:solidFill>
                </a:ln>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10" name="Espace réservé du texte 3">
            <a:extLst>
              <a:ext uri="{FF2B5EF4-FFF2-40B4-BE49-F238E27FC236}">
                <a16:creationId xmlns:a16="http://schemas.microsoft.com/office/drawing/2014/main" id="{D9D1B2C1-4BBD-C641-BEDA-ED06A7B64E34}"/>
              </a:ext>
            </a:extLst>
          </p:cNvPr>
          <p:cNvSpPr>
            <a:spLocks noGrp="1"/>
          </p:cNvSpPr>
          <p:nvPr>
            <p:ph type="body" sz="half" idx="10" hasCustomPrompt="1"/>
          </p:nvPr>
        </p:nvSpPr>
        <p:spPr>
          <a:xfrm>
            <a:off x="5172234" y="504359"/>
            <a:ext cx="4424528" cy="531982"/>
          </a:xfrm>
          <a:prstGeom prst="rect">
            <a:avLst/>
          </a:prstGeom>
        </p:spPr>
        <p:txBody>
          <a:bodyPr>
            <a:normAutofit/>
          </a:bodyPr>
          <a:lstStyle>
            <a:lvl1pPr marL="0" indent="0">
              <a:buNone/>
              <a:defRPr sz="1800" b="1" i="0">
                <a:solidFill>
                  <a:schemeClr val="bg1"/>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11" name="Espace réservé du texte 3">
            <a:extLst>
              <a:ext uri="{FF2B5EF4-FFF2-40B4-BE49-F238E27FC236}">
                <a16:creationId xmlns:a16="http://schemas.microsoft.com/office/drawing/2014/main" id="{A0C4BA07-4EFC-CF45-AD8D-C0957B3B96E8}"/>
              </a:ext>
            </a:extLst>
          </p:cNvPr>
          <p:cNvSpPr>
            <a:spLocks noGrp="1"/>
          </p:cNvSpPr>
          <p:nvPr>
            <p:ph type="body" sz="half" idx="11" hasCustomPrompt="1"/>
          </p:nvPr>
        </p:nvSpPr>
        <p:spPr>
          <a:xfrm>
            <a:off x="2295244" y="2144158"/>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2" name="Espace réservé du texte 3">
            <a:extLst>
              <a:ext uri="{FF2B5EF4-FFF2-40B4-BE49-F238E27FC236}">
                <a16:creationId xmlns:a16="http://schemas.microsoft.com/office/drawing/2014/main" id="{94E5E82B-013D-5147-BB9B-0B4A807EE9DD}"/>
              </a:ext>
            </a:extLst>
          </p:cNvPr>
          <p:cNvSpPr>
            <a:spLocks noGrp="1"/>
          </p:cNvSpPr>
          <p:nvPr>
            <p:ph type="body" sz="half" idx="12" hasCustomPrompt="1"/>
          </p:nvPr>
        </p:nvSpPr>
        <p:spPr>
          <a:xfrm>
            <a:off x="2278375" y="2796574"/>
            <a:ext cx="2943409" cy="3225471"/>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3" name="Espace réservé du texte 3">
            <a:extLst>
              <a:ext uri="{FF2B5EF4-FFF2-40B4-BE49-F238E27FC236}">
                <a16:creationId xmlns:a16="http://schemas.microsoft.com/office/drawing/2014/main" id="{4545BC55-ED4F-1C40-8EEF-BA787B757D33}"/>
              </a:ext>
            </a:extLst>
          </p:cNvPr>
          <p:cNvSpPr>
            <a:spLocks noGrp="1"/>
          </p:cNvSpPr>
          <p:nvPr>
            <p:ph type="body" sz="half" idx="13" hasCustomPrompt="1"/>
          </p:nvPr>
        </p:nvSpPr>
        <p:spPr>
          <a:xfrm>
            <a:off x="6653353" y="2144158"/>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4" name="Espace réservé du texte 3">
            <a:extLst>
              <a:ext uri="{FF2B5EF4-FFF2-40B4-BE49-F238E27FC236}">
                <a16:creationId xmlns:a16="http://schemas.microsoft.com/office/drawing/2014/main" id="{26B42072-4621-7342-A51B-75C2B7367602}"/>
              </a:ext>
            </a:extLst>
          </p:cNvPr>
          <p:cNvSpPr>
            <a:spLocks noGrp="1"/>
          </p:cNvSpPr>
          <p:nvPr>
            <p:ph type="body" sz="half" idx="14" hasCustomPrompt="1"/>
          </p:nvPr>
        </p:nvSpPr>
        <p:spPr>
          <a:xfrm>
            <a:off x="6636484" y="2796575"/>
            <a:ext cx="2943409" cy="3225470"/>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7" name="Espace réservé du texte 3">
            <a:extLst>
              <a:ext uri="{FF2B5EF4-FFF2-40B4-BE49-F238E27FC236}">
                <a16:creationId xmlns:a16="http://schemas.microsoft.com/office/drawing/2014/main" id="{9085F6C6-8C14-8249-ABE9-A09591468667}"/>
              </a:ext>
            </a:extLst>
          </p:cNvPr>
          <p:cNvSpPr>
            <a:spLocks noGrp="1"/>
          </p:cNvSpPr>
          <p:nvPr>
            <p:ph type="body" sz="half" idx="17" hasCustomPrompt="1"/>
          </p:nvPr>
        </p:nvSpPr>
        <p:spPr>
          <a:xfrm>
            <a:off x="1929668" y="1719454"/>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a:t>
            </a:r>
          </a:p>
        </p:txBody>
      </p:sp>
      <p:sp>
        <p:nvSpPr>
          <p:cNvPr id="18" name="Espace réservé du texte 3">
            <a:extLst>
              <a:ext uri="{FF2B5EF4-FFF2-40B4-BE49-F238E27FC236}">
                <a16:creationId xmlns:a16="http://schemas.microsoft.com/office/drawing/2014/main" id="{8EF822DC-3A5B-E04E-BA59-23FBFEBFE606}"/>
              </a:ext>
            </a:extLst>
          </p:cNvPr>
          <p:cNvSpPr>
            <a:spLocks noGrp="1"/>
          </p:cNvSpPr>
          <p:nvPr>
            <p:ph type="body" sz="half" idx="18" hasCustomPrompt="1"/>
          </p:nvPr>
        </p:nvSpPr>
        <p:spPr>
          <a:xfrm>
            <a:off x="6098738" y="1712143"/>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a:t>
            </a:r>
          </a:p>
        </p:txBody>
      </p:sp>
      <p:sp>
        <p:nvSpPr>
          <p:cNvPr id="16" name="Espace réservé du texte 3">
            <a:extLst>
              <a:ext uri="{FF2B5EF4-FFF2-40B4-BE49-F238E27FC236}">
                <a16:creationId xmlns:a16="http://schemas.microsoft.com/office/drawing/2014/main" id="{23276478-E7DA-9A4E-BF24-87A4DCA7BEC6}"/>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tx1">
                    <a:lumMod val="75000"/>
                    <a:lumOff val="25000"/>
                  </a:schemeClr>
                </a:solidFill>
              </a:rPr>
              <a:t>Sous réserve de modification – Dernière date de mise à jour </a:t>
            </a:r>
            <a:fld id="{655E7BB7-F7B7-A744-8711-2BBAF6CF3667}" type="datetime1">
              <a:rPr lang="fr-FR" sz="800" smtClean="0">
                <a:solidFill>
                  <a:schemeClr val="tx1">
                    <a:lumMod val="75000"/>
                    <a:lumOff val="25000"/>
                  </a:schemeClr>
                </a:solidFill>
              </a:rPr>
              <a:pPr algn="r"/>
              <a:t>04/10/2023</a:t>
            </a:fld>
            <a:endParaRPr lang="fr-FR" sz="800" dirty="0">
              <a:solidFill>
                <a:schemeClr val="tx1">
                  <a:lumMod val="75000"/>
                  <a:lumOff val="25000"/>
                </a:schemeClr>
              </a:solidFill>
            </a:endParaRPr>
          </a:p>
        </p:txBody>
      </p:sp>
      <p:sp>
        <p:nvSpPr>
          <p:cNvPr id="20" name="Espace réservé du numéro de diapositive 41">
            <a:extLst>
              <a:ext uri="{FF2B5EF4-FFF2-40B4-BE49-F238E27FC236}">
                <a16:creationId xmlns:a16="http://schemas.microsoft.com/office/drawing/2014/main" id="{E0F6048A-C854-6B48-88BC-E084CD7ECA2B}"/>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chemeClr val="bg1"/>
                </a:solidFill>
                <a:latin typeface="Poppins" pitchFamily="2" charset="77"/>
                <a:cs typeface="Poppins" pitchFamily="2" charset="77"/>
              </a:rPr>
              <a:pPr algn="l"/>
              <a:t>‹N°›</a:t>
            </a:fld>
            <a:endParaRPr lang="fr-FR"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3859496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9F3448A3-8D12-594E-AAA3-3D27ACAFAD80}"/>
              </a:ext>
            </a:extLst>
          </p:cNvPr>
          <p:cNvSpPr/>
          <p:nvPr userDrawn="1"/>
        </p:nvSpPr>
        <p:spPr>
          <a:xfrm rot="5400000">
            <a:off x="4381498" y="-4381501"/>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 coins arrondis 4">
            <a:extLst>
              <a:ext uri="{FF2B5EF4-FFF2-40B4-BE49-F238E27FC236}">
                <a16:creationId xmlns:a16="http://schemas.microsoft.com/office/drawing/2014/main" id="{3B0EEAAA-4AF6-004F-9270-E7641B0FE505}"/>
              </a:ext>
            </a:extLst>
          </p:cNvPr>
          <p:cNvSpPr/>
          <p:nvPr userDrawn="1"/>
        </p:nvSpPr>
        <p:spPr>
          <a:xfrm>
            <a:off x="1929668" y="1428038"/>
            <a:ext cx="3836241" cy="4925603"/>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coins arrondis 5">
            <a:extLst>
              <a:ext uri="{FF2B5EF4-FFF2-40B4-BE49-F238E27FC236}">
                <a16:creationId xmlns:a16="http://schemas.microsoft.com/office/drawing/2014/main" id="{32DAD6E3-15FB-214B-8EDE-2E77C8C8E699}"/>
              </a:ext>
            </a:extLst>
          </p:cNvPr>
          <p:cNvSpPr/>
          <p:nvPr userDrawn="1"/>
        </p:nvSpPr>
        <p:spPr>
          <a:xfrm>
            <a:off x="6181759" y="1441104"/>
            <a:ext cx="3836241" cy="4911371"/>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3">
            <a:extLst>
              <a:ext uri="{FF2B5EF4-FFF2-40B4-BE49-F238E27FC236}">
                <a16:creationId xmlns:a16="http://schemas.microsoft.com/office/drawing/2014/main" id="{F63D6596-AF14-7141-8968-70175D1C8A54}"/>
              </a:ext>
            </a:extLst>
          </p:cNvPr>
          <p:cNvSpPr>
            <a:spLocks noGrp="1"/>
          </p:cNvSpPr>
          <p:nvPr>
            <p:ph type="body" sz="half" idx="11" hasCustomPrompt="1"/>
          </p:nvPr>
        </p:nvSpPr>
        <p:spPr>
          <a:xfrm>
            <a:off x="2168417" y="1589943"/>
            <a:ext cx="33675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0" name="Espace réservé du texte 3">
            <a:extLst>
              <a:ext uri="{FF2B5EF4-FFF2-40B4-BE49-F238E27FC236}">
                <a16:creationId xmlns:a16="http://schemas.microsoft.com/office/drawing/2014/main" id="{1AFC217D-6E3E-254E-984F-476AA9E2E2E5}"/>
              </a:ext>
            </a:extLst>
          </p:cNvPr>
          <p:cNvSpPr>
            <a:spLocks noGrp="1"/>
          </p:cNvSpPr>
          <p:nvPr>
            <p:ph type="body" sz="half" idx="12" hasCustomPrompt="1"/>
          </p:nvPr>
        </p:nvSpPr>
        <p:spPr>
          <a:xfrm>
            <a:off x="2151548" y="2242359"/>
            <a:ext cx="3367509" cy="3918955"/>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1" name="Espace réservé du texte 3">
            <a:extLst>
              <a:ext uri="{FF2B5EF4-FFF2-40B4-BE49-F238E27FC236}">
                <a16:creationId xmlns:a16="http://schemas.microsoft.com/office/drawing/2014/main" id="{F98BAC94-3653-1F45-B760-5B2962E90088}"/>
              </a:ext>
            </a:extLst>
          </p:cNvPr>
          <p:cNvSpPr>
            <a:spLocks noGrp="1"/>
          </p:cNvSpPr>
          <p:nvPr>
            <p:ph type="body" sz="half" idx="13" hasCustomPrompt="1"/>
          </p:nvPr>
        </p:nvSpPr>
        <p:spPr>
          <a:xfrm>
            <a:off x="6509657" y="1589943"/>
            <a:ext cx="3384378"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2" name="Espace réservé du texte 3">
            <a:extLst>
              <a:ext uri="{FF2B5EF4-FFF2-40B4-BE49-F238E27FC236}">
                <a16:creationId xmlns:a16="http://schemas.microsoft.com/office/drawing/2014/main" id="{D89E8A42-8181-D349-B866-DBBA1CF5A21F}"/>
              </a:ext>
            </a:extLst>
          </p:cNvPr>
          <p:cNvSpPr>
            <a:spLocks noGrp="1"/>
          </p:cNvSpPr>
          <p:nvPr>
            <p:ph type="body" sz="half" idx="14" hasCustomPrompt="1"/>
          </p:nvPr>
        </p:nvSpPr>
        <p:spPr>
          <a:xfrm>
            <a:off x="6509657" y="2242360"/>
            <a:ext cx="3367509" cy="3918954"/>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3" name="Espace réservé du texte 3">
            <a:extLst>
              <a:ext uri="{FF2B5EF4-FFF2-40B4-BE49-F238E27FC236}">
                <a16:creationId xmlns:a16="http://schemas.microsoft.com/office/drawing/2014/main" id="{8F166CBE-BCF6-E44F-ACF7-82D757E1F027}"/>
              </a:ext>
            </a:extLst>
          </p:cNvPr>
          <p:cNvSpPr>
            <a:spLocks noGrp="1"/>
          </p:cNvSpPr>
          <p:nvPr>
            <p:ph type="body" sz="half" idx="17" hasCustomPrompt="1"/>
          </p:nvPr>
        </p:nvSpPr>
        <p:spPr>
          <a:xfrm>
            <a:off x="1701205" y="1251870"/>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a:t>
            </a:r>
          </a:p>
        </p:txBody>
      </p:sp>
      <p:sp>
        <p:nvSpPr>
          <p:cNvPr id="14" name="Espace réservé du texte 3">
            <a:extLst>
              <a:ext uri="{FF2B5EF4-FFF2-40B4-BE49-F238E27FC236}">
                <a16:creationId xmlns:a16="http://schemas.microsoft.com/office/drawing/2014/main" id="{46BD31FD-3CB5-CB47-A71E-DE72104164D2}"/>
              </a:ext>
            </a:extLst>
          </p:cNvPr>
          <p:cNvSpPr>
            <a:spLocks noGrp="1"/>
          </p:cNvSpPr>
          <p:nvPr>
            <p:ph type="body" sz="half" idx="18" hasCustomPrompt="1"/>
          </p:nvPr>
        </p:nvSpPr>
        <p:spPr>
          <a:xfrm>
            <a:off x="5870275" y="1244559"/>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a:t>
            </a:r>
          </a:p>
        </p:txBody>
      </p:sp>
      <p:sp>
        <p:nvSpPr>
          <p:cNvPr id="15" name="Espace réservé du texte 3">
            <a:extLst>
              <a:ext uri="{FF2B5EF4-FFF2-40B4-BE49-F238E27FC236}">
                <a16:creationId xmlns:a16="http://schemas.microsoft.com/office/drawing/2014/main" id="{A2F5EA6A-8879-7E48-8B8C-1F5C3E7761E1}"/>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tx1">
                    <a:lumMod val="75000"/>
                    <a:lumOff val="25000"/>
                  </a:schemeClr>
                </a:solidFill>
              </a:rPr>
              <a:t>Sous réserve de modification – Dernière date de mise à jour </a:t>
            </a:r>
            <a:fld id="{655E7BB7-F7B7-A744-8711-2BBAF6CF3667}" type="datetime1">
              <a:rPr lang="fr-FR" sz="800" smtClean="0">
                <a:solidFill>
                  <a:schemeClr val="tx1">
                    <a:lumMod val="75000"/>
                    <a:lumOff val="25000"/>
                  </a:schemeClr>
                </a:solidFill>
              </a:rPr>
              <a:pPr algn="r"/>
              <a:t>04/10/2023</a:t>
            </a:fld>
            <a:endParaRPr lang="fr-FR" sz="800" dirty="0">
              <a:solidFill>
                <a:schemeClr val="tx1">
                  <a:lumMod val="75000"/>
                  <a:lumOff val="25000"/>
                </a:schemeClr>
              </a:solidFill>
            </a:endParaRPr>
          </a:p>
        </p:txBody>
      </p:sp>
      <p:sp>
        <p:nvSpPr>
          <p:cNvPr id="17" name="Espace réservé du numéro de diapositive 41">
            <a:extLst>
              <a:ext uri="{FF2B5EF4-FFF2-40B4-BE49-F238E27FC236}">
                <a16:creationId xmlns:a16="http://schemas.microsoft.com/office/drawing/2014/main" id="{46B0F09E-B0DE-9146-B678-38A3AA48F3AA}"/>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chemeClr val="bg1"/>
                </a:solidFill>
                <a:latin typeface="Poppins" pitchFamily="2" charset="77"/>
                <a:cs typeface="Poppins" pitchFamily="2" charset="77"/>
              </a:rPr>
              <a:pPr algn="l"/>
              <a:t>‹N°›</a:t>
            </a:fld>
            <a:endParaRPr lang="fr-FR" dirty="0">
              <a:solidFill>
                <a:schemeClr val="bg1"/>
              </a:solidFill>
              <a:latin typeface="Poppins" pitchFamily="2" charset="77"/>
              <a:cs typeface="Poppins" pitchFamily="2" charset="77"/>
            </a:endParaRPr>
          </a:p>
        </p:txBody>
      </p:sp>
      <p:cxnSp>
        <p:nvCxnSpPr>
          <p:cNvPr id="18" name="Connecteur droit 17">
            <a:extLst>
              <a:ext uri="{FF2B5EF4-FFF2-40B4-BE49-F238E27FC236}">
                <a16:creationId xmlns:a16="http://schemas.microsoft.com/office/drawing/2014/main" id="{36D7B13C-9103-7B40-8653-13E377D135E3}"/>
              </a:ext>
            </a:extLst>
          </p:cNvPr>
          <p:cNvCxnSpPr>
            <a:cxnSpLocks/>
          </p:cNvCxnSpPr>
          <p:nvPr userDrawn="1"/>
        </p:nvCxnSpPr>
        <p:spPr>
          <a:xfrm>
            <a:off x="5065351" y="256714"/>
            <a:ext cx="0" cy="622933"/>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9" name="Espace réservé du texte 3">
            <a:extLst>
              <a:ext uri="{FF2B5EF4-FFF2-40B4-BE49-F238E27FC236}">
                <a16:creationId xmlns:a16="http://schemas.microsoft.com/office/drawing/2014/main" id="{63D9B2B7-AE0D-6442-BF5A-630A6F15DD80}"/>
              </a:ext>
            </a:extLst>
          </p:cNvPr>
          <p:cNvSpPr>
            <a:spLocks noGrp="1"/>
          </p:cNvSpPr>
          <p:nvPr>
            <p:ph type="body" sz="half" idx="2" hasCustomPrompt="1"/>
          </p:nvPr>
        </p:nvSpPr>
        <p:spPr>
          <a:xfrm>
            <a:off x="2903722" y="219869"/>
            <a:ext cx="2134320" cy="828655"/>
          </a:xfrm>
          <a:prstGeom prst="rect">
            <a:avLst/>
          </a:prstGeom>
        </p:spPr>
        <p:txBody>
          <a:bodyPr>
            <a:noAutofit/>
          </a:bodyPr>
          <a:lstStyle>
            <a:lvl1pPr marL="0" indent="0" algn="r">
              <a:buNone/>
              <a:defRPr sz="5400" b="1" i="0">
                <a:ln w="28575">
                  <a:solidFill>
                    <a:schemeClr val="bg1"/>
                  </a:solidFill>
                </a:ln>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20" name="Espace réservé du texte 3">
            <a:extLst>
              <a:ext uri="{FF2B5EF4-FFF2-40B4-BE49-F238E27FC236}">
                <a16:creationId xmlns:a16="http://schemas.microsoft.com/office/drawing/2014/main" id="{F58EF71C-8A00-7649-A852-8EAE06261AC3}"/>
              </a:ext>
            </a:extLst>
          </p:cNvPr>
          <p:cNvSpPr>
            <a:spLocks noGrp="1"/>
          </p:cNvSpPr>
          <p:nvPr>
            <p:ph type="body" sz="half" idx="10" hasCustomPrompt="1"/>
          </p:nvPr>
        </p:nvSpPr>
        <p:spPr>
          <a:xfrm>
            <a:off x="5172234" y="347665"/>
            <a:ext cx="4424528" cy="531982"/>
          </a:xfrm>
          <a:prstGeom prst="rect">
            <a:avLst/>
          </a:prstGeom>
        </p:spPr>
        <p:txBody>
          <a:bodyPr>
            <a:normAutofit/>
          </a:bodyPr>
          <a:lstStyle>
            <a:lvl1pPr marL="0" indent="0">
              <a:buNone/>
              <a:defRPr sz="1800" b="1" i="0">
                <a:solidFill>
                  <a:schemeClr val="bg1"/>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Tree>
    <p:extLst>
      <p:ext uri="{BB962C8B-B14F-4D97-AF65-F5344CB8AC3E}">
        <p14:creationId xmlns:p14="http://schemas.microsoft.com/office/powerpoint/2010/main" val="1624227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Disposition personnalisée">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46007E38-835C-7C44-A055-FDDE9D002C46}"/>
              </a:ext>
            </a:extLst>
          </p:cNvPr>
          <p:cNvSpPr/>
          <p:nvPr userDrawn="1"/>
        </p:nvSpPr>
        <p:spPr>
          <a:xfrm rot="5400000">
            <a:off x="4381498" y="-4381501"/>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 coins arrondis 3">
            <a:extLst>
              <a:ext uri="{FF2B5EF4-FFF2-40B4-BE49-F238E27FC236}">
                <a16:creationId xmlns:a16="http://schemas.microsoft.com/office/drawing/2014/main" id="{1D617457-2FC0-1E48-808F-99BC275CD899}"/>
              </a:ext>
            </a:extLst>
          </p:cNvPr>
          <p:cNvSpPr/>
          <p:nvPr userDrawn="1"/>
        </p:nvSpPr>
        <p:spPr>
          <a:xfrm>
            <a:off x="610858" y="1178657"/>
            <a:ext cx="5155052" cy="5028180"/>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 coins arrondis 4">
            <a:extLst>
              <a:ext uri="{FF2B5EF4-FFF2-40B4-BE49-F238E27FC236}">
                <a16:creationId xmlns:a16="http://schemas.microsoft.com/office/drawing/2014/main" id="{8CE9DA54-A733-8E45-8C3E-E245412B29E6}"/>
              </a:ext>
            </a:extLst>
          </p:cNvPr>
          <p:cNvSpPr/>
          <p:nvPr userDrawn="1"/>
        </p:nvSpPr>
        <p:spPr>
          <a:xfrm>
            <a:off x="6376772" y="1191722"/>
            <a:ext cx="5155052" cy="5028181"/>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3">
            <a:extLst>
              <a:ext uri="{FF2B5EF4-FFF2-40B4-BE49-F238E27FC236}">
                <a16:creationId xmlns:a16="http://schemas.microsoft.com/office/drawing/2014/main" id="{0E18524F-BEA5-BA42-8F67-4718627D65F0}"/>
              </a:ext>
            </a:extLst>
          </p:cNvPr>
          <p:cNvSpPr>
            <a:spLocks noGrp="1"/>
          </p:cNvSpPr>
          <p:nvPr>
            <p:ph type="body" sz="half" idx="11" hasCustomPrompt="1"/>
          </p:nvPr>
        </p:nvSpPr>
        <p:spPr>
          <a:xfrm>
            <a:off x="1010745" y="1340561"/>
            <a:ext cx="4525181"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7" name="Espace réservé du texte 3">
            <a:extLst>
              <a:ext uri="{FF2B5EF4-FFF2-40B4-BE49-F238E27FC236}">
                <a16:creationId xmlns:a16="http://schemas.microsoft.com/office/drawing/2014/main" id="{F469C652-E09B-7645-BF52-0F468486DF7A}"/>
              </a:ext>
            </a:extLst>
          </p:cNvPr>
          <p:cNvSpPr>
            <a:spLocks noGrp="1"/>
          </p:cNvSpPr>
          <p:nvPr>
            <p:ph type="body" sz="half" idx="12" hasCustomPrompt="1"/>
          </p:nvPr>
        </p:nvSpPr>
        <p:spPr>
          <a:xfrm>
            <a:off x="993876" y="1992977"/>
            <a:ext cx="4525181" cy="3918955"/>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8" name="Espace réservé du texte 3">
            <a:extLst>
              <a:ext uri="{FF2B5EF4-FFF2-40B4-BE49-F238E27FC236}">
                <a16:creationId xmlns:a16="http://schemas.microsoft.com/office/drawing/2014/main" id="{4BCA4D2F-8EA2-B64A-89BE-85C07C021373}"/>
              </a:ext>
            </a:extLst>
          </p:cNvPr>
          <p:cNvSpPr>
            <a:spLocks noGrp="1"/>
          </p:cNvSpPr>
          <p:nvPr>
            <p:ph type="body" sz="half" idx="13" hasCustomPrompt="1"/>
          </p:nvPr>
        </p:nvSpPr>
        <p:spPr>
          <a:xfrm>
            <a:off x="6860009" y="1340561"/>
            <a:ext cx="454784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9" name="Espace réservé du texte 3">
            <a:extLst>
              <a:ext uri="{FF2B5EF4-FFF2-40B4-BE49-F238E27FC236}">
                <a16:creationId xmlns:a16="http://schemas.microsoft.com/office/drawing/2014/main" id="{189EF940-3791-4249-8402-19B0DE20B698}"/>
              </a:ext>
            </a:extLst>
          </p:cNvPr>
          <p:cNvSpPr>
            <a:spLocks noGrp="1"/>
          </p:cNvSpPr>
          <p:nvPr>
            <p:ph type="body" sz="half" idx="14" hasCustomPrompt="1"/>
          </p:nvPr>
        </p:nvSpPr>
        <p:spPr>
          <a:xfrm>
            <a:off x="6865808" y="1992978"/>
            <a:ext cx="4525181" cy="3918954"/>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0" name="Espace réservé du texte 3">
            <a:extLst>
              <a:ext uri="{FF2B5EF4-FFF2-40B4-BE49-F238E27FC236}">
                <a16:creationId xmlns:a16="http://schemas.microsoft.com/office/drawing/2014/main" id="{00944114-5B46-E64F-9AD2-2318F199590C}"/>
              </a:ext>
            </a:extLst>
          </p:cNvPr>
          <p:cNvSpPr>
            <a:spLocks noGrp="1"/>
          </p:cNvSpPr>
          <p:nvPr>
            <p:ph type="body" sz="half" idx="17" hasCustomPrompt="1"/>
          </p:nvPr>
        </p:nvSpPr>
        <p:spPr>
          <a:xfrm>
            <a:off x="394251" y="1002488"/>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a:t>
            </a:r>
          </a:p>
        </p:txBody>
      </p:sp>
      <p:sp>
        <p:nvSpPr>
          <p:cNvPr id="11" name="Espace réservé du texte 3">
            <a:extLst>
              <a:ext uri="{FF2B5EF4-FFF2-40B4-BE49-F238E27FC236}">
                <a16:creationId xmlns:a16="http://schemas.microsoft.com/office/drawing/2014/main" id="{3FFB8B63-4B3C-EF4E-AD23-444EDBF9FE4F}"/>
              </a:ext>
            </a:extLst>
          </p:cNvPr>
          <p:cNvSpPr>
            <a:spLocks noGrp="1"/>
          </p:cNvSpPr>
          <p:nvPr>
            <p:ph type="body" sz="half" idx="18" hasCustomPrompt="1"/>
          </p:nvPr>
        </p:nvSpPr>
        <p:spPr>
          <a:xfrm>
            <a:off x="6065706" y="995177"/>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a:t>
            </a:r>
          </a:p>
        </p:txBody>
      </p:sp>
      <p:sp>
        <p:nvSpPr>
          <p:cNvPr id="12" name="Espace réservé du texte 3">
            <a:extLst>
              <a:ext uri="{FF2B5EF4-FFF2-40B4-BE49-F238E27FC236}">
                <a16:creationId xmlns:a16="http://schemas.microsoft.com/office/drawing/2014/main" id="{B2E8FD52-E94D-3247-B897-8B7252F55C92}"/>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tx1">
                    <a:lumMod val="75000"/>
                    <a:lumOff val="25000"/>
                  </a:schemeClr>
                </a:solidFill>
              </a:rPr>
              <a:t>Sous réserve de modification – Dernière date de mise à jour </a:t>
            </a:r>
            <a:fld id="{655E7BB7-F7B7-A744-8711-2BBAF6CF3667}" type="datetime1">
              <a:rPr lang="fr-FR" sz="800" smtClean="0">
                <a:solidFill>
                  <a:schemeClr val="tx1">
                    <a:lumMod val="75000"/>
                    <a:lumOff val="25000"/>
                  </a:schemeClr>
                </a:solidFill>
              </a:rPr>
              <a:pPr algn="r"/>
              <a:t>04/10/2023</a:t>
            </a:fld>
            <a:endParaRPr lang="fr-FR" sz="800" dirty="0">
              <a:solidFill>
                <a:schemeClr val="tx1">
                  <a:lumMod val="75000"/>
                  <a:lumOff val="25000"/>
                </a:schemeClr>
              </a:solidFill>
            </a:endParaRPr>
          </a:p>
        </p:txBody>
      </p:sp>
      <p:sp>
        <p:nvSpPr>
          <p:cNvPr id="14" name="Espace réservé du numéro de diapositive 41">
            <a:extLst>
              <a:ext uri="{FF2B5EF4-FFF2-40B4-BE49-F238E27FC236}">
                <a16:creationId xmlns:a16="http://schemas.microsoft.com/office/drawing/2014/main" id="{30ECDCD8-60C1-6A4E-BB94-CD89CEB99CB1}"/>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chemeClr val="bg1"/>
                </a:solidFill>
                <a:latin typeface="Poppins" pitchFamily="2" charset="77"/>
                <a:cs typeface="Poppins" pitchFamily="2" charset="77"/>
              </a:rPr>
              <a:pPr algn="l"/>
              <a:t>‹N°›</a:t>
            </a:fld>
            <a:endParaRPr lang="fr-FR" dirty="0">
              <a:solidFill>
                <a:schemeClr val="bg1"/>
              </a:solidFill>
              <a:latin typeface="Poppins" pitchFamily="2" charset="77"/>
              <a:cs typeface="Poppins" pitchFamily="2" charset="77"/>
            </a:endParaRPr>
          </a:p>
        </p:txBody>
      </p:sp>
      <p:cxnSp>
        <p:nvCxnSpPr>
          <p:cNvPr id="15" name="Connecteur droit 14">
            <a:extLst>
              <a:ext uri="{FF2B5EF4-FFF2-40B4-BE49-F238E27FC236}">
                <a16:creationId xmlns:a16="http://schemas.microsoft.com/office/drawing/2014/main" id="{55F572B4-99CC-3C4B-AEC6-5BD8F726B715}"/>
              </a:ext>
            </a:extLst>
          </p:cNvPr>
          <p:cNvCxnSpPr>
            <a:cxnSpLocks/>
          </p:cNvCxnSpPr>
          <p:nvPr userDrawn="1"/>
        </p:nvCxnSpPr>
        <p:spPr>
          <a:xfrm>
            <a:off x="5065351" y="256714"/>
            <a:ext cx="0" cy="622933"/>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6" name="Espace réservé du texte 3">
            <a:extLst>
              <a:ext uri="{FF2B5EF4-FFF2-40B4-BE49-F238E27FC236}">
                <a16:creationId xmlns:a16="http://schemas.microsoft.com/office/drawing/2014/main" id="{6D0F9695-8D79-3540-BBE0-154504473520}"/>
              </a:ext>
            </a:extLst>
          </p:cNvPr>
          <p:cNvSpPr>
            <a:spLocks noGrp="1"/>
          </p:cNvSpPr>
          <p:nvPr>
            <p:ph type="body" sz="half" idx="2" hasCustomPrompt="1"/>
          </p:nvPr>
        </p:nvSpPr>
        <p:spPr>
          <a:xfrm>
            <a:off x="2903722" y="219869"/>
            <a:ext cx="2134320" cy="828655"/>
          </a:xfrm>
          <a:prstGeom prst="rect">
            <a:avLst/>
          </a:prstGeom>
        </p:spPr>
        <p:txBody>
          <a:bodyPr>
            <a:noAutofit/>
          </a:bodyPr>
          <a:lstStyle>
            <a:lvl1pPr marL="0" indent="0" algn="r">
              <a:buNone/>
              <a:defRPr sz="5400" b="1" i="0">
                <a:ln w="28575">
                  <a:solidFill>
                    <a:schemeClr val="bg1"/>
                  </a:solidFill>
                </a:ln>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17" name="Espace réservé du texte 3">
            <a:extLst>
              <a:ext uri="{FF2B5EF4-FFF2-40B4-BE49-F238E27FC236}">
                <a16:creationId xmlns:a16="http://schemas.microsoft.com/office/drawing/2014/main" id="{186EE6A0-D546-EB40-83E3-C8368B5341C9}"/>
              </a:ext>
            </a:extLst>
          </p:cNvPr>
          <p:cNvSpPr>
            <a:spLocks noGrp="1"/>
          </p:cNvSpPr>
          <p:nvPr>
            <p:ph type="body" sz="half" idx="10" hasCustomPrompt="1"/>
          </p:nvPr>
        </p:nvSpPr>
        <p:spPr>
          <a:xfrm>
            <a:off x="5172234" y="347665"/>
            <a:ext cx="4424528" cy="531982"/>
          </a:xfrm>
          <a:prstGeom prst="rect">
            <a:avLst/>
          </a:prstGeom>
        </p:spPr>
        <p:txBody>
          <a:bodyPr>
            <a:normAutofit/>
          </a:bodyPr>
          <a:lstStyle>
            <a:lvl1pPr marL="0" indent="0">
              <a:buNone/>
              <a:defRPr sz="1800" b="1" i="0">
                <a:solidFill>
                  <a:schemeClr val="bg1"/>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Tree>
    <p:extLst>
      <p:ext uri="{BB962C8B-B14F-4D97-AF65-F5344CB8AC3E}">
        <p14:creationId xmlns:p14="http://schemas.microsoft.com/office/powerpoint/2010/main" val="2736345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 Contenus 2 blocs + image">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FB0DBDDA-31A2-F04C-8AB8-D6D90C7C0CD1}"/>
              </a:ext>
            </a:extLst>
          </p:cNvPr>
          <p:cNvSpPr/>
          <p:nvPr userDrawn="1"/>
        </p:nvSpPr>
        <p:spPr>
          <a:xfrm rot="5400000">
            <a:off x="4381498" y="-4381501"/>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 name="Connecteur droit 3">
            <a:extLst>
              <a:ext uri="{FF2B5EF4-FFF2-40B4-BE49-F238E27FC236}">
                <a16:creationId xmlns:a16="http://schemas.microsoft.com/office/drawing/2014/main" id="{68CFC728-7DFA-B841-A36D-9CD06CB103D7}"/>
              </a:ext>
            </a:extLst>
          </p:cNvPr>
          <p:cNvCxnSpPr/>
          <p:nvPr userDrawn="1"/>
        </p:nvCxnSpPr>
        <p:spPr>
          <a:xfrm>
            <a:off x="5065351" y="256714"/>
            <a:ext cx="0" cy="1061155"/>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6" name="Rectangle : coins arrondis 5">
            <a:extLst>
              <a:ext uri="{FF2B5EF4-FFF2-40B4-BE49-F238E27FC236}">
                <a16:creationId xmlns:a16="http://schemas.microsoft.com/office/drawing/2014/main" id="{3422E4B8-0913-2744-AE21-A56A50F297A6}"/>
              </a:ext>
            </a:extLst>
          </p:cNvPr>
          <p:cNvSpPr/>
          <p:nvPr userDrawn="1"/>
        </p:nvSpPr>
        <p:spPr>
          <a:xfrm>
            <a:off x="2155393" y="1948759"/>
            <a:ext cx="3313708" cy="4404882"/>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C77E9273-8C97-EB49-8114-D9BCA382C65B}"/>
              </a:ext>
            </a:extLst>
          </p:cNvPr>
          <p:cNvSpPr/>
          <p:nvPr userDrawn="1"/>
        </p:nvSpPr>
        <p:spPr>
          <a:xfrm>
            <a:off x="6407484" y="1960320"/>
            <a:ext cx="3313708" cy="4392155"/>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3">
            <a:extLst>
              <a:ext uri="{FF2B5EF4-FFF2-40B4-BE49-F238E27FC236}">
                <a16:creationId xmlns:a16="http://schemas.microsoft.com/office/drawing/2014/main" id="{81ABA30F-95DF-BC4C-A0E6-474EA70269BC}"/>
              </a:ext>
            </a:extLst>
          </p:cNvPr>
          <p:cNvSpPr>
            <a:spLocks noGrp="1"/>
          </p:cNvSpPr>
          <p:nvPr>
            <p:ph type="body" sz="half" idx="2" hasCustomPrompt="1"/>
          </p:nvPr>
        </p:nvSpPr>
        <p:spPr>
          <a:xfrm>
            <a:off x="2903722" y="219869"/>
            <a:ext cx="2134320" cy="1284694"/>
          </a:xfrm>
          <a:prstGeom prst="rect">
            <a:avLst/>
          </a:prstGeom>
        </p:spPr>
        <p:txBody>
          <a:bodyPr>
            <a:noAutofit/>
          </a:bodyPr>
          <a:lstStyle>
            <a:lvl1pPr marL="0" indent="0" algn="r">
              <a:buNone/>
              <a:defRPr sz="9600" b="1" i="0">
                <a:ln w="28575">
                  <a:solidFill>
                    <a:schemeClr val="bg1"/>
                  </a:solidFill>
                </a:ln>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9" name="Espace réservé du texte 3">
            <a:extLst>
              <a:ext uri="{FF2B5EF4-FFF2-40B4-BE49-F238E27FC236}">
                <a16:creationId xmlns:a16="http://schemas.microsoft.com/office/drawing/2014/main" id="{D2F210FB-0540-B24E-B150-56126188DE63}"/>
              </a:ext>
            </a:extLst>
          </p:cNvPr>
          <p:cNvSpPr>
            <a:spLocks noGrp="1"/>
          </p:cNvSpPr>
          <p:nvPr>
            <p:ph type="body" sz="half" idx="10" hasCustomPrompt="1"/>
          </p:nvPr>
        </p:nvSpPr>
        <p:spPr>
          <a:xfrm>
            <a:off x="5172234" y="504359"/>
            <a:ext cx="4424528" cy="531982"/>
          </a:xfrm>
          <a:prstGeom prst="rect">
            <a:avLst/>
          </a:prstGeom>
        </p:spPr>
        <p:txBody>
          <a:bodyPr>
            <a:normAutofit/>
          </a:bodyPr>
          <a:lstStyle>
            <a:lvl1pPr marL="0" indent="0">
              <a:buNone/>
              <a:defRPr sz="1800" b="1" i="0">
                <a:solidFill>
                  <a:schemeClr val="bg1"/>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10" name="Espace réservé du texte 3">
            <a:extLst>
              <a:ext uri="{FF2B5EF4-FFF2-40B4-BE49-F238E27FC236}">
                <a16:creationId xmlns:a16="http://schemas.microsoft.com/office/drawing/2014/main" id="{A1E660B4-F2A7-6442-9EFD-6737F94960C5}"/>
              </a:ext>
            </a:extLst>
          </p:cNvPr>
          <p:cNvSpPr>
            <a:spLocks noGrp="1"/>
          </p:cNvSpPr>
          <p:nvPr>
            <p:ph type="body" sz="half" idx="11" hasCustomPrompt="1"/>
          </p:nvPr>
        </p:nvSpPr>
        <p:spPr>
          <a:xfrm>
            <a:off x="2295244" y="2144158"/>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1" name="Espace réservé du texte 3">
            <a:extLst>
              <a:ext uri="{FF2B5EF4-FFF2-40B4-BE49-F238E27FC236}">
                <a16:creationId xmlns:a16="http://schemas.microsoft.com/office/drawing/2014/main" id="{7278A9DD-EF79-8245-8A09-16D6884AA774}"/>
              </a:ext>
            </a:extLst>
          </p:cNvPr>
          <p:cNvSpPr>
            <a:spLocks noGrp="1"/>
          </p:cNvSpPr>
          <p:nvPr>
            <p:ph type="body" sz="half" idx="12" hasCustomPrompt="1"/>
          </p:nvPr>
        </p:nvSpPr>
        <p:spPr>
          <a:xfrm>
            <a:off x="2278375" y="2796574"/>
            <a:ext cx="2943409" cy="2204507"/>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2" name="Espace réservé du texte 3">
            <a:extLst>
              <a:ext uri="{FF2B5EF4-FFF2-40B4-BE49-F238E27FC236}">
                <a16:creationId xmlns:a16="http://schemas.microsoft.com/office/drawing/2014/main" id="{EEE8C964-8EFA-9440-9F4A-8AB3773DC630}"/>
              </a:ext>
            </a:extLst>
          </p:cNvPr>
          <p:cNvSpPr>
            <a:spLocks noGrp="1"/>
          </p:cNvSpPr>
          <p:nvPr>
            <p:ph type="body" sz="half" idx="13" hasCustomPrompt="1"/>
          </p:nvPr>
        </p:nvSpPr>
        <p:spPr>
          <a:xfrm>
            <a:off x="6653353" y="2144158"/>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3" name="Espace réservé du texte 3">
            <a:extLst>
              <a:ext uri="{FF2B5EF4-FFF2-40B4-BE49-F238E27FC236}">
                <a16:creationId xmlns:a16="http://schemas.microsoft.com/office/drawing/2014/main" id="{40C76CDA-DAC0-6E46-98CB-2269FA0F6EA9}"/>
              </a:ext>
            </a:extLst>
          </p:cNvPr>
          <p:cNvSpPr>
            <a:spLocks noGrp="1"/>
          </p:cNvSpPr>
          <p:nvPr>
            <p:ph type="body" sz="half" idx="14" hasCustomPrompt="1"/>
          </p:nvPr>
        </p:nvSpPr>
        <p:spPr>
          <a:xfrm>
            <a:off x="6636484" y="2796575"/>
            <a:ext cx="2943409" cy="2204506"/>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4" name="Espace réservé du texte 3">
            <a:extLst>
              <a:ext uri="{FF2B5EF4-FFF2-40B4-BE49-F238E27FC236}">
                <a16:creationId xmlns:a16="http://schemas.microsoft.com/office/drawing/2014/main" id="{12C80894-249B-7A43-9811-1AE493ED73C1}"/>
              </a:ext>
            </a:extLst>
          </p:cNvPr>
          <p:cNvSpPr>
            <a:spLocks noGrp="1"/>
          </p:cNvSpPr>
          <p:nvPr>
            <p:ph type="body" sz="half" idx="17" hasCustomPrompt="1"/>
          </p:nvPr>
        </p:nvSpPr>
        <p:spPr>
          <a:xfrm>
            <a:off x="1929668" y="1719454"/>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a:t>
            </a:r>
          </a:p>
        </p:txBody>
      </p:sp>
      <p:sp>
        <p:nvSpPr>
          <p:cNvPr id="15" name="Espace réservé du texte 3">
            <a:extLst>
              <a:ext uri="{FF2B5EF4-FFF2-40B4-BE49-F238E27FC236}">
                <a16:creationId xmlns:a16="http://schemas.microsoft.com/office/drawing/2014/main" id="{1308FA8A-D852-904C-B5BE-67E8A5DE6CE8}"/>
              </a:ext>
            </a:extLst>
          </p:cNvPr>
          <p:cNvSpPr>
            <a:spLocks noGrp="1"/>
          </p:cNvSpPr>
          <p:nvPr>
            <p:ph type="body" sz="half" idx="18" hasCustomPrompt="1"/>
          </p:nvPr>
        </p:nvSpPr>
        <p:spPr>
          <a:xfrm>
            <a:off x="6098738" y="1712143"/>
            <a:ext cx="451449" cy="701198"/>
          </a:xfrm>
          <a:prstGeom prst="rect">
            <a:avLst/>
          </a:prstGeom>
        </p:spPr>
        <p:txBody>
          <a:bodyPr>
            <a:noAutofit/>
          </a:bodyPr>
          <a:lstStyle>
            <a:lvl1pPr marL="0" indent="0">
              <a:buNone/>
              <a:defRPr sz="5400" b="1" i="0">
                <a:ln>
                  <a:solidFill>
                    <a:schemeClr val="bg1"/>
                  </a:solidFill>
                </a:ln>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a:t>
            </a:r>
          </a:p>
        </p:txBody>
      </p:sp>
      <p:sp>
        <p:nvSpPr>
          <p:cNvPr id="16" name="Espace réservé pour une image  2">
            <a:extLst>
              <a:ext uri="{FF2B5EF4-FFF2-40B4-BE49-F238E27FC236}">
                <a16:creationId xmlns:a16="http://schemas.microsoft.com/office/drawing/2014/main" id="{CC33FB08-A1C0-3E4B-8F1E-32B32C8AC0EC}"/>
              </a:ext>
            </a:extLst>
          </p:cNvPr>
          <p:cNvSpPr>
            <a:spLocks noGrp="1"/>
          </p:cNvSpPr>
          <p:nvPr>
            <p:ph type="pic" idx="1" hasCustomPrompt="1"/>
          </p:nvPr>
        </p:nvSpPr>
        <p:spPr>
          <a:xfrm>
            <a:off x="3204325" y="5190191"/>
            <a:ext cx="1215844" cy="974340"/>
          </a:xfrm>
          <a:prstGeom prst="rect">
            <a:avLst/>
          </a:prstGeom>
          <a:solidFill>
            <a:schemeClr val="bg1">
              <a:lumMod val="95000"/>
            </a:schemeClr>
          </a:solidFill>
          <a:effectLst/>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Insérer une image</a:t>
            </a:r>
          </a:p>
        </p:txBody>
      </p:sp>
      <p:sp>
        <p:nvSpPr>
          <p:cNvPr id="17" name="Espace réservé pour une image  2">
            <a:extLst>
              <a:ext uri="{FF2B5EF4-FFF2-40B4-BE49-F238E27FC236}">
                <a16:creationId xmlns:a16="http://schemas.microsoft.com/office/drawing/2014/main" id="{124120E2-CC3E-D941-A656-6A9A58631A08}"/>
              </a:ext>
            </a:extLst>
          </p:cNvPr>
          <p:cNvSpPr>
            <a:spLocks noGrp="1"/>
          </p:cNvSpPr>
          <p:nvPr>
            <p:ph type="pic" idx="20" hasCustomPrompt="1"/>
          </p:nvPr>
        </p:nvSpPr>
        <p:spPr>
          <a:xfrm>
            <a:off x="7456416" y="5190191"/>
            <a:ext cx="1215844" cy="974340"/>
          </a:xfrm>
          <a:prstGeom prst="rect">
            <a:avLst/>
          </a:prstGeom>
          <a:solidFill>
            <a:schemeClr val="bg1">
              <a:lumMod val="95000"/>
            </a:schemeClr>
          </a:solidFill>
          <a:effectLst/>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Insérer une image</a:t>
            </a:r>
          </a:p>
        </p:txBody>
      </p:sp>
      <p:sp>
        <p:nvSpPr>
          <p:cNvPr id="19" name="Espace réservé du texte 3">
            <a:extLst>
              <a:ext uri="{FF2B5EF4-FFF2-40B4-BE49-F238E27FC236}">
                <a16:creationId xmlns:a16="http://schemas.microsoft.com/office/drawing/2014/main" id="{3E224018-F326-FB4D-B9B6-326D94610DC3}"/>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tx1">
                    <a:lumMod val="75000"/>
                    <a:lumOff val="25000"/>
                  </a:schemeClr>
                </a:solidFill>
              </a:rPr>
              <a:t>Sous réserve de modification – Dernière date de mise à jour </a:t>
            </a:r>
            <a:fld id="{655E7BB7-F7B7-A744-8711-2BBAF6CF3667}" type="datetime1">
              <a:rPr lang="fr-FR" sz="800" smtClean="0">
                <a:solidFill>
                  <a:schemeClr val="tx1">
                    <a:lumMod val="75000"/>
                    <a:lumOff val="25000"/>
                  </a:schemeClr>
                </a:solidFill>
              </a:rPr>
              <a:pPr algn="r"/>
              <a:t>04/10/2023</a:t>
            </a:fld>
            <a:endParaRPr lang="fr-FR" sz="800" dirty="0">
              <a:solidFill>
                <a:schemeClr val="tx1">
                  <a:lumMod val="75000"/>
                  <a:lumOff val="25000"/>
                </a:schemeClr>
              </a:solidFill>
            </a:endParaRPr>
          </a:p>
        </p:txBody>
      </p:sp>
      <p:sp>
        <p:nvSpPr>
          <p:cNvPr id="21" name="Espace réservé du numéro de diapositive 41">
            <a:extLst>
              <a:ext uri="{FF2B5EF4-FFF2-40B4-BE49-F238E27FC236}">
                <a16:creationId xmlns:a16="http://schemas.microsoft.com/office/drawing/2014/main" id="{54BBD9D4-9B99-7C4E-9D96-063DECE6452F}"/>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chemeClr val="bg1"/>
                </a:solidFill>
                <a:latin typeface="Poppins" pitchFamily="2" charset="77"/>
                <a:cs typeface="Poppins" pitchFamily="2" charset="77"/>
              </a:rPr>
              <a:pPr algn="l"/>
              <a:t>‹N°›</a:t>
            </a:fld>
            <a:endParaRPr lang="fr-FR"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242214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Contenus 3 blocs">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FD708B5A-D9D5-E845-AE0F-0FC5EBD11358}"/>
              </a:ext>
            </a:extLst>
          </p:cNvPr>
          <p:cNvSpPr/>
          <p:nvPr userDrawn="1"/>
        </p:nvSpPr>
        <p:spPr>
          <a:xfrm rot="5400000">
            <a:off x="4381498" y="-952502"/>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 name="Connecteur droit 3">
            <a:extLst>
              <a:ext uri="{FF2B5EF4-FFF2-40B4-BE49-F238E27FC236}">
                <a16:creationId xmlns:a16="http://schemas.microsoft.com/office/drawing/2014/main" id="{27F976AA-3926-C749-8B38-FF30C15BCF54}"/>
              </a:ext>
            </a:extLst>
          </p:cNvPr>
          <p:cNvCxnSpPr/>
          <p:nvPr userDrawn="1"/>
        </p:nvCxnSpPr>
        <p:spPr>
          <a:xfrm>
            <a:off x="5065351" y="256714"/>
            <a:ext cx="0" cy="1061155"/>
          </a:xfrm>
          <a:prstGeom prst="line">
            <a:avLst/>
          </a:prstGeom>
          <a:ln w="12700">
            <a:solidFill>
              <a:srgbClr val="00525C"/>
            </a:solidFill>
          </a:ln>
        </p:spPr>
        <p:style>
          <a:lnRef idx="1">
            <a:schemeClr val="dk1"/>
          </a:lnRef>
          <a:fillRef idx="0">
            <a:schemeClr val="dk1"/>
          </a:fillRef>
          <a:effectRef idx="0">
            <a:schemeClr val="dk1"/>
          </a:effectRef>
          <a:fontRef idx="minor">
            <a:schemeClr val="tx1"/>
          </a:fontRef>
        </p:style>
      </p:cxnSp>
      <p:sp>
        <p:nvSpPr>
          <p:cNvPr id="6" name="Rectangle : coins arrondis 5">
            <a:extLst>
              <a:ext uri="{FF2B5EF4-FFF2-40B4-BE49-F238E27FC236}">
                <a16:creationId xmlns:a16="http://schemas.microsoft.com/office/drawing/2014/main" id="{B16141F4-BDF5-E74E-B528-AA458C9518A5}"/>
              </a:ext>
            </a:extLst>
          </p:cNvPr>
          <p:cNvSpPr/>
          <p:nvPr userDrawn="1"/>
        </p:nvSpPr>
        <p:spPr>
          <a:xfrm>
            <a:off x="881218" y="1875072"/>
            <a:ext cx="3313708" cy="4404882"/>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C9B51837-BB94-1243-ACBB-1F78826B6850}"/>
              </a:ext>
            </a:extLst>
          </p:cNvPr>
          <p:cNvSpPr/>
          <p:nvPr userDrawn="1"/>
        </p:nvSpPr>
        <p:spPr>
          <a:xfrm>
            <a:off x="4460655" y="1886633"/>
            <a:ext cx="3313708" cy="4392155"/>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09CD7EE5-4578-9C46-92ED-260EA529A7B6}"/>
              </a:ext>
            </a:extLst>
          </p:cNvPr>
          <p:cNvSpPr/>
          <p:nvPr userDrawn="1"/>
        </p:nvSpPr>
        <p:spPr>
          <a:xfrm>
            <a:off x="8040092" y="1875071"/>
            <a:ext cx="3313708" cy="4404883"/>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3">
            <a:extLst>
              <a:ext uri="{FF2B5EF4-FFF2-40B4-BE49-F238E27FC236}">
                <a16:creationId xmlns:a16="http://schemas.microsoft.com/office/drawing/2014/main" id="{46E03BEA-5A69-EA43-8FD5-A207A036B197}"/>
              </a:ext>
            </a:extLst>
          </p:cNvPr>
          <p:cNvSpPr>
            <a:spLocks noGrp="1"/>
          </p:cNvSpPr>
          <p:nvPr>
            <p:ph type="body" sz="half" idx="2" hasCustomPrompt="1"/>
          </p:nvPr>
        </p:nvSpPr>
        <p:spPr>
          <a:xfrm>
            <a:off x="2903722" y="219869"/>
            <a:ext cx="2054744" cy="1284694"/>
          </a:xfrm>
          <a:prstGeom prst="rect">
            <a:avLst/>
          </a:prstGeom>
        </p:spPr>
        <p:txBody>
          <a:bodyPr>
            <a:noAutofit/>
          </a:bodyPr>
          <a:lstStyle>
            <a:lvl1pPr marL="0" indent="0" algn="r">
              <a:buNone/>
              <a:defRPr sz="9600" b="1" i="0">
                <a:ln w="28575">
                  <a:solidFill>
                    <a:srgbClr val="00525C"/>
                  </a:solidFill>
                </a:ln>
                <a:no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10" name="Espace réservé du texte 3">
            <a:extLst>
              <a:ext uri="{FF2B5EF4-FFF2-40B4-BE49-F238E27FC236}">
                <a16:creationId xmlns:a16="http://schemas.microsoft.com/office/drawing/2014/main" id="{97F34819-CC44-504B-9B53-29524D3B4426}"/>
              </a:ext>
            </a:extLst>
          </p:cNvPr>
          <p:cNvSpPr>
            <a:spLocks noGrp="1"/>
          </p:cNvSpPr>
          <p:nvPr>
            <p:ph type="body" sz="half" idx="10" hasCustomPrompt="1"/>
          </p:nvPr>
        </p:nvSpPr>
        <p:spPr>
          <a:xfrm>
            <a:off x="5172234" y="504359"/>
            <a:ext cx="4424528" cy="531982"/>
          </a:xfrm>
          <a:prstGeom prst="rect">
            <a:avLst/>
          </a:prstGeom>
        </p:spPr>
        <p:txBody>
          <a:bodyPr>
            <a:normAutofit/>
          </a:bodyPr>
          <a:lstStyle>
            <a:lvl1pPr marL="0" indent="0">
              <a:buNone/>
              <a:defRPr sz="1800" b="1" i="0">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11" name="Espace réservé du texte 3">
            <a:extLst>
              <a:ext uri="{FF2B5EF4-FFF2-40B4-BE49-F238E27FC236}">
                <a16:creationId xmlns:a16="http://schemas.microsoft.com/office/drawing/2014/main" id="{3EC2DFEB-983A-534A-A9A6-B69AAFB891E2}"/>
              </a:ext>
            </a:extLst>
          </p:cNvPr>
          <p:cNvSpPr>
            <a:spLocks noGrp="1"/>
          </p:cNvSpPr>
          <p:nvPr>
            <p:ph type="body" sz="half" idx="11" hasCustomPrompt="1"/>
          </p:nvPr>
        </p:nvSpPr>
        <p:spPr>
          <a:xfrm>
            <a:off x="1021069" y="2070471"/>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2" name="Espace réservé du texte 3">
            <a:extLst>
              <a:ext uri="{FF2B5EF4-FFF2-40B4-BE49-F238E27FC236}">
                <a16:creationId xmlns:a16="http://schemas.microsoft.com/office/drawing/2014/main" id="{DEF95F56-893C-B747-9B67-3C5A540C5B05}"/>
              </a:ext>
            </a:extLst>
          </p:cNvPr>
          <p:cNvSpPr>
            <a:spLocks noGrp="1"/>
          </p:cNvSpPr>
          <p:nvPr>
            <p:ph type="body" sz="half" idx="12" hasCustomPrompt="1"/>
          </p:nvPr>
        </p:nvSpPr>
        <p:spPr>
          <a:xfrm>
            <a:off x="1004200" y="2722887"/>
            <a:ext cx="2943409" cy="3225471"/>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3" name="Espace réservé du texte 3">
            <a:extLst>
              <a:ext uri="{FF2B5EF4-FFF2-40B4-BE49-F238E27FC236}">
                <a16:creationId xmlns:a16="http://schemas.microsoft.com/office/drawing/2014/main" id="{DC4674E1-E37F-B046-82AB-0ECFE19BCB73}"/>
              </a:ext>
            </a:extLst>
          </p:cNvPr>
          <p:cNvSpPr>
            <a:spLocks noGrp="1"/>
          </p:cNvSpPr>
          <p:nvPr>
            <p:ph type="body" sz="half" idx="13" hasCustomPrompt="1"/>
          </p:nvPr>
        </p:nvSpPr>
        <p:spPr>
          <a:xfrm>
            <a:off x="4706524" y="2070471"/>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4" name="Espace réservé du texte 3">
            <a:extLst>
              <a:ext uri="{FF2B5EF4-FFF2-40B4-BE49-F238E27FC236}">
                <a16:creationId xmlns:a16="http://schemas.microsoft.com/office/drawing/2014/main" id="{754E0CAC-C1FE-EC47-80B9-C284CD45E362}"/>
              </a:ext>
            </a:extLst>
          </p:cNvPr>
          <p:cNvSpPr>
            <a:spLocks noGrp="1"/>
          </p:cNvSpPr>
          <p:nvPr>
            <p:ph type="body" sz="half" idx="14" hasCustomPrompt="1"/>
          </p:nvPr>
        </p:nvSpPr>
        <p:spPr>
          <a:xfrm>
            <a:off x="4689655" y="2722888"/>
            <a:ext cx="2943409" cy="3225470"/>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5" name="Espace réservé du texte 3">
            <a:extLst>
              <a:ext uri="{FF2B5EF4-FFF2-40B4-BE49-F238E27FC236}">
                <a16:creationId xmlns:a16="http://schemas.microsoft.com/office/drawing/2014/main" id="{C236DB4F-797F-7144-A05C-C1135D7FC516}"/>
              </a:ext>
            </a:extLst>
          </p:cNvPr>
          <p:cNvSpPr>
            <a:spLocks noGrp="1"/>
          </p:cNvSpPr>
          <p:nvPr>
            <p:ph type="body" sz="half" idx="15" hasCustomPrompt="1"/>
          </p:nvPr>
        </p:nvSpPr>
        <p:spPr>
          <a:xfrm>
            <a:off x="8294186" y="2070471"/>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6" name="Espace réservé du texte 3">
            <a:extLst>
              <a:ext uri="{FF2B5EF4-FFF2-40B4-BE49-F238E27FC236}">
                <a16:creationId xmlns:a16="http://schemas.microsoft.com/office/drawing/2014/main" id="{9942A83A-794B-2244-AC78-757C7669E973}"/>
              </a:ext>
            </a:extLst>
          </p:cNvPr>
          <p:cNvSpPr>
            <a:spLocks noGrp="1"/>
          </p:cNvSpPr>
          <p:nvPr>
            <p:ph type="body" sz="half" idx="16" hasCustomPrompt="1"/>
          </p:nvPr>
        </p:nvSpPr>
        <p:spPr>
          <a:xfrm>
            <a:off x="8277317" y="2722888"/>
            <a:ext cx="2943409" cy="3225470"/>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7" name="Espace réservé du texte 3">
            <a:extLst>
              <a:ext uri="{FF2B5EF4-FFF2-40B4-BE49-F238E27FC236}">
                <a16:creationId xmlns:a16="http://schemas.microsoft.com/office/drawing/2014/main" id="{8D8B3E22-1D90-734C-99B8-0474C384243C}"/>
              </a:ext>
            </a:extLst>
          </p:cNvPr>
          <p:cNvSpPr>
            <a:spLocks noGrp="1"/>
          </p:cNvSpPr>
          <p:nvPr>
            <p:ph type="body" sz="half" idx="17" hasCustomPrompt="1"/>
          </p:nvPr>
        </p:nvSpPr>
        <p:spPr>
          <a:xfrm>
            <a:off x="655493" y="1645767"/>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a:t>
            </a:r>
          </a:p>
        </p:txBody>
      </p:sp>
      <p:sp>
        <p:nvSpPr>
          <p:cNvPr id="18" name="Espace réservé du texte 3">
            <a:extLst>
              <a:ext uri="{FF2B5EF4-FFF2-40B4-BE49-F238E27FC236}">
                <a16:creationId xmlns:a16="http://schemas.microsoft.com/office/drawing/2014/main" id="{BAA7D83B-B94F-9547-9456-B0A5568D4DE3}"/>
              </a:ext>
            </a:extLst>
          </p:cNvPr>
          <p:cNvSpPr>
            <a:spLocks noGrp="1"/>
          </p:cNvSpPr>
          <p:nvPr>
            <p:ph type="body" sz="half" idx="18" hasCustomPrompt="1"/>
          </p:nvPr>
        </p:nvSpPr>
        <p:spPr>
          <a:xfrm>
            <a:off x="4151909" y="1638456"/>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a:t>
            </a:r>
          </a:p>
        </p:txBody>
      </p:sp>
      <p:sp>
        <p:nvSpPr>
          <p:cNvPr id="19" name="Espace réservé du texte 3">
            <a:extLst>
              <a:ext uri="{FF2B5EF4-FFF2-40B4-BE49-F238E27FC236}">
                <a16:creationId xmlns:a16="http://schemas.microsoft.com/office/drawing/2014/main" id="{CD87FCF2-DEBD-D94B-914F-02668F83CE3B}"/>
              </a:ext>
            </a:extLst>
          </p:cNvPr>
          <p:cNvSpPr>
            <a:spLocks noGrp="1"/>
          </p:cNvSpPr>
          <p:nvPr>
            <p:ph type="body" sz="half" idx="19" hasCustomPrompt="1"/>
          </p:nvPr>
        </p:nvSpPr>
        <p:spPr>
          <a:xfrm>
            <a:off x="7753099" y="1639623"/>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3</a:t>
            </a:r>
          </a:p>
        </p:txBody>
      </p:sp>
      <p:sp>
        <p:nvSpPr>
          <p:cNvPr id="21" name="Espace réservé du texte 3">
            <a:extLst>
              <a:ext uri="{FF2B5EF4-FFF2-40B4-BE49-F238E27FC236}">
                <a16:creationId xmlns:a16="http://schemas.microsoft.com/office/drawing/2014/main" id="{9E86BE92-9533-BD46-84F6-C0BA4ED6A1BF}"/>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bg1"/>
                </a:solidFill>
              </a:rPr>
              <a:t>Sous réserve de modification – Dernière date de mise à jour </a:t>
            </a:r>
            <a:fld id="{655E7BB7-F7B7-A744-8711-2BBAF6CF3667}" type="datetime1">
              <a:rPr lang="fr-FR" sz="800" smtClean="0">
                <a:solidFill>
                  <a:schemeClr val="bg1"/>
                </a:solidFill>
              </a:rPr>
              <a:pPr algn="r"/>
              <a:t>04/10/2023</a:t>
            </a:fld>
            <a:endParaRPr lang="fr-FR" sz="800" dirty="0">
              <a:solidFill>
                <a:schemeClr val="bg1"/>
              </a:solidFill>
            </a:endParaRPr>
          </a:p>
        </p:txBody>
      </p:sp>
      <p:sp>
        <p:nvSpPr>
          <p:cNvPr id="22" name="Espace réservé du numéro de diapositive 41">
            <a:extLst>
              <a:ext uri="{FF2B5EF4-FFF2-40B4-BE49-F238E27FC236}">
                <a16:creationId xmlns:a16="http://schemas.microsoft.com/office/drawing/2014/main" id="{5D256775-DEC6-0247-AA0F-C43F188B5CC7}"/>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rgbClr val="00525C"/>
                </a:solidFill>
                <a:latin typeface="Poppins" pitchFamily="2" charset="77"/>
                <a:cs typeface="Poppins" pitchFamily="2" charset="77"/>
              </a:rPr>
              <a:pPr algn="l"/>
              <a:t>‹N°›</a:t>
            </a:fld>
            <a:endParaRPr lang="fr-FR" dirty="0">
              <a:solidFill>
                <a:srgbClr val="00525C"/>
              </a:solidFill>
              <a:latin typeface="Poppins" pitchFamily="2" charset="77"/>
              <a:cs typeface="Poppins" pitchFamily="2" charset="77"/>
            </a:endParaRPr>
          </a:p>
        </p:txBody>
      </p:sp>
      <p:pic>
        <p:nvPicPr>
          <p:cNvPr id="24" name="Image 23">
            <a:extLst>
              <a:ext uri="{FF2B5EF4-FFF2-40B4-BE49-F238E27FC236}">
                <a16:creationId xmlns:a16="http://schemas.microsoft.com/office/drawing/2014/main" id="{451CB1B4-7897-4BEC-9590-21F394E20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79" y="6324280"/>
            <a:ext cx="515454" cy="447615"/>
          </a:xfrm>
          <a:prstGeom prst="rect">
            <a:avLst/>
          </a:prstGeom>
        </p:spPr>
      </p:pic>
      <p:pic>
        <p:nvPicPr>
          <p:cNvPr id="25" name="Image 24">
            <a:extLst>
              <a:ext uri="{FF2B5EF4-FFF2-40B4-BE49-F238E27FC236}">
                <a16:creationId xmlns:a16="http://schemas.microsoft.com/office/drawing/2014/main" id="{6693560B-1D81-4C68-88CF-F6962EEDFD46}"/>
              </a:ext>
            </a:extLst>
          </p:cNvPr>
          <p:cNvPicPr>
            <a:picLocks noChangeAspect="1"/>
          </p:cNvPicPr>
          <p:nvPr userDrawn="1"/>
        </p:nvPicPr>
        <p:blipFill>
          <a:blip r:embed="rId3"/>
          <a:stretch>
            <a:fillRect/>
          </a:stretch>
        </p:blipFill>
        <p:spPr>
          <a:xfrm>
            <a:off x="604233" y="6340171"/>
            <a:ext cx="653731" cy="457612"/>
          </a:xfrm>
          <a:prstGeom prst="rect">
            <a:avLst/>
          </a:prstGeom>
        </p:spPr>
      </p:pic>
    </p:spTree>
    <p:extLst>
      <p:ext uri="{BB962C8B-B14F-4D97-AF65-F5344CB8AC3E}">
        <p14:creationId xmlns:p14="http://schemas.microsoft.com/office/powerpoint/2010/main" val="4289424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6B5E26-6349-9B4F-9DA9-4A12BC905C18}"/>
              </a:ext>
            </a:extLst>
          </p:cNvPr>
          <p:cNvSpPr/>
          <p:nvPr userDrawn="1"/>
        </p:nvSpPr>
        <p:spPr>
          <a:xfrm rot="5400000">
            <a:off x="7531521" y="2071688"/>
            <a:ext cx="6858003" cy="2714626"/>
          </a:xfrm>
          <a:prstGeom prst="rect">
            <a:avLst/>
          </a:prstGeom>
          <a:solidFill>
            <a:srgbClr val="0052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3">
            <a:extLst>
              <a:ext uri="{FF2B5EF4-FFF2-40B4-BE49-F238E27FC236}">
                <a16:creationId xmlns:a16="http://schemas.microsoft.com/office/drawing/2014/main" id="{593B7653-48AC-414E-83E0-54081CDEF5A1}"/>
              </a:ext>
            </a:extLst>
          </p:cNvPr>
          <p:cNvSpPr>
            <a:spLocks noGrp="1"/>
          </p:cNvSpPr>
          <p:nvPr>
            <p:ph type="body" sz="half" idx="11" hasCustomPrompt="1"/>
          </p:nvPr>
        </p:nvSpPr>
        <p:spPr>
          <a:xfrm>
            <a:off x="693340" y="1995193"/>
            <a:ext cx="5848133" cy="531982"/>
          </a:xfrm>
          <a:prstGeom prst="rect">
            <a:avLst/>
          </a:prstGeom>
        </p:spPr>
        <p:txBody>
          <a:bodyPr>
            <a:normAutofit/>
          </a:bodyPr>
          <a:lstStyle>
            <a:lvl1pPr marL="0" indent="0">
              <a:buNone/>
              <a:defRPr sz="24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6" name="Espace réservé du texte 3">
            <a:extLst>
              <a:ext uri="{FF2B5EF4-FFF2-40B4-BE49-F238E27FC236}">
                <a16:creationId xmlns:a16="http://schemas.microsoft.com/office/drawing/2014/main" id="{D2FE2B6A-F597-6B44-9C0C-AACF638CFA88}"/>
              </a:ext>
            </a:extLst>
          </p:cNvPr>
          <p:cNvSpPr>
            <a:spLocks noGrp="1"/>
          </p:cNvSpPr>
          <p:nvPr>
            <p:ph type="body" sz="half" idx="12" hasCustomPrompt="1"/>
          </p:nvPr>
        </p:nvSpPr>
        <p:spPr>
          <a:xfrm>
            <a:off x="706918" y="2601592"/>
            <a:ext cx="5848133" cy="3458468"/>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cxnSp>
        <p:nvCxnSpPr>
          <p:cNvPr id="7" name="Connecteur droit 6">
            <a:extLst>
              <a:ext uri="{FF2B5EF4-FFF2-40B4-BE49-F238E27FC236}">
                <a16:creationId xmlns:a16="http://schemas.microsoft.com/office/drawing/2014/main" id="{D9534CA7-E413-4442-B99C-D2930BB5F700}"/>
              </a:ext>
            </a:extLst>
          </p:cNvPr>
          <p:cNvCxnSpPr/>
          <p:nvPr userDrawn="1"/>
        </p:nvCxnSpPr>
        <p:spPr>
          <a:xfrm>
            <a:off x="2091291" y="590669"/>
            <a:ext cx="0" cy="1061155"/>
          </a:xfrm>
          <a:prstGeom prst="line">
            <a:avLst/>
          </a:prstGeom>
          <a:ln w="12700">
            <a:solidFill>
              <a:srgbClr val="00525C"/>
            </a:solidFill>
          </a:ln>
        </p:spPr>
        <p:style>
          <a:lnRef idx="1">
            <a:schemeClr val="dk1"/>
          </a:lnRef>
          <a:fillRef idx="0">
            <a:schemeClr val="dk1"/>
          </a:fillRef>
          <a:effectRef idx="0">
            <a:schemeClr val="dk1"/>
          </a:effectRef>
          <a:fontRef idx="minor">
            <a:schemeClr val="tx1"/>
          </a:fontRef>
        </p:style>
      </p:cxnSp>
      <p:sp>
        <p:nvSpPr>
          <p:cNvPr id="8" name="Espace réservé du texte 3">
            <a:extLst>
              <a:ext uri="{FF2B5EF4-FFF2-40B4-BE49-F238E27FC236}">
                <a16:creationId xmlns:a16="http://schemas.microsoft.com/office/drawing/2014/main" id="{05F7B90F-E806-7D4C-A878-AD9D0B1C9FA4}"/>
              </a:ext>
            </a:extLst>
          </p:cNvPr>
          <p:cNvSpPr>
            <a:spLocks noGrp="1"/>
          </p:cNvSpPr>
          <p:nvPr>
            <p:ph type="body" sz="half" idx="2" hasCustomPrompt="1"/>
          </p:nvPr>
        </p:nvSpPr>
        <p:spPr>
          <a:xfrm>
            <a:off x="190164" y="553824"/>
            <a:ext cx="1804289" cy="1284694"/>
          </a:xfrm>
          <a:prstGeom prst="rect">
            <a:avLst/>
          </a:prstGeom>
        </p:spPr>
        <p:txBody>
          <a:bodyPr>
            <a:noAutofit/>
          </a:bodyPr>
          <a:lstStyle>
            <a:lvl1pPr marL="0" indent="0" algn="r">
              <a:buNone/>
              <a:defRPr sz="9600" b="1" i="0">
                <a:ln w="28575">
                  <a:noFill/>
                </a:ln>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9" name="Espace réservé du texte 3">
            <a:extLst>
              <a:ext uri="{FF2B5EF4-FFF2-40B4-BE49-F238E27FC236}">
                <a16:creationId xmlns:a16="http://schemas.microsoft.com/office/drawing/2014/main" id="{8BEF2FA3-A549-6C49-B0CB-3FB388730E99}"/>
              </a:ext>
            </a:extLst>
          </p:cNvPr>
          <p:cNvSpPr>
            <a:spLocks noGrp="1"/>
          </p:cNvSpPr>
          <p:nvPr>
            <p:ph type="body" sz="half" idx="10" hasCustomPrompt="1"/>
          </p:nvPr>
        </p:nvSpPr>
        <p:spPr>
          <a:xfrm>
            <a:off x="2193599" y="779578"/>
            <a:ext cx="4800293" cy="833186"/>
          </a:xfrm>
          <a:prstGeom prst="rect">
            <a:avLst/>
          </a:prstGeom>
        </p:spPr>
        <p:txBody>
          <a:bodyPr>
            <a:noAutofit/>
          </a:bodyPr>
          <a:lstStyle>
            <a:lvl1pPr marL="0" indent="0">
              <a:lnSpc>
                <a:spcPct val="100000"/>
              </a:lnSpc>
              <a:spcAft>
                <a:spcPts val="1200"/>
              </a:spcAft>
              <a:buNone/>
              <a:defRPr sz="2400" b="1" i="0">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10" name="Espace réservé pour une image  2">
            <a:extLst>
              <a:ext uri="{FF2B5EF4-FFF2-40B4-BE49-F238E27FC236}">
                <a16:creationId xmlns:a16="http://schemas.microsoft.com/office/drawing/2014/main" id="{E6FFBA27-2601-F54C-BE01-513E2B0590F5}"/>
              </a:ext>
            </a:extLst>
          </p:cNvPr>
          <p:cNvSpPr>
            <a:spLocks noGrp="1"/>
          </p:cNvSpPr>
          <p:nvPr>
            <p:ph type="pic" idx="1"/>
          </p:nvPr>
        </p:nvSpPr>
        <p:spPr>
          <a:xfrm>
            <a:off x="7304996" y="527553"/>
            <a:ext cx="3657756" cy="5833054"/>
          </a:xfrm>
          <a:prstGeom prst="rect">
            <a:avLst/>
          </a:prstGeom>
          <a:solidFill>
            <a:schemeClr val="bg1">
              <a:lumMod val="95000"/>
            </a:schemeClr>
          </a:solidFill>
          <a:effectLst>
            <a:outerShdw blurRad="520700" dist="71283" dir="2700000" algn="tl" rotWithShape="0">
              <a:prstClr val="black">
                <a:alpha val="24901"/>
              </a:prst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a:p>
            <a:r>
              <a:rPr lang="fr-FR" dirty="0"/>
              <a:t>Insérer une image</a:t>
            </a:r>
          </a:p>
        </p:txBody>
      </p:sp>
      <p:sp>
        <p:nvSpPr>
          <p:cNvPr id="14" name="Espace réservé du numéro de diapositive 41">
            <a:extLst>
              <a:ext uri="{FF2B5EF4-FFF2-40B4-BE49-F238E27FC236}">
                <a16:creationId xmlns:a16="http://schemas.microsoft.com/office/drawing/2014/main" id="{25BAFD3C-8F2F-CF43-BFE8-5211CE18D97B}"/>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chemeClr val="bg1"/>
                </a:solidFill>
                <a:latin typeface="Poppins" pitchFamily="2" charset="77"/>
                <a:cs typeface="Poppins" pitchFamily="2" charset="77"/>
              </a:rPr>
              <a:pPr algn="l"/>
              <a:t>‹N°›</a:t>
            </a:fld>
            <a:endParaRPr lang="fr-FR"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3344321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BC45E6-3964-184A-80C9-D54ED5427D3D}"/>
              </a:ext>
            </a:extLst>
          </p:cNvPr>
          <p:cNvSpPr/>
          <p:nvPr userDrawn="1"/>
        </p:nvSpPr>
        <p:spPr>
          <a:xfrm rot="5400000">
            <a:off x="7405686" y="2071688"/>
            <a:ext cx="6858003" cy="2714626"/>
          </a:xfrm>
          <a:prstGeom prst="rect">
            <a:avLst/>
          </a:prstGeom>
          <a:solidFill>
            <a:srgbClr val="0052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3">
            <a:extLst>
              <a:ext uri="{FF2B5EF4-FFF2-40B4-BE49-F238E27FC236}">
                <a16:creationId xmlns:a16="http://schemas.microsoft.com/office/drawing/2014/main" id="{62AAE04E-D8DD-4243-B0E0-6DA39E3D44B7}"/>
              </a:ext>
            </a:extLst>
          </p:cNvPr>
          <p:cNvSpPr>
            <a:spLocks noGrp="1"/>
          </p:cNvSpPr>
          <p:nvPr>
            <p:ph type="body" sz="half" idx="11" hasCustomPrompt="1"/>
          </p:nvPr>
        </p:nvSpPr>
        <p:spPr>
          <a:xfrm>
            <a:off x="693340" y="1995193"/>
            <a:ext cx="5848133" cy="531982"/>
          </a:xfrm>
          <a:prstGeom prst="rect">
            <a:avLst/>
          </a:prstGeom>
        </p:spPr>
        <p:txBody>
          <a:bodyPr>
            <a:normAutofit/>
          </a:bodyPr>
          <a:lstStyle>
            <a:lvl1pPr marL="0" indent="0">
              <a:buNone/>
              <a:defRPr sz="2400" b="1" i="0">
                <a:solidFill>
                  <a:srgbClr val="00525C"/>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6" name="Espace réservé du texte 3">
            <a:extLst>
              <a:ext uri="{FF2B5EF4-FFF2-40B4-BE49-F238E27FC236}">
                <a16:creationId xmlns:a16="http://schemas.microsoft.com/office/drawing/2014/main" id="{4D5A689E-F316-BA46-9F4A-7496C0889DCB}"/>
              </a:ext>
            </a:extLst>
          </p:cNvPr>
          <p:cNvSpPr>
            <a:spLocks noGrp="1"/>
          </p:cNvSpPr>
          <p:nvPr>
            <p:ph type="body" sz="half" idx="12" hasCustomPrompt="1"/>
          </p:nvPr>
        </p:nvSpPr>
        <p:spPr>
          <a:xfrm>
            <a:off x="706918" y="2601592"/>
            <a:ext cx="5848133" cy="3458468"/>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cxnSp>
        <p:nvCxnSpPr>
          <p:cNvPr id="7" name="Connecteur droit 6">
            <a:extLst>
              <a:ext uri="{FF2B5EF4-FFF2-40B4-BE49-F238E27FC236}">
                <a16:creationId xmlns:a16="http://schemas.microsoft.com/office/drawing/2014/main" id="{102DEB6E-5B17-934E-8C02-E5B78AD77D9B}"/>
              </a:ext>
            </a:extLst>
          </p:cNvPr>
          <p:cNvCxnSpPr/>
          <p:nvPr userDrawn="1"/>
        </p:nvCxnSpPr>
        <p:spPr>
          <a:xfrm>
            <a:off x="2091291" y="590669"/>
            <a:ext cx="0" cy="1061155"/>
          </a:xfrm>
          <a:prstGeom prst="line">
            <a:avLst/>
          </a:prstGeom>
          <a:ln w="12700">
            <a:solidFill>
              <a:srgbClr val="F18815"/>
            </a:solidFill>
          </a:ln>
        </p:spPr>
        <p:style>
          <a:lnRef idx="1">
            <a:schemeClr val="dk1"/>
          </a:lnRef>
          <a:fillRef idx="0">
            <a:schemeClr val="dk1"/>
          </a:fillRef>
          <a:effectRef idx="0">
            <a:schemeClr val="dk1"/>
          </a:effectRef>
          <a:fontRef idx="minor">
            <a:schemeClr val="tx1"/>
          </a:fontRef>
        </p:style>
      </p:cxnSp>
      <p:sp>
        <p:nvSpPr>
          <p:cNvPr id="8" name="Espace réservé du texte 3">
            <a:extLst>
              <a:ext uri="{FF2B5EF4-FFF2-40B4-BE49-F238E27FC236}">
                <a16:creationId xmlns:a16="http://schemas.microsoft.com/office/drawing/2014/main" id="{9869FB56-8B8A-604F-8011-1C0E6B4B5BE3}"/>
              </a:ext>
            </a:extLst>
          </p:cNvPr>
          <p:cNvSpPr>
            <a:spLocks noGrp="1"/>
          </p:cNvSpPr>
          <p:nvPr>
            <p:ph type="body" sz="half" idx="2" hasCustomPrompt="1"/>
          </p:nvPr>
        </p:nvSpPr>
        <p:spPr>
          <a:xfrm>
            <a:off x="190164" y="553824"/>
            <a:ext cx="1804290" cy="1284694"/>
          </a:xfrm>
          <a:prstGeom prst="rect">
            <a:avLst/>
          </a:prstGeom>
        </p:spPr>
        <p:txBody>
          <a:bodyPr>
            <a:noAutofit/>
          </a:bodyPr>
          <a:lstStyle>
            <a:lvl1pPr marL="0" indent="0" algn="r">
              <a:buNone/>
              <a:defRPr sz="9600" b="1" i="0">
                <a:ln w="28575">
                  <a:solidFill>
                    <a:srgbClr val="F18815"/>
                  </a:solidFill>
                </a:ln>
                <a:no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9" name="Espace réservé du texte 3">
            <a:extLst>
              <a:ext uri="{FF2B5EF4-FFF2-40B4-BE49-F238E27FC236}">
                <a16:creationId xmlns:a16="http://schemas.microsoft.com/office/drawing/2014/main" id="{E08B09A9-0898-8548-B7FA-C9A85BB24F61}"/>
              </a:ext>
            </a:extLst>
          </p:cNvPr>
          <p:cNvSpPr>
            <a:spLocks noGrp="1"/>
          </p:cNvSpPr>
          <p:nvPr>
            <p:ph type="body" sz="half" idx="10" hasCustomPrompt="1"/>
          </p:nvPr>
        </p:nvSpPr>
        <p:spPr>
          <a:xfrm>
            <a:off x="2193599" y="779578"/>
            <a:ext cx="4800293" cy="833186"/>
          </a:xfrm>
          <a:prstGeom prst="rect">
            <a:avLst/>
          </a:prstGeom>
        </p:spPr>
        <p:txBody>
          <a:bodyPr>
            <a:noAutofit/>
          </a:bodyPr>
          <a:lstStyle>
            <a:lvl1pPr marL="0" indent="0">
              <a:lnSpc>
                <a:spcPct val="100000"/>
              </a:lnSpc>
              <a:spcAft>
                <a:spcPts val="1200"/>
              </a:spcAft>
              <a:buNone/>
              <a:defRPr sz="2400" b="1" i="0">
                <a:solidFill>
                  <a:srgbClr val="F18815"/>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10" name="Espace réservé pour une image  2">
            <a:extLst>
              <a:ext uri="{FF2B5EF4-FFF2-40B4-BE49-F238E27FC236}">
                <a16:creationId xmlns:a16="http://schemas.microsoft.com/office/drawing/2014/main" id="{DAD01D43-B816-D34A-B0C8-509C0AAEBB6D}"/>
              </a:ext>
            </a:extLst>
          </p:cNvPr>
          <p:cNvSpPr>
            <a:spLocks noGrp="1"/>
          </p:cNvSpPr>
          <p:nvPr>
            <p:ph type="pic" idx="1"/>
          </p:nvPr>
        </p:nvSpPr>
        <p:spPr>
          <a:xfrm>
            <a:off x="7304996" y="527553"/>
            <a:ext cx="3657756" cy="5833054"/>
          </a:xfrm>
          <a:prstGeom prst="rect">
            <a:avLst/>
          </a:prstGeom>
          <a:solidFill>
            <a:schemeClr val="bg1">
              <a:lumMod val="95000"/>
            </a:schemeClr>
          </a:solidFill>
          <a:effectLst>
            <a:outerShdw blurRad="520700" dist="71283" dir="2700000" algn="tl" rotWithShape="0">
              <a:prstClr val="black">
                <a:alpha val="24901"/>
              </a:prst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a:p>
            <a:r>
              <a:rPr lang="fr-FR" dirty="0"/>
              <a:t>Insérer une image</a:t>
            </a:r>
          </a:p>
        </p:txBody>
      </p:sp>
      <p:sp>
        <p:nvSpPr>
          <p:cNvPr id="14" name="Espace réservé du numéro de diapositive 41">
            <a:extLst>
              <a:ext uri="{FF2B5EF4-FFF2-40B4-BE49-F238E27FC236}">
                <a16:creationId xmlns:a16="http://schemas.microsoft.com/office/drawing/2014/main" id="{B6C3C24D-FBAC-1B4A-BD67-36F4DCDB2E3A}"/>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chemeClr val="bg1"/>
                </a:solidFill>
                <a:latin typeface="Poppins" pitchFamily="2" charset="77"/>
                <a:cs typeface="Poppins" pitchFamily="2" charset="77"/>
              </a:rPr>
              <a:pPr algn="l"/>
              <a:t>‹N°›</a:t>
            </a:fld>
            <a:endParaRPr lang="fr-FR"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3311582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3848F7-59E0-F44C-9B05-D8CCFFD8BE2A}"/>
              </a:ext>
            </a:extLst>
          </p:cNvPr>
          <p:cNvSpPr/>
          <p:nvPr userDrawn="1"/>
        </p:nvSpPr>
        <p:spPr>
          <a:xfrm rot="5400000">
            <a:off x="7405686" y="2071688"/>
            <a:ext cx="6858003" cy="2714626"/>
          </a:xfrm>
          <a:prstGeom prst="rect">
            <a:avLst/>
          </a:prstGeom>
          <a:solidFill>
            <a:srgbClr val="0052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pour une image  2">
            <a:extLst>
              <a:ext uri="{FF2B5EF4-FFF2-40B4-BE49-F238E27FC236}">
                <a16:creationId xmlns:a16="http://schemas.microsoft.com/office/drawing/2014/main" id="{8640D2FA-9A4B-BA4D-B241-4F43E7F979F6}"/>
              </a:ext>
            </a:extLst>
          </p:cNvPr>
          <p:cNvSpPr>
            <a:spLocks noGrp="1"/>
          </p:cNvSpPr>
          <p:nvPr>
            <p:ph type="pic" idx="1"/>
          </p:nvPr>
        </p:nvSpPr>
        <p:spPr>
          <a:xfrm>
            <a:off x="7304996" y="527553"/>
            <a:ext cx="3657756" cy="5833054"/>
          </a:xfrm>
          <a:prstGeom prst="rect">
            <a:avLst/>
          </a:prstGeom>
          <a:solidFill>
            <a:schemeClr val="bg1">
              <a:lumMod val="95000"/>
            </a:schemeClr>
          </a:solidFill>
          <a:effectLst>
            <a:outerShdw blurRad="520700" dist="71283" dir="2700000" algn="tl" rotWithShape="0">
              <a:prstClr val="black">
                <a:alpha val="24901"/>
              </a:prst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a:p>
            <a:r>
              <a:rPr lang="fr-FR" dirty="0"/>
              <a:t>Insérer une image</a:t>
            </a:r>
          </a:p>
        </p:txBody>
      </p:sp>
      <p:cxnSp>
        <p:nvCxnSpPr>
          <p:cNvPr id="6" name="Connecteur droit 5">
            <a:extLst>
              <a:ext uri="{FF2B5EF4-FFF2-40B4-BE49-F238E27FC236}">
                <a16:creationId xmlns:a16="http://schemas.microsoft.com/office/drawing/2014/main" id="{6C58BFC6-1C02-9D49-9FC9-4C1047DC6382}"/>
              </a:ext>
            </a:extLst>
          </p:cNvPr>
          <p:cNvCxnSpPr/>
          <p:nvPr userDrawn="1"/>
        </p:nvCxnSpPr>
        <p:spPr>
          <a:xfrm>
            <a:off x="5944700" y="483329"/>
            <a:ext cx="0" cy="1061155"/>
          </a:xfrm>
          <a:prstGeom prst="line">
            <a:avLst/>
          </a:prstGeom>
          <a:ln w="12700">
            <a:solidFill>
              <a:srgbClr val="00525C"/>
            </a:solidFill>
          </a:ln>
        </p:spPr>
        <p:style>
          <a:lnRef idx="1">
            <a:schemeClr val="dk1"/>
          </a:lnRef>
          <a:fillRef idx="0">
            <a:schemeClr val="dk1"/>
          </a:fillRef>
          <a:effectRef idx="0">
            <a:schemeClr val="dk1"/>
          </a:effectRef>
          <a:fontRef idx="minor">
            <a:schemeClr val="tx1"/>
          </a:fontRef>
        </p:style>
      </p:cxnSp>
      <p:sp>
        <p:nvSpPr>
          <p:cNvPr id="7" name="Espace réservé du texte 3">
            <a:extLst>
              <a:ext uri="{FF2B5EF4-FFF2-40B4-BE49-F238E27FC236}">
                <a16:creationId xmlns:a16="http://schemas.microsoft.com/office/drawing/2014/main" id="{FD997EC4-EEAB-9149-AC81-3B01F8DCCF23}"/>
              </a:ext>
            </a:extLst>
          </p:cNvPr>
          <p:cNvSpPr>
            <a:spLocks noGrp="1"/>
          </p:cNvSpPr>
          <p:nvPr>
            <p:ph type="body" sz="half" idx="2" hasCustomPrompt="1"/>
          </p:nvPr>
        </p:nvSpPr>
        <p:spPr>
          <a:xfrm>
            <a:off x="6096000" y="446484"/>
            <a:ext cx="1869775" cy="1284694"/>
          </a:xfrm>
          <a:prstGeom prst="rect">
            <a:avLst/>
          </a:prstGeom>
        </p:spPr>
        <p:txBody>
          <a:bodyPr>
            <a:noAutofit/>
          </a:bodyPr>
          <a:lstStyle>
            <a:lvl1pPr marL="0" indent="0" algn="l">
              <a:buNone/>
              <a:defRPr sz="9600" b="1" i="0">
                <a:ln w="28575">
                  <a:solidFill>
                    <a:schemeClr val="bg1"/>
                  </a:solidFill>
                </a:ln>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8" name="Espace réservé du texte 3">
            <a:extLst>
              <a:ext uri="{FF2B5EF4-FFF2-40B4-BE49-F238E27FC236}">
                <a16:creationId xmlns:a16="http://schemas.microsoft.com/office/drawing/2014/main" id="{9F2F049B-3B65-AD48-A75E-2B578CEBEFCA}"/>
              </a:ext>
            </a:extLst>
          </p:cNvPr>
          <p:cNvSpPr>
            <a:spLocks noGrp="1"/>
          </p:cNvSpPr>
          <p:nvPr>
            <p:ph type="body" sz="half" idx="10" hasCustomPrompt="1"/>
          </p:nvPr>
        </p:nvSpPr>
        <p:spPr>
          <a:xfrm>
            <a:off x="693340" y="672238"/>
            <a:ext cx="5100062" cy="833186"/>
          </a:xfrm>
          <a:prstGeom prst="rect">
            <a:avLst/>
          </a:prstGeom>
        </p:spPr>
        <p:txBody>
          <a:bodyPr>
            <a:noAutofit/>
          </a:bodyPr>
          <a:lstStyle>
            <a:lvl1pPr marL="0" indent="0" algn="r">
              <a:lnSpc>
                <a:spcPct val="100000"/>
              </a:lnSpc>
              <a:spcAft>
                <a:spcPts val="1200"/>
              </a:spcAft>
              <a:buNone/>
              <a:defRPr sz="2400" b="1" i="0">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9" name="Espace réservé du texte 3">
            <a:extLst>
              <a:ext uri="{FF2B5EF4-FFF2-40B4-BE49-F238E27FC236}">
                <a16:creationId xmlns:a16="http://schemas.microsoft.com/office/drawing/2014/main" id="{D38E88E6-D405-F045-A77E-E2F682E43123}"/>
              </a:ext>
            </a:extLst>
          </p:cNvPr>
          <p:cNvSpPr>
            <a:spLocks noGrp="1"/>
          </p:cNvSpPr>
          <p:nvPr>
            <p:ph type="body" sz="half" idx="11" hasCustomPrompt="1"/>
          </p:nvPr>
        </p:nvSpPr>
        <p:spPr>
          <a:xfrm>
            <a:off x="693340" y="1995193"/>
            <a:ext cx="5848133" cy="531982"/>
          </a:xfrm>
          <a:prstGeom prst="rect">
            <a:avLst/>
          </a:prstGeom>
        </p:spPr>
        <p:txBody>
          <a:bodyPr>
            <a:normAutofit/>
          </a:bodyPr>
          <a:lstStyle>
            <a:lvl1pPr marL="0" indent="0">
              <a:buNone/>
              <a:defRPr sz="24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0" name="Espace réservé du texte 3">
            <a:extLst>
              <a:ext uri="{FF2B5EF4-FFF2-40B4-BE49-F238E27FC236}">
                <a16:creationId xmlns:a16="http://schemas.microsoft.com/office/drawing/2014/main" id="{8DA4168F-B5AA-B740-9A42-6679982129A6}"/>
              </a:ext>
            </a:extLst>
          </p:cNvPr>
          <p:cNvSpPr>
            <a:spLocks noGrp="1"/>
          </p:cNvSpPr>
          <p:nvPr>
            <p:ph type="body" sz="half" idx="12" hasCustomPrompt="1"/>
          </p:nvPr>
        </p:nvSpPr>
        <p:spPr>
          <a:xfrm>
            <a:off x="706918" y="2601592"/>
            <a:ext cx="5848133" cy="3458468"/>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2" name="Espace réservé du numéro de diapositive 41">
            <a:extLst>
              <a:ext uri="{FF2B5EF4-FFF2-40B4-BE49-F238E27FC236}">
                <a16:creationId xmlns:a16="http://schemas.microsoft.com/office/drawing/2014/main" id="{B18F79E6-18EA-0E47-8D00-F159AC6C5F43}"/>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chemeClr val="bg1"/>
                </a:solidFill>
                <a:latin typeface="Poppins" pitchFamily="2" charset="77"/>
                <a:cs typeface="Poppins" pitchFamily="2" charset="77"/>
              </a:rPr>
              <a:pPr algn="l"/>
              <a:t>‹N°›</a:t>
            </a:fld>
            <a:endParaRPr lang="fr-FR"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1441198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1DCD3215-263D-584C-8431-5164D1674CBB}"/>
              </a:ext>
            </a:extLst>
          </p:cNvPr>
          <p:cNvSpPr/>
          <p:nvPr userDrawn="1"/>
        </p:nvSpPr>
        <p:spPr>
          <a:xfrm rot="5400000">
            <a:off x="4381498" y="-952502"/>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 name="Connecteur droit 3">
            <a:extLst>
              <a:ext uri="{FF2B5EF4-FFF2-40B4-BE49-F238E27FC236}">
                <a16:creationId xmlns:a16="http://schemas.microsoft.com/office/drawing/2014/main" id="{F4420156-4964-B44C-8F33-754BD4D121FE}"/>
              </a:ext>
            </a:extLst>
          </p:cNvPr>
          <p:cNvCxnSpPr/>
          <p:nvPr userDrawn="1"/>
        </p:nvCxnSpPr>
        <p:spPr>
          <a:xfrm>
            <a:off x="5065351" y="256714"/>
            <a:ext cx="0" cy="1061155"/>
          </a:xfrm>
          <a:prstGeom prst="line">
            <a:avLst/>
          </a:prstGeom>
          <a:ln w="12700">
            <a:solidFill>
              <a:srgbClr val="00525C"/>
            </a:solidFill>
          </a:ln>
        </p:spPr>
        <p:style>
          <a:lnRef idx="1">
            <a:schemeClr val="dk1"/>
          </a:lnRef>
          <a:fillRef idx="0">
            <a:schemeClr val="dk1"/>
          </a:fillRef>
          <a:effectRef idx="0">
            <a:schemeClr val="dk1"/>
          </a:effectRef>
          <a:fontRef idx="minor">
            <a:schemeClr val="tx1"/>
          </a:fontRef>
        </p:style>
      </p:cxnSp>
      <p:sp>
        <p:nvSpPr>
          <p:cNvPr id="5" name="Rectangle : coins arrondis 4">
            <a:extLst>
              <a:ext uri="{FF2B5EF4-FFF2-40B4-BE49-F238E27FC236}">
                <a16:creationId xmlns:a16="http://schemas.microsoft.com/office/drawing/2014/main" id="{8707944C-094A-4248-B744-AEC9A1320C38}"/>
              </a:ext>
            </a:extLst>
          </p:cNvPr>
          <p:cNvSpPr/>
          <p:nvPr userDrawn="1"/>
        </p:nvSpPr>
        <p:spPr>
          <a:xfrm>
            <a:off x="467233" y="2149222"/>
            <a:ext cx="2526134" cy="3295244"/>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coins arrondis 5">
            <a:extLst>
              <a:ext uri="{FF2B5EF4-FFF2-40B4-BE49-F238E27FC236}">
                <a16:creationId xmlns:a16="http://schemas.microsoft.com/office/drawing/2014/main" id="{530A0673-03FE-F94B-A498-F6EF3B303057}"/>
              </a:ext>
            </a:extLst>
          </p:cNvPr>
          <p:cNvSpPr/>
          <p:nvPr userDrawn="1"/>
        </p:nvSpPr>
        <p:spPr>
          <a:xfrm>
            <a:off x="3373025" y="2160784"/>
            <a:ext cx="2526134" cy="3285724"/>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822192FD-8575-AD47-A44C-F0DCB93D1BF5}"/>
              </a:ext>
            </a:extLst>
          </p:cNvPr>
          <p:cNvSpPr/>
          <p:nvPr userDrawn="1"/>
        </p:nvSpPr>
        <p:spPr>
          <a:xfrm>
            <a:off x="6278817" y="2149221"/>
            <a:ext cx="2526135" cy="3295245"/>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3">
            <a:extLst>
              <a:ext uri="{FF2B5EF4-FFF2-40B4-BE49-F238E27FC236}">
                <a16:creationId xmlns:a16="http://schemas.microsoft.com/office/drawing/2014/main" id="{FADC596B-7A8B-C44C-B96E-5FB5CABC8FF9}"/>
              </a:ext>
            </a:extLst>
          </p:cNvPr>
          <p:cNvSpPr>
            <a:spLocks noGrp="1"/>
          </p:cNvSpPr>
          <p:nvPr>
            <p:ph type="body" sz="half" idx="2" hasCustomPrompt="1"/>
          </p:nvPr>
        </p:nvSpPr>
        <p:spPr>
          <a:xfrm>
            <a:off x="2903722" y="219869"/>
            <a:ext cx="2054744" cy="1284694"/>
          </a:xfrm>
          <a:prstGeom prst="rect">
            <a:avLst/>
          </a:prstGeom>
        </p:spPr>
        <p:txBody>
          <a:bodyPr>
            <a:noAutofit/>
          </a:bodyPr>
          <a:lstStyle>
            <a:lvl1pPr marL="0" indent="0" algn="r">
              <a:buNone/>
              <a:defRPr sz="9600" b="1" i="0">
                <a:ln w="28575">
                  <a:solidFill>
                    <a:srgbClr val="00525C"/>
                  </a:solidFill>
                </a:ln>
                <a:no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9" name="Espace réservé du texte 3">
            <a:extLst>
              <a:ext uri="{FF2B5EF4-FFF2-40B4-BE49-F238E27FC236}">
                <a16:creationId xmlns:a16="http://schemas.microsoft.com/office/drawing/2014/main" id="{F6DE3EE6-A1E8-A44D-8C67-89BB39E76BAB}"/>
              </a:ext>
            </a:extLst>
          </p:cNvPr>
          <p:cNvSpPr>
            <a:spLocks noGrp="1"/>
          </p:cNvSpPr>
          <p:nvPr>
            <p:ph type="body" sz="half" idx="10" hasCustomPrompt="1"/>
          </p:nvPr>
        </p:nvSpPr>
        <p:spPr>
          <a:xfrm>
            <a:off x="5172234" y="504359"/>
            <a:ext cx="4424528" cy="531982"/>
          </a:xfrm>
          <a:prstGeom prst="rect">
            <a:avLst/>
          </a:prstGeom>
        </p:spPr>
        <p:txBody>
          <a:bodyPr>
            <a:normAutofit/>
          </a:bodyPr>
          <a:lstStyle>
            <a:lvl1pPr marL="0" indent="0">
              <a:buNone/>
              <a:defRPr sz="1800" b="1" i="0">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10" name="Espace réservé du texte 3">
            <a:extLst>
              <a:ext uri="{FF2B5EF4-FFF2-40B4-BE49-F238E27FC236}">
                <a16:creationId xmlns:a16="http://schemas.microsoft.com/office/drawing/2014/main" id="{6B512FF1-B675-3B49-9631-70671AE95C27}"/>
              </a:ext>
            </a:extLst>
          </p:cNvPr>
          <p:cNvSpPr>
            <a:spLocks noGrp="1"/>
          </p:cNvSpPr>
          <p:nvPr>
            <p:ph type="body" sz="half" idx="11" hasCustomPrompt="1"/>
          </p:nvPr>
        </p:nvSpPr>
        <p:spPr>
          <a:xfrm>
            <a:off x="607084" y="2344621"/>
            <a:ext cx="2330016"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1" name="Espace réservé du texte 3">
            <a:extLst>
              <a:ext uri="{FF2B5EF4-FFF2-40B4-BE49-F238E27FC236}">
                <a16:creationId xmlns:a16="http://schemas.microsoft.com/office/drawing/2014/main" id="{551BE516-029D-2346-AEC7-6CE2829B5C8C}"/>
              </a:ext>
            </a:extLst>
          </p:cNvPr>
          <p:cNvSpPr>
            <a:spLocks noGrp="1"/>
          </p:cNvSpPr>
          <p:nvPr>
            <p:ph type="body" sz="half" idx="12" hasCustomPrompt="1"/>
          </p:nvPr>
        </p:nvSpPr>
        <p:spPr>
          <a:xfrm>
            <a:off x="590214" y="2997038"/>
            <a:ext cx="2212039" cy="2412939"/>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2" name="Espace réservé du texte 3">
            <a:extLst>
              <a:ext uri="{FF2B5EF4-FFF2-40B4-BE49-F238E27FC236}">
                <a16:creationId xmlns:a16="http://schemas.microsoft.com/office/drawing/2014/main" id="{876C9717-7B1D-C746-8579-C2C6B5183833}"/>
              </a:ext>
            </a:extLst>
          </p:cNvPr>
          <p:cNvSpPr>
            <a:spLocks noGrp="1"/>
          </p:cNvSpPr>
          <p:nvPr>
            <p:ph type="body" sz="half" idx="13" hasCustomPrompt="1"/>
          </p:nvPr>
        </p:nvSpPr>
        <p:spPr>
          <a:xfrm>
            <a:off x="3618893" y="2344621"/>
            <a:ext cx="2243845"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3" name="Espace réservé du texte 3">
            <a:extLst>
              <a:ext uri="{FF2B5EF4-FFF2-40B4-BE49-F238E27FC236}">
                <a16:creationId xmlns:a16="http://schemas.microsoft.com/office/drawing/2014/main" id="{034BAC69-7BEC-D94B-87FA-265EC842245D}"/>
              </a:ext>
            </a:extLst>
          </p:cNvPr>
          <p:cNvSpPr>
            <a:spLocks noGrp="1"/>
          </p:cNvSpPr>
          <p:nvPr>
            <p:ph type="body" sz="half" idx="14" hasCustomPrompt="1"/>
          </p:nvPr>
        </p:nvSpPr>
        <p:spPr>
          <a:xfrm>
            <a:off x="3602024" y="2997038"/>
            <a:ext cx="2106021" cy="2412939"/>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4" name="Espace réservé du texte 3">
            <a:extLst>
              <a:ext uri="{FF2B5EF4-FFF2-40B4-BE49-F238E27FC236}">
                <a16:creationId xmlns:a16="http://schemas.microsoft.com/office/drawing/2014/main" id="{18C633DE-A4DE-7343-9C63-137F698D941B}"/>
              </a:ext>
            </a:extLst>
          </p:cNvPr>
          <p:cNvSpPr>
            <a:spLocks noGrp="1"/>
          </p:cNvSpPr>
          <p:nvPr>
            <p:ph type="body" sz="half" idx="15" hasCustomPrompt="1"/>
          </p:nvPr>
        </p:nvSpPr>
        <p:spPr>
          <a:xfrm>
            <a:off x="6532912" y="2344621"/>
            <a:ext cx="2243846"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5" name="Espace réservé du texte 3">
            <a:extLst>
              <a:ext uri="{FF2B5EF4-FFF2-40B4-BE49-F238E27FC236}">
                <a16:creationId xmlns:a16="http://schemas.microsoft.com/office/drawing/2014/main" id="{4E086D9D-B025-0642-AB61-59B621A94D8C}"/>
              </a:ext>
            </a:extLst>
          </p:cNvPr>
          <p:cNvSpPr>
            <a:spLocks noGrp="1"/>
          </p:cNvSpPr>
          <p:nvPr>
            <p:ph type="body" sz="half" idx="16" hasCustomPrompt="1"/>
          </p:nvPr>
        </p:nvSpPr>
        <p:spPr>
          <a:xfrm>
            <a:off x="6516043" y="2997038"/>
            <a:ext cx="2097921" cy="2412939"/>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6" name="Espace réservé du texte 3">
            <a:extLst>
              <a:ext uri="{FF2B5EF4-FFF2-40B4-BE49-F238E27FC236}">
                <a16:creationId xmlns:a16="http://schemas.microsoft.com/office/drawing/2014/main" id="{08125DB5-C14F-0843-A7E8-C9DD2B19E5EF}"/>
              </a:ext>
            </a:extLst>
          </p:cNvPr>
          <p:cNvSpPr>
            <a:spLocks noGrp="1"/>
          </p:cNvSpPr>
          <p:nvPr>
            <p:ph type="body" sz="half" idx="17" hasCustomPrompt="1"/>
          </p:nvPr>
        </p:nvSpPr>
        <p:spPr>
          <a:xfrm>
            <a:off x="241507" y="1919917"/>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a:t>
            </a:r>
          </a:p>
        </p:txBody>
      </p:sp>
      <p:sp>
        <p:nvSpPr>
          <p:cNvPr id="17" name="Espace réservé du texte 3">
            <a:extLst>
              <a:ext uri="{FF2B5EF4-FFF2-40B4-BE49-F238E27FC236}">
                <a16:creationId xmlns:a16="http://schemas.microsoft.com/office/drawing/2014/main" id="{98F193E0-F8E2-274C-AE5E-22B2BDC5F25B}"/>
              </a:ext>
            </a:extLst>
          </p:cNvPr>
          <p:cNvSpPr>
            <a:spLocks noGrp="1"/>
          </p:cNvSpPr>
          <p:nvPr>
            <p:ph type="body" sz="half" idx="18" hasCustomPrompt="1"/>
          </p:nvPr>
        </p:nvSpPr>
        <p:spPr>
          <a:xfrm>
            <a:off x="3064278" y="1912606"/>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a:t>
            </a:r>
          </a:p>
        </p:txBody>
      </p:sp>
      <p:sp>
        <p:nvSpPr>
          <p:cNvPr id="18" name="Espace réservé du texte 3">
            <a:extLst>
              <a:ext uri="{FF2B5EF4-FFF2-40B4-BE49-F238E27FC236}">
                <a16:creationId xmlns:a16="http://schemas.microsoft.com/office/drawing/2014/main" id="{2522B51B-BCD4-3A4C-BAF2-4E697C2E5B6A}"/>
              </a:ext>
            </a:extLst>
          </p:cNvPr>
          <p:cNvSpPr>
            <a:spLocks noGrp="1"/>
          </p:cNvSpPr>
          <p:nvPr>
            <p:ph type="body" sz="half" idx="19" hasCustomPrompt="1"/>
          </p:nvPr>
        </p:nvSpPr>
        <p:spPr>
          <a:xfrm>
            <a:off x="6043539" y="1913773"/>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3</a:t>
            </a:r>
          </a:p>
        </p:txBody>
      </p:sp>
      <p:sp>
        <p:nvSpPr>
          <p:cNvPr id="19" name="Espace réservé du texte 3">
            <a:extLst>
              <a:ext uri="{FF2B5EF4-FFF2-40B4-BE49-F238E27FC236}">
                <a16:creationId xmlns:a16="http://schemas.microsoft.com/office/drawing/2014/main" id="{4D3B5486-0BDB-5C48-8F9B-CA32D47BB039}"/>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bg1"/>
                </a:solidFill>
              </a:rPr>
              <a:t>Sous réserve de modification – Dernière date de mise à jour </a:t>
            </a:r>
            <a:fld id="{655E7BB7-F7B7-A744-8711-2BBAF6CF3667}" type="datetime1">
              <a:rPr lang="fr-FR" sz="800" smtClean="0">
                <a:solidFill>
                  <a:schemeClr val="bg1"/>
                </a:solidFill>
              </a:rPr>
              <a:pPr algn="r"/>
              <a:t>04/10/2023</a:t>
            </a:fld>
            <a:endParaRPr lang="fr-FR" sz="800" dirty="0">
              <a:solidFill>
                <a:schemeClr val="bg1"/>
              </a:solidFill>
            </a:endParaRPr>
          </a:p>
        </p:txBody>
      </p:sp>
      <p:pic>
        <p:nvPicPr>
          <p:cNvPr id="20" name="Image 19">
            <a:extLst>
              <a:ext uri="{FF2B5EF4-FFF2-40B4-BE49-F238E27FC236}">
                <a16:creationId xmlns:a16="http://schemas.microsoft.com/office/drawing/2014/main" id="{DCBB6AE4-77C7-4547-81A8-EEFF06E181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79" y="6324280"/>
            <a:ext cx="515454" cy="447615"/>
          </a:xfrm>
          <a:prstGeom prst="rect">
            <a:avLst/>
          </a:prstGeom>
        </p:spPr>
      </p:pic>
      <p:sp>
        <p:nvSpPr>
          <p:cNvPr id="21" name="Espace réservé du numéro de diapositive 41">
            <a:extLst>
              <a:ext uri="{FF2B5EF4-FFF2-40B4-BE49-F238E27FC236}">
                <a16:creationId xmlns:a16="http://schemas.microsoft.com/office/drawing/2014/main" id="{3B9F2AA7-00F0-914A-B3F7-375B5518AF57}"/>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rgbClr val="00525C"/>
                </a:solidFill>
                <a:latin typeface="Poppins" pitchFamily="2" charset="77"/>
                <a:cs typeface="Poppins" pitchFamily="2" charset="77"/>
              </a:rPr>
              <a:pPr algn="l"/>
              <a:t>‹N°›</a:t>
            </a:fld>
            <a:endParaRPr lang="fr-FR" dirty="0">
              <a:solidFill>
                <a:srgbClr val="00525C"/>
              </a:solidFill>
              <a:latin typeface="Poppins" pitchFamily="2" charset="77"/>
              <a:cs typeface="Poppins" pitchFamily="2" charset="77"/>
            </a:endParaRPr>
          </a:p>
        </p:txBody>
      </p:sp>
      <p:sp>
        <p:nvSpPr>
          <p:cNvPr id="26" name="Rectangle : coins arrondis 25">
            <a:extLst>
              <a:ext uri="{FF2B5EF4-FFF2-40B4-BE49-F238E27FC236}">
                <a16:creationId xmlns:a16="http://schemas.microsoft.com/office/drawing/2014/main" id="{FB712352-BF36-4A49-868A-B7EC41B9B512}"/>
              </a:ext>
            </a:extLst>
          </p:cNvPr>
          <p:cNvSpPr/>
          <p:nvPr userDrawn="1"/>
        </p:nvSpPr>
        <p:spPr>
          <a:xfrm>
            <a:off x="9184736" y="2149221"/>
            <a:ext cx="2526135" cy="3295245"/>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space réservé du texte 3">
            <a:extLst>
              <a:ext uri="{FF2B5EF4-FFF2-40B4-BE49-F238E27FC236}">
                <a16:creationId xmlns:a16="http://schemas.microsoft.com/office/drawing/2014/main" id="{3C29A9F4-1A63-104D-8149-156028115067}"/>
              </a:ext>
            </a:extLst>
          </p:cNvPr>
          <p:cNvSpPr>
            <a:spLocks noGrp="1"/>
          </p:cNvSpPr>
          <p:nvPr>
            <p:ph type="body" sz="half" idx="20" hasCustomPrompt="1"/>
          </p:nvPr>
        </p:nvSpPr>
        <p:spPr>
          <a:xfrm>
            <a:off x="9438831" y="2344621"/>
            <a:ext cx="2243846"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28" name="Espace réservé du texte 3">
            <a:extLst>
              <a:ext uri="{FF2B5EF4-FFF2-40B4-BE49-F238E27FC236}">
                <a16:creationId xmlns:a16="http://schemas.microsoft.com/office/drawing/2014/main" id="{8B959C05-A01B-9749-B56E-3D0876986FC7}"/>
              </a:ext>
            </a:extLst>
          </p:cNvPr>
          <p:cNvSpPr>
            <a:spLocks noGrp="1"/>
          </p:cNvSpPr>
          <p:nvPr>
            <p:ph type="body" sz="half" idx="21" hasCustomPrompt="1"/>
          </p:nvPr>
        </p:nvSpPr>
        <p:spPr>
          <a:xfrm>
            <a:off x="9421962" y="2997038"/>
            <a:ext cx="2126150" cy="2412939"/>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29" name="Espace réservé du texte 3">
            <a:extLst>
              <a:ext uri="{FF2B5EF4-FFF2-40B4-BE49-F238E27FC236}">
                <a16:creationId xmlns:a16="http://schemas.microsoft.com/office/drawing/2014/main" id="{32FE10C6-EC28-9B45-B2C4-55990637E67D}"/>
              </a:ext>
            </a:extLst>
          </p:cNvPr>
          <p:cNvSpPr>
            <a:spLocks noGrp="1"/>
          </p:cNvSpPr>
          <p:nvPr>
            <p:ph type="body" sz="half" idx="22" hasCustomPrompt="1"/>
          </p:nvPr>
        </p:nvSpPr>
        <p:spPr>
          <a:xfrm>
            <a:off x="8949458" y="1913773"/>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4</a:t>
            </a:r>
          </a:p>
        </p:txBody>
      </p:sp>
      <p:pic>
        <p:nvPicPr>
          <p:cNvPr id="25" name="Image 24">
            <a:extLst>
              <a:ext uri="{FF2B5EF4-FFF2-40B4-BE49-F238E27FC236}">
                <a16:creationId xmlns:a16="http://schemas.microsoft.com/office/drawing/2014/main" id="{249EF0FA-444F-46FD-9509-1A134746A297}"/>
              </a:ext>
            </a:extLst>
          </p:cNvPr>
          <p:cNvPicPr>
            <a:picLocks noChangeAspect="1"/>
          </p:cNvPicPr>
          <p:nvPr userDrawn="1"/>
        </p:nvPicPr>
        <p:blipFill>
          <a:blip r:embed="rId3"/>
          <a:stretch>
            <a:fillRect/>
          </a:stretch>
        </p:blipFill>
        <p:spPr>
          <a:xfrm>
            <a:off x="604233" y="6340171"/>
            <a:ext cx="653731" cy="457612"/>
          </a:xfrm>
          <a:prstGeom prst="rect">
            <a:avLst/>
          </a:prstGeom>
        </p:spPr>
      </p:pic>
    </p:spTree>
    <p:extLst>
      <p:ext uri="{BB962C8B-B14F-4D97-AF65-F5344CB8AC3E}">
        <p14:creationId xmlns:p14="http://schemas.microsoft.com/office/powerpoint/2010/main" val="332309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 Contenus 3 blocs + images">
    <p:spTree>
      <p:nvGrpSpPr>
        <p:cNvPr id="1" name=""/>
        <p:cNvGrpSpPr/>
        <p:nvPr/>
      </p:nvGrpSpPr>
      <p:grpSpPr>
        <a:xfrm>
          <a:off x="0" y="0"/>
          <a:ext cx="0" cy="0"/>
          <a:chOff x="0" y="0"/>
          <a:chExt cx="0" cy="0"/>
        </a:xfrm>
      </p:grpSpPr>
      <p:sp>
        <p:nvSpPr>
          <p:cNvPr id="20" name="Rectangle : coins arrondis 19">
            <a:extLst>
              <a:ext uri="{FF2B5EF4-FFF2-40B4-BE49-F238E27FC236}">
                <a16:creationId xmlns:a16="http://schemas.microsoft.com/office/drawing/2014/main" id="{64912D01-CDBE-B944-8149-4987F6114B1C}"/>
              </a:ext>
            </a:extLst>
          </p:cNvPr>
          <p:cNvSpPr/>
          <p:nvPr userDrawn="1"/>
        </p:nvSpPr>
        <p:spPr>
          <a:xfrm rot="5400000">
            <a:off x="4381498" y="-952502"/>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 name="Connecteur droit 3">
            <a:extLst>
              <a:ext uri="{FF2B5EF4-FFF2-40B4-BE49-F238E27FC236}">
                <a16:creationId xmlns:a16="http://schemas.microsoft.com/office/drawing/2014/main" id="{F71D5422-31C6-E247-A136-6C9D18AD58A6}"/>
              </a:ext>
            </a:extLst>
          </p:cNvPr>
          <p:cNvCxnSpPr/>
          <p:nvPr userDrawn="1"/>
        </p:nvCxnSpPr>
        <p:spPr>
          <a:xfrm>
            <a:off x="5065351" y="256714"/>
            <a:ext cx="0" cy="1061155"/>
          </a:xfrm>
          <a:prstGeom prst="line">
            <a:avLst/>
          </a:prstGeom>
          <a:ln w="12700">
            <a:solidFill>
              <a:srgbClr val="00525C"/>
            </a:solidFill>
          </a:ln>
        </p:spPr>
        <p:style>
          <a:lnRef idx="1">
            <a:schemeClr val="dk1"/>
          </a:lnRef>
          <a:fillRef idx="0">
            <a:schemeClr val="dk1"/>
          </a:fillRef>
          <a:effectRef idx="0">
            <a:schemeClr val="dk1"/>
          </a:effectRef>
          <a:fontRef idx="minor">
            <a:schemeClr val="tx1"/>
          </a:fontRef>
        </p:style>
      </p:cxnSp>
      <p:sp>
        <p:nvSpPr>
          <p:cNvPr id="6" name="Rectangle : coins arrondis 5">
            <a:extLst>
              <a:ext uri="{FF2B5EF4-FFF2-40B4-BE49-F238E27FC236}">
                <a16:creationId xmlns:a16="http://schemas.microsoft.com/office/drawing/2014/main" id="{5B4AF3EF-5BF6-E945-A9A2-2E42F28624BD}"/>
              </a:ext>
            </a:extLst>
          </p:cNvPr>
          <p:cNvSpPr/>
          <p:nvPr userDrawn="1"/>
        </p:nvSpPr>
        <p:spPr>
          <a:xfrm>
            <a:off x="881218" y="1875072"/>
            <a:ext cx="3313708" cy="4404882"/>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63E02016-8679-5F48-B68F-80A140A44BD4}"/>
              </a:ext>
            </a:extLst>
          </p:cNvPr>
          <p:cNvSpPr/>
          <p:nvPr userDrawn="1"/>
        </p:nvSpPr>
        <p:spPr>
          <a:xfrm>
            <a:off x="4460655" y="1886633"/>
            <a:ext cx="3313708" cy="4392155"/>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F8A5E93B-4C91-5343-AB91-627ADA80EC23}"/>
              </a:ext>
            </a:extLst>
          </p:cNvPr>
          <p:cNvSpPr/>
          <p:nvPr userDrawn="1"/>
        </p:nvSpPr>
        <p:spPr>
          <a:xfrm>
            <a:off x="8040092" y="1875071"/>
            <a:ext cx="3313708" cy="4404883"/>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3">
            <a:extLst>
              <a:ext uri="{FF2B5EF4-FFF2-40B4-BE49-F238E27FC236}">
                <a16:creationId xmlns:a16="http://schemas.microsoft.com/office/drawing/2014/main" id="{2480C7B6-01CE-4148-89B5-A5DFB5638B74}"/>
              </a:ext>
            </a:extLst>
          </p:cNvPr>
          <p:cNvSpPr>
            <a:spLocks noGrp="1"/>
          </p:cNvSpPr>
          <p:nvPr>
            <p:ph type="body" sz="half" idx="2" hasCustomPrompt="1"/>
          </p:nvPr>
        </p:nvSpPr>
        <p:spPr>
          <a:xfrm>
            <a:off x="2903722" y="219869"/>
            <a:ext cx="2054744" cy="1284694"/>
          </a:xfrm>
          <a:prstGeom prst="rect">
            <a:avLst/>
          </a:prstGeom>
        </p:spPr>
        <p:txBody>
          <a:bodyPr>
            <a:noAutofit/>
          </a:bodyPr>
          <a:lstStyle>
            <a:lvl1pPr marL="0" indent="0" algn="r">
              <a:buNone/>
              <a:defRPr sz="9600" b="1" i="0">
                <a:ln w="28575">
                  <a:solidFill>
                    <a:srgbClr val="00525C"/>
                  </a:solidFill>
                </a:ln>
                <a:no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10" name="Espace réservé du texte 3">
            <a:extLst>
              <a:ext uri="{FF2B5EF4-FFF2-40B4-BE49-F238E27FC236}">
                <a16:creationId xmlns:a16="http://schemas.microsoft.com/office/drawing/2014/main" id="{8AC29208-8A9A-D144-B305-489EE40F533E}"/>
              </a:ext>
            </a:extLst>
          </p:cNvPr>
          <p:cNvSpPr>
            <a:spLocks noGrp="1"/>
          </p:cNvSpPr>
          <p:nvPr>
            <p:ph type="body" sz="half" idx="10" hasCustomPrompt="1"/>
          </p:nvPr>
        </p:nvSpPr>
        <p:spPr>
          <a:xfrm>
            <a:off x="5172234" y="504359"/>
            <a:ext cx="4424528" cy="531982"/>
          </a:xfrm>
          <a:prstGeom prst="rect">
            <a:avLst/>
          </a:prstGeom>
        </p:spPr>
        <p:txBody>
          <a:bodyPr>
            <a:normAutofit/>
          </a:bodyPr>
          <a:lstStyle>
            <a:lvl1pPr marL="0" indent="0">
              <a:buNone/>
              <a:defRPr sz="1800" b="1" i="0">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11" name="Espace réservé du texte 3">
            <a:extLst>
              <a:ext uri="{FF2B5EF4-FFF2-40B4-BE49-F238E27FC236}">
                <a16:creationId xmlns:a16="http://schemas.microsoft.com/office/drawing/2014/main" id="{04CE76B3-A41E-AE47-BAF6-A8264544C8EA}"/>
              </a:ext>
            </a:extLst>
          </p:cNvPr>
          <p:cNvSpPr>
            <a:spLocks noGrp="1"/>
          </p:cNvSpPr>
          <p:nvPr>
            <p:ph type="body" sz="half" idx="11" hasCustomPrompt="1"/>
          </p:nvPr>
        </p:nvSpPr>
        <p:spPr>
          <a:xfrm>
            <a:off x="1021069" y="2070471"/>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2" name="Espace réservé du texte 3">
            <a:extLst>
              <a:ext uri="{FF2B5EF4-FFF2-40B4-BE49-F238E27FC236}">
                <a16:creationId xmlns:a16="http://schemas.microsoft.com/office/drawing/2014/main" id="{8ADF575E-FABD-0848-B882-5CDC5AFBACD1}"/>
              </a:ext>
            </a:extLst>
          </p:cNvPr>
          <p:cNvSpPr>
            <a:spLocks noGrp="1"/>
          </p:cNvSpPr>
          <p:nvPr>
            <p:ph type="body" sz="half" idx="12" hasCustomPrompt="1"/>
          </p:nvPr>
        </p:nvSpPr>
        <p:spPr>
          <a:xfrm>
            <a:off x="1004200" y="2722887"/>
            <a:ext cx="2943409" cy="2351881"/>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3" name="Espace réservé du texte 3">
            <a:extLst>
              <a:ext uri="{FF2B5EF4-FFF2-40B4-BE49-F238E27FC236}">
                <a16:creationId xmlns:a16="http://schemas.microsoft.com/office/drawing/2014/main" id="{ECE92D99-97B6-AD41-9AB1-6DBF243A5621}"/>
              </a:ext>
            </a:extLst>
          </p:cNvPr>
          <p:cNvSpPr>
            <a:spLocks noGrp="1"/>
          </p:cNvSpPr>
          <p:nvPr>
            <p:ph type="body" sz="half" idx="13" hasCustomPrompt="1"/>
          </p:nvPr>
        </p:nvSpPr>
        <p:spPr>
          <a:xfrm>
            <a:off x="4706524" y="2070471"/>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4" name="Espace réservé du texte 3">
            <a:extLst>
              <a:ext uri="{FF2B5EF4-FFF2-40B4-BE49-F238E27FC236}">
                <a16:creationId xmlns:a16="http://schemas.microsoft.com/office/drawing/2014/main" id="{F901F816-1F78-A34E-A154-F08F07ADF8A5}"/>
              </a:ext>
            </a:extLst>
          </p:cNvPr>
          <p:cNvSpPr>
            <a:spLocks noGrp="1"/>
          </p:cNvSpPr>
          <p:nvPr>
            <p:ph type="body" sz="half" idx="14" hasCustomPrompt="1"/>
          </p:nvPr>
        </p:nvSpPr>
        <p:spPr>
          <a:xfrm>
            <a:off x="4689655" y="2722888"/>
            <a:ext cx="2943409" cy="2353046"/>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5" name="Espace réservé du texte 3">
            <a:extLst>
              <a:ext uri="{FF2B5EF4-FFF2-40B4-BE49-F238E27FC236}">
                <a16:creationId xmlns:a16="http://schemas.microsoft.com/office/drawing/2014/main" id="{CAC89D88-3367-AF4E-BF11-58F88E7AB732}"/>
              </a:ext>
            </a:extLst>
          </p:cNvPr>
          <p:cNvSpPr>
            <a:spLocks noGrp="1"/>
          </p:cNvSpPr>
          <p:nvPr>
            <p:ph type="body" sz="half" idx="15" hasCustomPrompt="1"/>
          </p:nvPr>
        </p:nvSpPr>
        <p:spPr>
          <a:xfrm>
            <a:off x="8294186" y="2070471"/>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6" name="Espace réservé du texte 3">
            <a:extLst>
              <a:ext uri="{FF2B5EF4-FFF2-40B4-BE49-F238E27FC236}">
                <a16:creationId xmlns:a16="http://schemas.microsoft.com/office/drawing/2014/main" id="{8AB92644-3F04-1E45-ACF8-01A5C5BEC97D}"/>
              </a:ext>
            </a:extLst>
          </p:cNvPr>
          <p:cNvSpPr>
            <a:spLocks noGrp="1"/>
          </p:cNvSpPr>
          <p:nvPr>
            <p:ph type="body" sz="half" idx="16" hasCustomPrompt="1"/>
          </p:nvPr>
        </p:nvSpPr>
        <p:spPr>
          <a:xfrm>
            <a:off x="8277317" y="2722888"/>
            <a:ext cx="2943409" cy="2351880"/>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7" name="Espace réservé du texte 3">
            <a:extLst>
              <a:ext uri="{FF2B5EF4-FFF2-40B4-BE49-F238E27FC236}">
                <a16:creationId xmlns:a16="http://schemas.microsoft.com/office/drawing/2014/main" id="{1CCA37E6-6178-5549-96AE-91E701F52044}"/>
              </a:ext>
            </a:extLst>
          </p:cNvPr>
          <p:cNvSpPr>
            <a:spLocks noGrp="1"/>
          </p:cNvSpPr>
          <p:nvPr>
            <p:ph type="body" sz="half" idx="17" hasCustomPrompt="1"/>
          </p:nvPr>
        </p:nvSpPr>
        <p:spPr>
          <a:xfrm>
            <a:off x="655493" y="1645767"/>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a:t>
            </a:r>
          </a:p>
        </p:txBody>
      </p:sp>
      <p:sp>
        <p:nvSpPr>
          <p:cNvPr id="18" name="Espace réservé du texte 3">
            <a:extLst>
              <a:ext uri="{FF2B5EF4-FFF2-40B4-BE49-F238E27FC236}">
                <a16:creationId xmlns:a16="http://schemas.microsoft.com/office/drawing/2014/main" id="{5B6B1620-D657-A443-A1F7-BB0DCCC1F3F1}"/>
              </a:ext>
            </a:extLst>
          </p:cNvPr>
          <p:cNvSpPr>
            <a:spLocks noGrp="1"/>
          </p:cNvSpPr>
          <p:nvPr>
            <p:ph type="body" sz="half" idx="18" hasCustomPrompt="1"/>
          </p:nvPr>
        </p:nvSpPr>
        <p:spPr>
          <a:xfrm>
            <a:off x="4151909" y="1638456"/>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a:t>
            </a:r>
          </a:p>
        </p:txBody>
      </p:sp>
      <p:sp>
        <p:nvSpPr>
          <p:cNvPr id="19" name="Espace réservé du texte 3">
            <a:extLst>
              <a:ext uri="{FF2B5EF4-FFF2-40B4-BE49-F238E27FC236}">
                <a16:creationId xmlns:a16="http://schemas.microsoft.com/office/drawing/2014/main" id="{8D2249F1-79FC-D441-94A1-FBE03190D686}"/>
              </a:ext>
            </a:extLst>
          </p:cNvPr>
          <p:cNvSpPr>
            <a:spLocks noGrp="1"/>
          </p:cNvSpPr>
          <p:nvPr>
            <p:ph type="body" sz="half" idx="19" hasCustomPrompt="1"/>
          </p:nvPr>
        </p:nvSpPr>
        <p:spPr>
          <a:xfrm>
            <a:off x="7753099" y="1639623"/>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3</a:t>
            </a:r>
          </a:p>
        </p:txBody>
      </p:sp>
      <p:sp>
        <p:nvSpPr>
          <p:cNvPr id="21" name="Espace réservé pour une image  2">
            <a:extLst>
              <a:ext uri="{FF2B5EF4-FFF2-40B4-BE49-F238E27FC236}">
                <a16:creationId xmlns:a16="http://schemas.microsoft.com/office/drawing/2014/main" id="{12937598-B3FB-D044-935B-C219906DA4C8}"/>
              </a:ext>
            </a:extLst>
          </p:cNvPr>
          <p:cNvSpPr>
            <a:spLocks noGrp="1"/>
          </p:cNvSpPr>
          <p:nvPr>
            <p:ph type="pic" idx="1" hasCustomPrompt="1"/>
          </p:nvPr>
        </p:nvSpPr>
        <p:spPr>
          <a:xfrm>
            <a:off x="1930150" y="5190191"/>
            <a:ext cx="1215844" cy="974340"/>
          </a:xfrm>
          <a:prstGeom prst="rect">
            <a:avLst/>
          </a:prstGeom>
          <a:solidFill>
            <a:schemeClr val="bg1">
              <a:lumMod val="95000"/>
            </a:schemeClr>
          </a:solidFill>
          <a:effectLst/>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Insérer une image</a:t>
            </a:r>
          </a:p>
        </p:txBody>
      </p:sp>
      <p:sp>
        <p:nvSpPr>
          <p:cNvPr id="22" name="Espace réservé pour une image  2">
            <a:extLst>
              <a:ext uri="{FF2B5EF4-FFF2-40B4-BE49-F238E27FC236}">
                <a16:creationId xmlns:a16="http://schemas.microsoft.com/office/drawing/2014/main" id="{06EE45DF-42E9-4E41-B870-1F8F5E13FA99}"/>
              </a:ext>
            </a:extLst>
          </p:cNvPr>
          <p:cNvSpPr>
            <a:spLocks noGrp="1"/>
          </p:cNvSpPr>
          <p:nvPr>
            <p:ph type="pic" idx="20" hasCustomPrompt="1"/>
          </p:nvPr>
        </p:nvSpPr>
        <p:spPr>
          <a:xfrm>
            <a:off x="5553437" y="5190191"/>
            <a:ext cx="1215844" cy="974340"/>
          </a:xfrm>
          <a:prstGeom prst="rect">
            <a:avLst/>
          </a:prstGeom>
          <a:solidFill>
            <a:schemeClr val="bg1">
              <a:lumMod val="95000"/>
            </a:schemeClr>
          </a:solidFill>
          <a:effectLst/>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Insérer une image</a:t>
            </a:r>
          </a:p>
        </p:txBody>
      </p:sp>
      <p:sp>
        <p:nvSpPr>
          <p:cNvPr id="23" name="Espace réservé pour une image  2">
            <a:extLst>
              <a:ext uri="{FF2B5EF4-FFF2-40B4-BE49-F238E27FC236}">
                <a16:creationId xmlns:a16="http://schemas.microsoft.com/office/drawing/2014/main" id="{D1856848-CA70-9345-8355-A520C22799D2}"/>
              </a:ext>
            </a:extLst>
          </p:cNvPr>
          <p:cNvSpPr>
            <a:spLocks noGrp="1"/>
          </p:cNvSpPr>
          <p:nvPr>
            <p:ph type="pic" idx="21" hasCustomPrompt="1"/>
          </p:nvPr>
        </p:nvSpPr>
        <p:spPr>
          <a:xfrm>
            <a:off x="9089024" y="5190191"/>
            <a:ext cx="1215844" cy="974340"/>
          </a:xfrm>
          <a:prstGeom prst="rect">
            <a:avLst/>
          </a:prstGeom>
          <a:solidFill>
            <a:schemeClr val="bg1">
              <a:lumMod val="95000"/>
            </a:schemeClr>
          </a:solidFill>
          <a:effectLst/>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Insérer une image</a:t>
            </a:r>
          </a:p>
        </p:txBody>
      </p:sp>
      <p:sp>
        <p:nvSpPr>
          <p:cNvPr id="25" name="Espace réservé du texte 3">
            <a:extLst>
              <a:ext uri="{FF2B5EF4-FFF2-40B4-BE49-F238E27FC236}">
                <a16:creationId xmlns:a16="http://schemas.microsoft.com/office/drawing/2014/main" id="{7C3186A1-C4C9-5646-9C56-B0C8391768B6}"/>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bg1"/>
                </a:solidFill>
              </a:rPr>
              <a:t>Sous réserve de modification – Dernière date de mise à jour </a:t>
            </a:r>
            <a:fld id="{655E7BB7-F7B7-A744-8711-2BBAF6CF3667}" type="datetime1">
              <a:rPr lang="fr-FR" sz="800" smtClean="0">
                <a:solidFill>
                  <a:schemeClr val="bg1"/>
                </a:solidFill>
              </a:rPr>
              <a:pPr algn="r"/>
              <a:t>04/10/2023</a:t>
            </a:fld>
            <a:endParaRPr lang="fr-FR" sz="800" dirty="0">
              <a:solidFill>
                <a:schemeClr val="bg1"/>
              </a:solidFill>
            </a:endParaRPr>
          </a:p>
        </p:txBody>
      </p:sp>
      <p:pic>
        <p:nvPicPr>
          <p:cNvPr id="26" name="Image 25">
            <a:extLst>
              <a:ext uri="{FF2B5EF4-FFF2-40B4-BE49-F238E27FC236}">
                <a16:creationId xmlns:a16="http://schemas.microsoft.com/office/drawing/2014/main" id="{23223837-ABE6-5F42-97B7-D20609BB51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79" y="6324280"/>
            <a:ext cx="515454" cy="447615"/>
          </a:xfrm>
          <a:prstGeom prst="rect">
            <a:avLst/>
          </a:prstGeom>
        </p:spPr>
      </p:pic>
      <p:sp>
        <p:nvSpPr>
          <p:cNvPr id="24" name="Espace réservé du numéro de diapositive 41">
            <a:extLst>
              <a:ext uri="{FF2B5EF4-FFF2-40B4-BE49-F238E27FC236}">
                <a16:creationId xmlns:a16="http://schemas.microsoft.com/office/drawing/2014/main" id="{4B32B1DE-62CA-CB44-8DC0-7819C6712EC0}"/>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rgbClr val="00525C"/>
                </a:solidFill>
                <a:latin typeface="Poppins" pitchFamily="2" charset="77"/>
                <a:cs typeface="Poppins" pitchFamily="2" charset="77"/>
              </a:rPr>
              <a:pPr algn="l"/>
              <a:t>‹N°›</a:t>
            </a:fld>
            <a:endParaRPr lang="fr-FR" dirty="0">
              <a:solidFill>
                <a:srgbClr val="00525C"/>
              </a:solidFill>
              <a:latin typeface="Poppins" pitchFamily="2" charset="77"/>
              <a:cs typeface="Poppins" pitchFamily="2" charset="77"/>
            </a:endParaRPr>
          </a:p>
        </p:txBody>
      </p:sp>
      <p:pic>
        <p:nvPicPr>
          <p:cNvPr id="27" name="Image 26">
            <a:extLst>
              <a:ext uri="{FF2B5EF4-FFF2-40B4-BE49-F238E27FC236}">
                <a16:creationId xmlns:a16="http://schemas.microsoft.com/office/drawing/2014/main" id="{E313389D-1B70-4421-ACA9-BCC4D5299A6A}"/>
              </a:ext>
            </a:extLst>
          </p:cNvPr>
          <p:cNvPicPr>
            <a:picLocks noChangeAspect="1"/>
          </p:cNvPicPr>
          <p:nvPr userDrawn="1"/>
        </p:nvPicPr>
        <p:blipFill>
          <a:blip r:embed="rId3"/>
          <a:stretch>
            <a:fillRect/>
          </a:stretch>
        </p:blipFill>
        <p:spPr>
          <a:xfrm>
            <a:off x="604233" y="6340171"/>
            <a:ext cx="653731" cy="457612"/>
          </a:xfrm>
          <a:prstGeom prst="rect">
            <a:avLst/>
          </a:prstGeom>
        </p:spPr>
      </p:pic>
    </p:spTree>
    <p:extLst>
      <p:ext uri="{BB962C8B-B14F-4D97-AF65-F5344CB8AC3E}">
        <p14:creationId xmlns:p14="http://schemas.microsoft.com/office/powerpoint/2010/main" val="417258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5" name="Rectangle : coins arrondis 24">
            <a:extLst>
              <a:ext uri="{FF2B5EF4-FFF2-40B4-BE49-F238E27FC236}">
                <a16:creationId xmlns:a16="http://schemas.microsoft.com/office/drawing/2014/main" id="{3B4663E3-ED6A-434F-A2E6-92D0C5A5B917}"/>
              </a:ext>
            </a:extLst>
          </p:cNvPr>
          <p:cNvSpPr/>
          <p:nvPr userDrawn="1"/>
        </p:nvSpPr>
        <p:spPr>
          <a:xfrm rot="5400000">
            <a:off x="4381498" y="-952502"/>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 coins arrondis 26">
            <a:extLst>
              <a:ext uri="{FF2B5EF4-FFF2-40B4-BE49-F238E27FC236}">
                <a16:creationId xmlns:a16="http://schemas.microsoft.com/office/drawing/2014/main" id="{85EC8B21-6122-E345-A261-08F45877B3A9}"/>
              </a:ext>
            </a:extLst>
          </p:cNvPr>
          <p:cNvSpPr/>
          <p:nvPr userDrawn="1"/>
        </p:nvSpPr>
        <p:spPr>
          <a:xfrm>
            <a:off x="881218" y="1230086"/>
            <a:ext cx="3313708" cy="5049868"/>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 coins arrondis 27">
            <a:extLst>
              <a:ext uri="{FF2B5EF4-FFF2-40B4-BE49-F238E27FC236}">
                <a16:creationId xmlns:a16="http://schemas.microsoft.com/office/drawing/2014/main" id="{37097DB8-4E74-CA40-855D-D86B990C68C1}"/>
              </a:ext>
            </a:extLst>
          </p:cNvPr>
          <p:cNvSpPr/>
          <p:nvPr userDrawn="1"/>
        </p:nvSpPr>
        <p:spPr>
          <a:xfrm>
            <a:off x="4460655" y="1243511"/>
            <a:ext cx="3313708" cy="5035277"/>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 coins arrondis 28">
            <a:extLst>
              <a:ext uri="{FF2B5EF4-FFF2-40B4-BE49-F238E27FC236}">
                <a16:creationId xmlns:a16="http://schemas.microsoft.com/office/drawing/2014/main" id="{B73D3431-9E03-1041-9FFB-29E2F425B55C}"/>
              </a:ext>
            </a:extLst>
          </p:cNvPr>
          <p:cNvSpPr/>
          <p:nvPr userDrawn="1"/>
        </p:nvSpPr>
        <p:spPr>
          <a:xfrm>
            <a:off x="8040092" y="1230085"/>
            <a:ext cx="3313708" cy="5049869"/>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Espace réservé du texte 3">
            <a:extLst>
              <a:ext uri="{FF2B5EF4-FFF2-40B4-BE49-F238E27FC236}">
                <a16:creationId xmlns:a16="http://schemas.microsoft.com/office/drawing/2014/main" id="{5809E3EF-3BF5-1F42-8E48-2B16D1499467}"/>
              </a:ext>
            </a:extLst>
          </p:cNvPr>
          <p:cNvSpPr>
            <a:spLocks noGrp="1"/>
          </p:cNvSpPr>
          <p:nvPr>
            <p:ph type="body" sz="half" idx="11" hasCustomPrompt="1"/>
          </p:nvPr>
        </p:nvSpPr>
        <p:spPr>
          <a:xfrm>
            <a:off x="1021069" y="1394599"/>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33" name="Espace réservé du texte 3">
            <a:extLst>
              <a:ext uri="{FF2B5EF4-FFF2-40B4-BE49-F238E27FC236}">
                <a16:creationId xmlns:a16="http://schemas.microsoft.com/office/drawing/2014/main" id="{E85AF971-5799-9044-9AEF-9E37FB124E20}"/>
              </a:ext>
            </a:extLst>
          </p:cNvPr>
          <p:cNvSpPr>
            <a:spLocks noGrp="1"/>
          </p:cNvSpPr>
          <p:nvPr>
            <p:ph type="body" sz="half" idx="12" hasCustomPrompt="1"/>
          </p:nvPr>
        </p:nvSpPr>
        <p:spPr>
          <a:xfrm>
            <a:off x="1004200" y="2077669"/>
            <a:ext cx="2943409" cy="3870690"/>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34" name="Espace réservé du texte 3">
            <a:extLst>
              <a:ext uri="{FF2B5EF4-FFF2-40B4-BE49-F238E27FC236}">
                <a16:creationId xmlns:a16="http://schemas.microsoft.com/office/drawing/2014/main" id="{7B1916E3-73D7-5647-8727-AEE262AAE22E}"/>
              </a:ext>
            </a:extLst>
          </p:cNvPr>
          <p:cNvSpPr>
            <a:spLocks noGrp="1"/>
          </p:cNvSpPr>
          <p:nvPr>
            <p:ph type="body" sz="half" idx="13" hasCustomPrompt="1"/>
          </p:nvPr>
        </p:nvSpPr>
        <p:spPr>
          <a:xfrm>
            <a:off x="4706524" y="1394599"/>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35" name="Espace réservé du texte 3">
            <a:extLst>
              <a:ext uri="{FF2B5EF4-FFF2-40B4-BE49-F238E27FC236}">
                <a16:creationId xmlns:a16="http://schemas.microsoft.com/office/drawing/2014/main" id="{CFB9650E-C3F7-A548-86DA-196C2F543C02}"/>
              </a:ext>
            </a:extLst>
          </p:cNvPr>
          <p:cNvSpPr>
            <a:spLocks noGrp="1"/>
          </p:cNvSpPr>
          <p:nvPr>
            <p:ph type="body" sz="half" idx="14" hasCustomPrompt="1"/>
          </p:nvPr>
        </p:nvSpPr>
        <p:spPr>
          <a:xfrm>
            <a:off x="4689655" y="2077669"/>
            <a:ext cx="2943409" cy="3870689"/>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36" name="Espace réservé du texte 3">
            <a:extLst>
              <a:ext uri="{FF2B5EF4-FFF2-40B4-BE49-F238E27FC236}">
                <a16:creationId xmlns:a16="http://schemas.microsoft.com/office/drawing/2014/main" id="{E16CD7C2-003B-0B40-B666-3CE4AF99C88C}"/>
              </a:ext>
            </a:extLst>
          </p:cNvPr>
          <p:cNvSpPr>
            <a:spLocks noGrp="1"/>
          </p:cNvSpPr>
          <p:nvPr>
            <p:ph type="body" sz="half" idx="15" hasCustomPrompt="1"/>
          </p:nvPr>
        </p:nvSpPr>
        <p:spPr>
          <a:xfrm>
            <a:off x="8294186" y="1394599"/>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37" name="Espace réservé du texte 3">
            <a:extLst>
              <a:ext uri="{FF2B5EF4-FFF2-40B4-BE49-F238E27FC236}">
                <a16:creationId xmlns:a16="http://schemas.microsoft.com/office/drawing/2014/main" id="{7A583D59-F73D-6942-A210-D77D2139305C}"/>
              </a:ext>
            </a:extLst>
          </p:cNvPr>
          <p:cNvSpPr>
            <a:spLocks noGrp="1"/>
          </p:cNvSpPr>
          <p:nvPr>
            <p:ph type="body" sz="half" idx="16" hasCustomPrompt="1"/>
          </p:nvPr>
        </p:nvSpPr>
        <p:spPr>
          <a:xfrm>
            <a:off x="8277317" y="2077669"/>
            <a:ext cx="2943409" cy="3870689"/>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38" name="Espace réservé du texte 3">
            <a:extLst>
              <a:ext uri="{FF2B5EF4-FFF2-40B4-BE49-F238E27FC236}">
                <a16:creationId xmlns:a16="http://schemas.microsoft.com/office/drawing/2014/main" id="{3117AED8-9BEA-1548-B6A2-3FCF5C550DBE}"/>
              </a:ext>
            </a:extLst>
          </p:cNvPr>
          <p:cNvSpPr>
            <a:spLocks noGrp="1"/>
          </p:cNvSpPr>
          <p:nvPr>
            <p:ph type="body" sz="half" idx="17" hasCustomPrompt="1"/>
          </p:nvPr>
        </p:nvSpPr>
        <p:spPr>
          <a:xfrm>
            <a:off x="655493" y="1043821"/>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a:t>
            </a:r>
          </a:p>
        </p:txBody>
      </p:sp>
      <p:sp>
        <p:nvSpPr>
          <p:cNvPr id="39" name="Espace réservé du texte 3">
            <a:extLst>
              <a:ext uri="{FF2B5EF4-FFF2-40B4-BE49-F238E27FC236}">
                <a16:creationId xmlns:a16="http://schemas.microsoft.com/office/drawing/2014/main" id="{B5B0528C-B601-6C47-8C99-CBA8192629A1}"/>
              </a:ext>
            </a:extLst>
          </p:cNvPr>
          <p:cNvSpPr>
            <a:spLocks noGrp="1"/>
          </p:cNvSpPr>
          <p:nvPr>
            <p:ph type="body" sz="half" idx="18" hasCustomPrompt="1"/>
          </p:nvPr>
        </p:nvSpPr>
        <p:spPr>
          <a:xfrm>
            <a:off x="4151909" y="1036510"/>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a:t>
            </a:r>
          </a:p>
        </p:txBody>
      </p:sp>
      <p:sp>
        <p:nvSpPr>
          <p:cNvPr id="40" name="Espace réservé du texte 3">
            <a:extLst>
              <a:ext uri="{FF2B5EF4-FFF2-40B4-BE49-F238E27FC236}">
                <a16:creationId xmlns:a16="http://schemas.microsoft.com/office/drawing/2014/main" id="{E7757A2E-4431-B040-83AD-C9FA97E6543D}"/>
              </a:ext>
            </a:extLst>
          </p:cNvPr>
          <p:cNvSpPr>
            <a:spLocks noGrp="1"/>
          </p:cNvSpPr>
          <p:nvPr>
            <p:ph type="body" sz="half" idx="19" hasCustomPrompt="1"/>
          </p:nvPr>
        </p:nvSpPr>
        <p:spPr>
          <a:xfrm>
            <a:off x="7753099" y="1037677"/>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3</a:t>
            </a:r>
          </a:p>
        </p:txBody>
      </p:sp>
      <p:sp>
        <p:nvSpPr>
          <p:cNvPr id="41" name="Espace réservé du texte 3">
            <a:extLst>
              <a:ext uri="{FF2B5EF4-FFF2-40B4-BE49-F238E27FC236}">
                <a16:creationId xmlns:a16="http://schemas.microsoft.com/office/drawing/2014/main" id="{9838BC2E-D577-9F42-B515-F5F8DB345CEF}"/>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bg1"/>
                </a:solidFill>
              </a:rPr>
              <a:t>Sous réserve de modification – Dernière date de mise à jour </a:t>
            </a:r>
            <a:fld id="{655E7BB7-F7B7-A744-8711-2BBAF6CF3667}" type="datetime1">
              <a:rPr lang="fr-FR" sz="800" smtClean="0">
                <a:solidFill>
                  <a:schemeClr val="bg1"/>
                </a:solidFill>
              </a:rPr>
              <a:pPr algn="r"/>
              <a:t>04/10/2023</a:t>
            </a:fld>
            <a:endParaRPr lang="fr-FR" sz="800" dirty="0">
              <a:solidFill>
                <a:schemeClr val="bg1"/>
              </a:solidFill>
            </a:endParaRPr>
          </a:p>
        </p:txBody>
      </p:sp>
      <p:pic>
        <p:nvPicPr>
          <p:cNvPr id="42" name="Image 41">
            <a:extLst>
              <a:ext uri="{FF2B5EF4-FFF2-40B4-BE49-F238E27FC236}">
                <a16:creationId xmlns:a16="http://schemas.microsoft.com/office/drawing/2014/main" id="{8006B51A-1E2E-8540-B0B4-8FD17EB9F6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79" y="6324280"/>
            <a:ext cx="515454" cy="447615"/>
          </a:xfrm>
          <a:prstGeom prst="rect">
            <a:avLst/>
          </a:prstGeom>
        </p:spPr>
      </p:pic>
      <p:sp>
        <p:nvSpPr>
          <p:cNvPr id="43" name="Espace réservé du numéro de diapositive 41">
            <a:extLst>
              <a:ext uri="{FF2B5EF4-FFF2-40B4-BE49-F238E27FC236}">
                <a16:creationId xmlns:a16="http://schemas.microsoft.com/office/drawing/2014/main" id="{D8C9507B-C241-A240-AF5D-DC5D6D3C418D}"/>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rgbClr val="00525C"/>
                </a:solidFill>
                <a:latin typeface="Poppins" pitchFamily="2" charset="77"/>
                <a:cs typeface="Poppins" pitchFamily="2" charset="77"/>
              </a:rPr>
              <a:pPr algn="l"/>
              <a:t>‹N°›</a:t>
            </a:fld>
            <a:endParaRPr lang="fr-FR" dirty="0">
              <a:solidFill>
                <a:srgbClr val="00525C"/>
              </a:solidFill>
              <a:latin typeface="Poppins" pitchFamily="2" charset="77"/>
              <a:cs typeface="Poppins" pitchFamily="2" charset="77"/>
            </a:endParaRPr>
          </a:p>
        </p:txBody>
      </p:sp>
      <p:cxnSp>
        <p:nvCxnSpPr>
          <p:cNvPr id="44" name="Connecteur droit 43">
            <a:extLst>
              <a:ext uri="{FF2B5EF4-FFF2-40B4-BE49-F238E27FC236}">
                <a16:creationId xmlns:a16="http://schemas.microsoft.com/office/drawing/2014/main" id="{EA1C680D-E803-EC43-8B4D-78C7FA6CFB25}"/>
              </a:ext>
            </a:extLst>
          </p:cNvPr>
          <p:cNvCxnSpPr>
            <a:cxnSpLocks/>
          </p:cNvCxnSpPr>
          <p:nvPr userDrawn="1"/>
        </p:nvCxnSpPr>
        <p:spPr>
          <a:xfrm>
            <a:off x="5065351" y="256714"/>
            <a:ext cx="0" cy="622933"/>
          </a:xfrm>
          <a:prstGeom prst="line">
            <a:avLst/>
          </a:prstGeom>
          <a:ln w="12700">
            <a:solidFill>
              <a:srgbClr val="00525C"/>
            </a:solidFill>
          </a:ln>
        </p:spPr>
        <p:style>
          <a:lnRef idx="1">
            <a:schemeClr val="dk1"/>
          </a:lnRef>
          <a:fillRef idx="0">
            <a:schemeClr val="dk1"/>
          </a:fillRef>
          <a:effectRef idx="0">
            <a:schemeClr val="dk1"/>
          </a:effectRef>
          <a:fontRef idx="minor">
            <a:schemeClr val="tx1"/>
          </a:fontRef>
        </p:style>
      </p:cxnSp>
      <p:sp>
        <p:nvSpPr>
          <p:cNvPr id="45" name="Espace réservé du texte 3">
            <a:extLst>
              <a:ext uri="{FF2B5EF4-FFF2-40B4-BE49-F238E27FC236}">
                <a16:creationId xmlns:a16="http://schemas.microsoft.com/office/drawing/2014/main" id="{AFFD5EFE-B6E4-5047-8D20-C699E7FE62EB}"/>
              </a:ext>
            </a:extLst>
          </p:cNvPr>
          <p:cNvSpPr>
            <a:spLocks noGrp="1"/>
          </p:cNvSpPr>
          <p:nvPr>
            <p:ph type="body" sz="half" idx="2" hasCustomPrompt="1"/>
          </p:nvPr>
        </p:nvSpPr>
        <p:spPr>
          <a:xfrm>
            <a:off x="2903722" y="219869"/>
            <a:ext cx="2134320" cy="828655"/>
          </a:xfrm>
          <a:prstGeom prst="rect">
            <a:avLst/>
          </a:prstGeom>
        </p:spPr>
        <p:txBody>
          <a:bodyPr>
            <a:noAutofit/>
          </a:bodyPr>
          <a:lstStyle>
            <a:lvl1pPr marL="0" indent="0" algn="r">
              <a:buNone/>
              <a:defRPr sz="5400" b="1" i="0">
                <a:ln w="28575">
                  <a:solidFill>
                    <a:srgbClr val="00525C"/>
                  </a:solidFill>
                </a:ln>
                <a:no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46" name="Espace réservé du texte 3">
            <a:extLst>
              <a:ext uri="{FF2B5EF4-FFF2-40B4-BE49-F238E27FC236}">
                <a16:creationId xmlns:a16="http://schemas.microsoft.com/office/drawing/2014/main" id="{F62C1E55-7672-8B4A-819B-3A2CDF2D8DFF}"/>
              </a:ext>
            </a:extLst>
          </p:cNvPr>
          <p:cNvSpPr>
            <a:spLocks noGrp="1"/>
          </p:cNvSpPr>
          <p:nvPr>
            <p:ph type="body" sz="half" idx="10" hasCustomPrompt="1"/>
          </p:nvPr>
        </p:nvSpPr>
        <p:spPr>
          <a:xfrm>
            <a:off x="5172234" y="347665"/>
            <a:ext cx="4424528" cy="531982"/>
          </a:xfrm>
          <a:prstGeom prst="rect">
            <a:avLst/>
          </a:prstGeom>
        </p:spPr>
        <p:txBody>
          <a:bodyPr>
            <a:normAutofit/>
          </a:bodyPr>
          <a:lstStyle>
            <a:lvl1pPr marL="0" indent="0">
              <a:buNone/>
              <a:defRPr sz="1800" b="1" i="0">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pic>
        <p:nvPicPr>
          <p:cNvPr id="21" name="Image 20">
            <a:extLst>
              <a:ext uri="{FF2B5EF4-FFF2-40B4-BE49-F238E27FC236}">
                <a16:creationId xmlns:a16="http://schemas.microsoft.com/office/drawing/2014/main" id="{FC4D21C8-1518-4434-BEED-E711E1DA95A1}"/>
              </a:ext>
            </a:extLst>
          </p:cNvPr>
          <p:cNvPicPr>
            <a:picLocks noChangeAspect="1"/>
          </p:cNvPicPr>
          <p:nvPr userDrawn="1"/>
        </p:nvPicPr>
        <p:blipFill>
          <a:blip r:embed="rId3"/>
          <a:stretch>
            <a:fillRect/>
          </a:stretch>
        </p:blipFill>
        <p:spPr>
          <a:xfrm>
            <a:off x="604233" y="6340171"/>
            <a:ext cx="653731" cy="457612"/>
          </a:xfrm>
          <a:prstGeom prst="rect">
            <a:avLst/>
          </a:prstGeom>
        </p:spPr>
      </p:pic>
    </p:spTree>
    <p:extLst>
      <p:ext uri="{BB962C8B-B14F-4D97-AF65-F5344CB8AC3E}">
        <p14:creationId xmlns:p14="http://schemas.microsoft.com/office/powerpoint/2010/main" val="427272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83ECCE47-747F-EC40-92D7-A011DD92EB2B}"/>
              </a:ext>
            </a:extLst>
          </p:cNvPr>
          <p:cNvSpPr/>
          <p:nvPr userDrawn="1"/>
        </p:nvSpPr>
        <p:spPr>
          <a:xfrm rot="5400000">
            <a:off x="4381498" y="-952502"/>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 coins arrondis 3">
            <a:extLst>
              <a:ext uri="{FF2B5EF4-FFF2-40B4-BE49-F238E27FC236}">
                <a16:creationId xmlns:a16="http://schemas.microsoft.com/office/drawing/2014/main" id="{20E97551-EE3F-6C47-9D32-119978DE2160}"/>
              </a:ext>
            </a:extLst>
          </p:cNvPr>
          <p:cNvSpPr/>
          <p:nvPr userDrawn="1"/>
        </p:nvSpPr>
        <p:spPr>
          <a:xfrm>
            <a:off x="881217" y="1230086"/>
            <a:ext cx="10577249" cy="5049868"/>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exte 3">
            <a:extLst>
              <a:ext uri="{FF2B5EF4-FFF2-40B4-BE49-F238E27FC236}">
                <a16:creationId xmlns:a16="http://schemas.microsoft.com/office/drawing/2014/main" id="{1808CFB3-5A86-D64F-A1E2-997BC421CB2F}"/>
              </a:ext>
            </a:extLst>
          </p:cNvPr>
          <p:cNvSpPr>
            <a:spLocks noGrp="1"/>
          </p:cNvSpPr>
          <p:nvPr>
            <p:ph type="body" sz="half" idx="11" hasCustomPrompt="1"/>
          </p:nvPr>
        </p:nvSpPr>
        <p:spPr>
          <a:xfrm>
            <a:off x="1021069" y="1394599"/>
            <a:ext cx="10289714" cy="531982"/>
          </a:xfrm>
          <a:prstGeom prst="rect">
            <a:avLst/>
          </a:prstGeom>
        </p:spPr>
        <p:txBody>
          <a:bodyPr>
            <a:normAutofit/>
          </a:bodyPr>
          <a:lstStyle>
            <a:lvl1pPr marL="0" indent="0">
              <a:buNone/>
              <a:defRPr sz="20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8" name="Espace réservé du texte 3">
            <a:extLst>
              <a:ext uri="{FF2B5EF4-FFF2-40B4-BE49-F238E27FC236}">
                <a16:creationId xmlns:a16="http://schemas.microsoft.com/office/drawing/2014/main" id="{68FEC21A-017A-5643-A9FC-E0CF2445FB66}"/>
              </a:ext>
            </a:extLst>
          </p:cNvPr>
          <p:cNvSpPr>
            <a:spLocks noGrp="1"/>
          </p:cNvSpPr>
          <p:nvPr>
            <p:ph type="body" sz="half" idx="12" hasCustomPrompt="1"/>
          </p:nvPr>
        </p:nvSpPr>
        <p:spPr>
          <a:xfrm>
            <a:off x="1004200" y="2077668"/>
            <a:ext cx="10289714" cy="3975401"/>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6" name="Espace réservé du texte 3">
            <a:extLst>
              <a:ext uri="{FF2B5EF4-FFF2-40B4-BE49-F238E27FC236}">
                <a16:creationId xmlns:a16="http://schemas.microsoft.com/office/drawing/2014/main" id="{82663E2B-4ECF-7940-A48D-16014DE11327}"/>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bg1"/>
                </a:solidFill>
              </a:rPr>
              <a:t>Sous réserve de modification – Dernière date de mise à jour </a:t>
            </a:r>
            <a:fld id="{655E7BB7-F7B7-A744-8711-2BBAF6CF3667}" type="datetime1">
              <a:rPr lang="fr-FR" sz="800" smtClean="0">
                <a:solidFill>
                  <a:schemeClr val="bg1"/>
                </a:solidFill>
              </a:rPr>
              <a:pPr algn="r"/>
              <a:t>04/10/2023</a:t>
            </a:fld>
            <a:endParaRPr lang="fr-FR" sz="800" dirty="0">
              <a:solidFill>
                <a:schemeClr val="bg1"/>
              </a:solidFill>
            </a:endParaRPr>
          </a:p>
        </p:txBody>
      </p:sp>
      <p:pic>
        <p:nvPicPr>
          <p:cNvPr id="17" name="Image 16">
            <a:extLst>
              <a:ext uri="{FF2B5EF4-FFF2-40B4-BE49-F238E27FC236}">
                <a16:creationId xmlns:a16="http://schemas.microsoft.com/office/drawing/2014/main" id="{C3943D97-9866-AB4B-B99F-310DD772B4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79" y="6324280"/>
            <a:ext cx="515454" cy="447615"/>
          </a:xfrm>
          <a:prstGeom prst="rect">
            <a:avLst/>
          </a:prstGeom>
        </p:spPr>
      </p:pic>
      <p:sp>
        <p:nvSpPr>
          <p:cNvPr id="18" name="Espace réservé du numéro de diapositive 41">
            <a:extLst>
              <a:ext uri="{FF2B5EF4-FFF2-40B4-BE49-F238E27FC236}">
                <a16:creationId xmlns:a16="http://schemas.microsoft.com/office/drawing/2014/main" id="{689E456F-8BB6-764C-9C3D-AD13BC6ACF0C}"/>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rgbClr val="00525C"/>
                </a:solidFill>
                <a:latin typeface="Poppins" pitchFamily="2" charset="77"/>
                <a:cs typeface="Poppins" pitchFamily="2" charset="77"/>
              </a:rPr>
              <a:pPr algn="l"/>
              <a:t>‹N°›</a:t>
            </a:fld>
            <a:endParaRPr lang="fr-FR" dirty="0">
              <a:solidFill>
                <a:srgbClr val="00525C"/>
              </a:solidFill>
              <a:latin typeface="Poppins" pitchFamily="2" charset="77"/>
              <a:cs typeface="Poppins" pitchFamily="2" charset="77"/>
            </a:endParaRPr>
          </a:p>
        </p:txBody>
      </p:sp>
      <p:cxnSp>
        <p:nvCxnSpPr>
          <p:cNvPr id="19" name="Connecteur droit 18">
            <a:extLst>
              <a:ext uri="{FF2B5EF4-FFF2-40B4-BE49-F238E27FC236}">
                <a16:creationId xmlns:a16="http://schemas.microsoft.com/office/drawing/2014/main" id="{9895AD4A-152F-CE40-8B31-1F2B8D84DA44}"/>
              </a:ext>
            </a:extLst>
          </p:cNvPr>
          <p:cNvCxnSpPr>
            <a:cxnSpLocks/>
          </p:cNvCxnSpPr>
          <p:nvPr userDrawn="1"/>
        </p:nvCxnSpPr>
        <p:spPr>
          <a:xfrm>
            <a:off x="1184489" y="256714"/>
            <a:ext cx="0" cy="622933"/>
          </a:xfrm>
          <a:prstGeom prst="line">
            <a:avLst/>
          </a:prstGeom>
          <a:ln w="12700">
            <a:solidFill>
              <a:srgbClr val="00525C"/>
            </a:solidFill>
          </a:ln>
        </p:spPr>
        <p:style>
          <a:lnRef idx="1">
            <a:schemeClr val="dk1"/>
          </a:lnRef>
          <a:fillRef idx="0">
            <a:schemeClr val="dk1"/>
          </a:fillRef>
          <a:effectRef idx="0">
            <a:schemeClr val="dk1"/>
          </a:effectRef>
          <a:fontRef idx="minor">
            <a:schemeClr val="tx1"/>
          </a:fontRef>
        </p:style>
      </p:cxnSp>
      <p:sp>
        <p:nvSpPr>
          <p:cNvPr id="20" name="Espace réservé du texte 3">
            <a:extLst>
              <a:ext uri="{FF2B5EF4-FFF2-40B4-BE49-F238E27FC236}">
                <a16:creationId xmlns:a16="http://schemas.microsoft.com/office/drawing/2014/main" id="{46B1C6C2-25A8-9749-B8B3-645F126A9A72}"/>
              </a:ext>
            </a:extLst>
          </p:cNvPr>
          <p:cNvSpPr>
            <a:spLocks noGrp="1"/>
          </p:cNvSpPr>
          <p:nvPr>
            <p:ph type="body" sz="half" idx="2" hasCustomPrompt="1"/>
          </p:nvPr>
        </p:nvSpPr>
        <p:spPr>
          <a:xfrm>
            <a:off x="181966" y="219869"/>
            <a:ext cx="947054" cy="828655"/>
          </a:xfrm>
          <a:prstGeom prst="rect">
            <a:avLst/>
          </a:prstGeom>
        </p:spPr>
        <p:txBody>
          <a:bodyPr>
            <a:noAutofit/>
          </a:bodyPr>
          <a:lstStyle>
            <a:lvl1pPr marL="0" indent="0" algn="l">
              <a:buNone/>
              <a:defRPr sz="5400" b="1" i="0">
                <a:ln w="28575">
                  <a:solidFill>
                    <a:srgbClr val="00525C"/>
                  </a:solidFill>
                </a:ln>
                <a:no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21" name="Espace réservé du texte 3">
            <a:extLst>
              <a:ext uri="{FF2B5EF4-FFF2-40B4-BE49-F238E27FC236}">
                <a16:creationId xmlns:a16="http://schemas.microsoft.com/office/drawing/2014/main" id="{5B37DDD2-DEC8-BF4B-B61F-4DBF703313C6}"/>
              </a:ext>
            </a:extLst>
          </p:cNvPr>
          <p:cNvSpPr>
            <a:spLocks noGrp="1"/>
          </p:cNvSpPr>
          <p:nvPr>
            <p:ph type="body" sz="half" idx="10" hasCustomPrompt="1"/>
          </p:nvPr>
        </p:nvSpPr>
        <p:spPr>
          <a:xfrm>
            <a:off x="1239959" y="347665"/>
            <a:ext cx="4424528" cy="531982"/>
          </a:xfrm>
          <a:prstGeom prst="rect">
            <a:avLst/>
          </a:prstGeom>
        </p:spPr>
        <p:txBody>
          <a:bodyPr>
            <a:normAutofit/>
          </a:bodyPr>
          <a:lstStyle>
            <a:lvl1pPr marL="0" indent="0">
              <a:buNone/>
              <a:defRPr sz="1800" b="1" i="0">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pic>
        <p:nvPicPr>
          <p:cNvPr id="12" name="Image 11">
            <a:extLst>
              <a:ext uri="{FF2B5EF4-FFF2-40B4-BE49-F238E27FC236}">
                <a16:creationId xmlns:a16="http://schemas.microsoft.com/office/drawing/2014/main" id="{19744379-CC2F-40EC-BCA1-875F1417BA8C}"/>
              </a:ext>
            </a:extLst>
          </p:cNvPr>
          <p:cNvPicPr>
            <a:picLocks noChangeAspect="1"/>
          </p:cNvPicPr>
          <p:nvPr userDrawn="1"/>
        </p:nvPicPr>
        <p:blipFill>
          <a:blip r:embed="rId3"/>
          <a:stretch>
            <a:fillRect/>
          </a:stretch>
        </p:blipFill>
        <p:spPr>
          <a:xfrm>
            <a:off x="604233" y="6340171"/>
            <a:ext cx="653731" cy="457612"/>
          </a:xfrm>
          <a:prstGeom prst="rect">
            <a:avLst/>
          </a:prstGeom>
        </p:spPr>
      </p:pic>
    </p:spTree>
    <p:extLst>
      <p:ext uri="{BB962C8B-B14F-4D97-AF65-F5344CB8AC3E}">
        <p14:creationId xmlns:p14="http://schemas.microsoft.com/office/powerpoint/2010/main" val="392500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4FA0733E-13EE-0944-82E7-9A9381088F8A}"/>
              </a:ext>
            </a:extLst>
          </p:cNvPr>
          <p:cNvSpPr/>
          <p:nvPr userDrawn="1"/>
        </p:nvSpPr>
        <p:spPr>
          <a:xfrm rot="5400000">
            <a:off x="4381498" y="-952502"/>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texte 3">
            <a:extLst>
              <a:ext uri="{FF2B5EF4-FFF2-40B4-BE49-F238E27FC236}">
                <a16:creationId xmlns:a16="http://schemas.microsoft.com/office/drawing/2014/main" id="{421FF5DC-B02F-D843-B4CD-98A3A17B0BF8}"/>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bg1"/>
                </a:solidFill>
              </a:rPr>
              <a:t>Sous réserve de modification – Dernière date de mise à jour </a:t>
            </a:r>
            <a:fld id="{655E7BB7-F7B7-A744-8711-2BBAF6CF3667}" type="datetime1">
              <a:rPr lang="fr-FR" sz="800" smtClean="0">
                <a:solidFill>
                  <a:schemeClr val="bg1"/>
                </a:solidFill>
              </a:rPr>
              <a:pPr algn="r"/>
              <a:t>04/10/2023</a:t>
            </a:fld>
            <a:endParaRPr lang="fr-FR" sz="800" dirty="0">
              <a:solidFill>
                <a:schemeClr val="bg1"/>
              </a:solidFill>
            </a:endParaRPr>
          </a:p>
        </p:txBody>
      </p:sp>
      <p:pic>
        <p:nvPicPr>
          <p:cNvPr id="8" name="Image 7">
            <a:extLst>
              <a:ext uri="{FF2B5EF4-FFF2-40B4-BE49-F238E27FC236}">
                <a16:creationId xmlns:a16="http://schemas.microsoft.com/office/drawing/2014/main" id="{71D3579F-95AF-1A49-903D-F253365D6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79" y="6324280"/>
            <a:ext cx="515454" cy="447615"/>
          </a:xfrm>
          <a:prstGeom prst="rect">
            <a:avLst/>
          </a:prstGeom>
        </p:spPr>
      </p:pic>
      <p:sp>
        <p:nvSpPr>
          <p:cNvPr id="9" name="Espace réservé du numéro de diapositive 41">
            <a:extLst>
              <a:ext uri="{FF2B5EF4-FFF2-40B4-BE49-F238E27FC236}">
                <a16:creationId xmlns:a16="http://schemas.microsoft.com/office/drawing/2014/main" id="{537ADB38-3DB1-BD4D-A096-E8A618C4A747}"/>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rgbClr val="00525C"/>
                </a:solidFill>
                <a:latin typeface="Poppins" pitchFamily="2" charset="77"/>
                <a:cs typeface="Poppins" pitchFamily="2" charset="77"/>
              </a:rPr>
              <a:pPr algn="l"/>
              <a:t>‹N°›</a:t>
            </a:fld>
            <a:endParaRPr lang="fr-FR" dirty="0">
              <a:solidFill>
                <a:srgbClr val="00525C"/>
              </a:solidFill>
              <a:latin typeface="Poppins" pitchFamily="2" charset="77"/>
              <a:cs typeface="Poppins" pitchFamily="2" charset="77"/>
            </a:endParaRPr>
          </a:p>
        </p:txBody>
      </p:sp>
      <p:cxnSp>
        <p:nvCxnSpPr>
          <p:cNvPr id="10" name="Connecteur droit 9">
            <a:extLst>
              <a:ext uri="{FF2B5EF4-FFF2-40B4-BE49-F238E27FC236}">
                <a16:creationId xmlns:a16="http://schemas.microsoft.com/office/drawing/2014/main" id="{0548FF4F-171F-D948-892C-79E4EB7A8940}"/>
              </a:ext>
            </a:extLst>
          </p:cNvPr>
          <p:cNvCxnSpPr>
            <a:cxnSpLocks/>
          </p:cNvCxnSpPr>
          <p:nvPr userDrawn="1"/>
        </p:nvCxnSpPr>
        <p:spPr>
          <a:xfrm>
            <a:off x="1184489" y="256714"/>
            <a:ext cx="0" cy="622933"/>
          </a:xfrm>
          <a:prstGeom prst="line">
            <a:avLst/>
          </a:prstGeom>
          <a:ln w="12700">
            <a:solidFill>
              <a:srgbClr val="00525C"/>
            </a:solidFill>
          </a:ln>
        </p:spPr>
        <p:style>
          <a:lnRef idx="1">
            <a:schemeClr val="dk1"/>
          </a:lnRef>
          <a:fillRef idx="0">
            <a:schemeClr val="dk1"/>
          </a:fillRef>
          <a:effectRef idx="0">
            <a:schemeClr val="dk1"/>
          </a:effectRef>
          <a:fontRef idx="minor">
            <a:schemeClr val="tx1"/>
          </a:fontRef>
        </p:style>
      </p:cxnSp>
      <p:sp>
        <p:nvSpPr>
          <p:cNvPr id="11" name="Espace réservé du texte 3">
            <a:extLst>
              <a:ext uri="{FF2B5EF4-FFF2-40B4-BE49-F238E27FC236}">
                <a16:creationId xmlns:a16="http://schemas.microsoft.com/office/drawing/2014/main" id="{29B72864-CC2C-6541-9AAB-BD502080727B}"/>
              </a:ext>
            </a:extLst>
          </p:cNvPr>
          <p:cNvSpPr>
            <a:spLocks noGrp="1"/>
          </p:cNvSpPr>
          <p:nvPr>
            <p:ph type="body" sz="half" idx="2" hasCustomPrompt="1"/>
          </p:nvPr>
        </p:nvSpPr>
        <p:spPr>
          <a:xfrm>
            <a:off x="181966" y="219869"/>
            <a:ext cx="947054" cy="828655"/>
          </a:xfrm>
          <a:prstGeom prst="rect">
            <a:avLst/>
          </a:prstGeom>
        </p:spPr>
        <p:txBody>
          <a:bodyPr>
            <a:noAutofit/>
          </a:bodyPr>
          <a:lstStyle>
            <a:lvl1pPr marL="0" indent="0" algn="l">
              <a:buNone/>
              <a:defRPr sz="5400" b="1" i="0">
                <a:ln w="28575">
                  <a:solidFill>
                    <a:srgbClr val="00525C"/>
                  </a:solidFill>
                </a:ln>
                <a:no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12" name="Espace réservé du texte 3">
            <a:extLst>
              <a:ext uri="{FF2B5EF4-FFF2-40B4-BE49-F238E27FC236}">
                <a16:creationId xmlns:a16="http://schemas.microsoft.com/office/drawing/2014/main" id="{E5CABED4-CB29-D34C-A89B-41BB5C327BFA}"/>
              </a:ext>
            </a:extLst>
          </p:cNvPr>
          <p:cNvSpPr>
            <a:spLocks noGrp="1"/>
          </p:cNvSpPr>
          <p:nvPr>
            <p:ph type="body" sz="half" idx="10" hasCustomPrompt="1"/>
          </p:nvPr>
        </p:nvSpPr>
        <p:spPr>
          <a:xfrm>
            <a:off x="1239959" y="347665"/>
            <a:ext cx="4424528" cy="531982"/>
          </a:xfrm>
          <a:prstGeom prst="rect">
            <a:avLst/>
          </a:prstGeom>
        </p:spPr>
        <p:txBody>
          <a:bodyPr>
            <a:normAutofit/>
          </a:bodyPr>
          <a:lstStyle>
            <a:lvl1pPr marL="0" indent="0">
              <a:buNone/>
              <a:defRPr sz="1800" b="1" i="0">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13" name="Rectangle : coins arrondis 12">
            <a:extLst>
              <a:ext uri="{FF2B5EF4-FFF2-40B4-BE49-F238E27FC236}">
                <a16:creationId xmlns:a16="http://schemas.microsoft.com/office/drawing/2014/main" id="{78458F83-B2E3-1D4C-9FF8-07539E53E6A1}"/>
              </a:ext>
            </a:extLst>
          </p:cNvPr>
          <p:cNvSpPr/>
          <p:nvPr userDrawn="1"/>
        </p:nvSpPr>
        <p:spPr>
          <a:xfrm>
            <a:off x="881218" y="1305237"/>
            <a:ext cx="7013532" cy="4974717"/>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space réservé du texte 3">
            <a:extLst>
              <a:ext uri="{FF2B5EF4-FFF2-40B4-BE49-F238E27FC236}">
                <a16:creationId xmlns:a16="http://schemas.microsoft.com/office/drawing/2014/main" id="{E980BD8A-E1B7-ED4C-A5D0-E3395F536789}"/>
              </a:ext>
            </a:extLst>
          </p:cNvPr>
          <p:cNvSpPr>
            <a:spLocks noGrp="1"/>
          </p:cNvSpPr>
          <p:nvPr>
            <p:ph type="body" sz="half" idx="11" hasCustomPrompt="1"/>
          </p:nvPr>
        </p:nvSpPr>
        <p:spPr>
          <a:xfrm>
            <a:off x="1021069" y="1469199"/>
            <a:ext cx="6641861" cy="432607"/>
          </a:xfrm>
          <a:prstGeom prst="rect">
            <a:avLst/>
          </a:prstGeom>
        </p:spPr>
        <p:txBody>
          <a:bodyPr>
            <a:normAutofit/>
          </a:bodyPr>
          <a:lstStyle>
            <a:lvl1pPr marL="0" indent="0">
              <a:buNone/>
              <a:defRPr sz="20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5" name="Espace réservé du texte 3">
            <a:extLst>
              <a:ext uri="{FF2B5EF4-FFF2-40B4-BE49-F238E27FC236}">
                <a16:creationId xmlns:a16="http://schemas.microsoft.com/office/drawing/2014/main" id="{F2A7FAB5-5606-844E-8028-3F574C14117C}"/>
              </a:ext>
            </a:extLst>
          </p:cNvPr>
          <p:cNvSpPr>
            <a:spLocks noGrp="1"/>
          </p:cNvSpPr>
          <p:nvPr>
            <p:ph type="body" sz="half" idx="12" hasCustomPrompt="1"/>
          </p:nvPr>
        </p:nvSpPr>
        <p:spPr>
          <a:xfrm>
            <a:off x="1004199" y="1981200"/>
            <a:ext cx="6653107" cy="4158343"/>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6" name="Espace réservé pour une image  2">
            <a:extLst>
              <a:ext uri="{FF2B5EF4-FFF2-40B4-BE49-F238E27FC236}">
                <a16:creationId xmlns:a16="http://schemas.microsoft.com/office/drawing/2014/main" id="{77198BA3-2AB9-5446-B230-5E0149AEE41F}"/>
              </a:ext>
            </a:extLst>
          </p:cNvPr>
          <p:cNvSpPr>
            <a:spLocks noGrp="1"/>
          </p:cNvSpPr>
          <p:nvPr>
            <p:ph type="pic" idx="1"/>
          </p:nvPr>
        </p:nvSpPr>
        <p:spPr>
          <a:xfrm>
            <a:off x="8149701" y="1305237"/>
            <a:ext cx="3461126" cy="4974717"/>
          </a:xfrm>
          <a:prstGeom prst="rect">
            <a:avLst/>
          </a:prstGeom>
          <a:solidFill>
            <a:schemeClr val="bg1">
              <a:lumMod val="95000"/>
            </a:schemeClr>
          </a:solidFill>
          <a:effectLst>
            <a:outerShdw blurRad="520700" dist="71283" dir="2700000" algn="tl" rotWithShape="0">
              <a:prstClr val="black">
                <a:alpha val="24901"/>
              </a:prst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a:p>
            <a:r>
              <a:rPr lang="fr-FR" dirty="0"/>
              <a:t>Insérer une image</a:t>
            </a:r>
          </a:p>
        </p:txBody>
      </p:sp>
      <p:pic>
        <p:nvPicPr>
          <p:cNvPr id="17" name="Image 16">
            <a:extLst>
              <a:ext uri="{FF2B5EF4-FFF2-40B4-BE49-F238E27FC236}">
                <a16:creationId xmlns:a16="http://schemas.microsoft.com/office/drawing/2014/main" id="{42BD92F6-6BEF-4574-8516-5EECCEC62FD6}"/>
              </a:ext>
            </a:extLst>
          </p:cNvPr>
          <p:cNvPicPr>
            <a:picLocks noChangeAspect="1"/>
          </p:cNvPicPr>
          <p:nvPr userDrawn="1"/>
        </p:nvPicPr>
        <p:blipFill>
          <a:blip r:embed="rId3"/>
          <a:stretch>
            <a:fillRect/>
          </a:stretch>
        </p:blipFill>
        <p:spPr>
          <a:xfrm>
            <a:off x="604233" y="6340171"/>
            <a:ext cx="653731" cy="457612"/>
          </a:xfrm>
          <a:prstGeom prst="rect">
            <a:avLst/>
          </a:prstGeom>
        </p:spPr>
      </p:pic>
    </p:spTree>
    <p:extLst>
      <p:ext uri="{BB962C8B-B14F-4D97-AF65-F5344CB8AC3E}">
        <p14:creationId xmlns:p14="http://schemas.microsoft.com/office/powerpoint/2010/main" val="80162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 Contenus 2 blocs">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A77CF427-AB2A-B446-9B87-EB8FC24BD7C5}"/>
              </a:ext>
            </a:extLst>
          </p:cNvPr>
          <p:cNvSpPr/>
          <p:nvPr userDrawn="1"/>
        </p:nvSpPr>
        <p:spPr>
          <a:xfrm rot="5400000">
            <a:off x="4381498" y="-952502"/>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 name="Connecteur droit 3">
            <a:extLst>
              <a:ext uri="{FF2B5EF4-FFF2-40B4-BE49-F238E27FC236}">
                <a16:creationId xmlns:a16="http://schemas.microsoft.com/office/drawing/2014/main" id="{FBB25C23-4283-C448-9B1A-BC0D73D3CDC7}"/>
              </a:ext>
            </a:extLst>
          </p:cNvPr>
          <p:cNvCxnSpPr/>
          <p:nvPr userDrawn="1"/>
        </p:nvCxnSpPr>
        <p:spPr>
          <a:xfrm>
            <a:off x="5065351" y="256714"/>
            <a:ext cx="0" cy="1061155"/>
          </a:xfrm>
          <a:prstGeom prst="line">
            <a:avLst/>
          </a:prstGeom>
          <a:ln w="12700">
            <a:solidFill>
              <a:srgbClr val="00525C"/>
            </a:solidFill>
          </a:ln>
        </p:spPr>
        <p:style>
          <a:lnRef idx="1">
            <a:schemeClr val="dk1"/>
          </a:lnRef>
          <a:fillRef idx="0">
            <a:schemeClr val="dk1"/>
          </a:fillRef>
          <a:effectRef idx="0">
            <a:schemeClr val="dk1"/>
          </a:effectRef>
          <a:fontRef idx="minor">
            <a:schemeClr val="tx1"/>
          </a:fontRef>
        </p:style>
      </p:cxnSp>
      <p:sp>
        <p:nvSpPr>
          <p:cNvPr id="6" name="Rectangle : coins arrondis 5">
            <a:extLst>
              <a:ext uri="{FF2B5EF4-FFF2-40B4-BE49-F238E27FC236}">
                <a16:creationId xmlns:a16="http://schemas.microsoft.com/office/drawing/2014/main" id="{F1A89E9F-E787-E646-8F08-7E7435CB4BFA}"/>
              </a:ext>
            </a:extLst>
          </p:cNvPr>
          <p:cNvSpPr/>
          <p:nvPr userDrawn="1"/>
        </p:nvSpPr>
        <p:spPr>
          <a:xfrm>
            <a:off x="2288648" y="1975556"/>
            <a:ext cx="3313708" cy="4404882"/>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coins arrondis 6">
            <a:extLst>
              <a:ext uri="{FF2B5EF4-FFF2-40B4-BE49-F238E27FC236}">
                <a16:creationId xmlns:a16="http://schemas.microsoft.com/office/drawing/2014/main" id="{41B5AD51-E2A5-824B-959A-0EF46501F63D}"/>
              </a:ext>
            </a:extLst>
          </p:cNvPr>
          <p:cNvSpPr/>
          <p:nvPr userDrawn="1"/>
        </p:nvSpPr>
        <p:spPr>
          <a:xfrm>
            <a:off x="6407484" y="1987117"/>
            <a:ext cx="3313708" cy="4392155"/>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3">
            <a:extLst>
              <a:ext uri="{FF2B5EF4-FFF2-40B4-BE49-F238E27FC236}">
                <a16:creationId xmlns:a16="http://schemas.microsoft.com/office/drawing/2014/main" id="{843A3A54-9674-F841-819E-2B0F39AF8CD2}"/>
              </a:ext>
            </a:extLst>
          </p:cNvPr>
          <p:cNvSpPr>
            <a:spLocks noGrp="1"/>
          </p:cNvSpPr>
          <p:nvPr>
            <p:ph type="body" sz="half" idx="2" hasCustomPrompt="1"/>
          </p:nvPr>
        </p:nvSpPr>
        <p:spPr>
          <a:xfrm>
            <a:off x="2903722" y="219869"/>
            <a:ext cx="2054744" cy="1284694"/>
          </a:xfrm>
          <a:prstGeom prst="rect">
            <a:avLst/>
          </a:prstGeom>
        </p:spPr>
        <p:txBody>
          <a:bodyPr>
            <a:noAutofit/>
          </a:bodyPr>
          <a:lstStyle>
            <a:lvl1pPr marL="0" indent="0" algn="r">
              <a:buNone/>
              <a:defRPr sz="9600" b="1" i="0">
                <a:ln w="28575">
                  <a:solidFill>
                    <a:srgbClr val="00525C"/>
                  </a:solidFill>
                </a:ln>
                <a:no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10" name="Espace réservé du texte 3">
            <a:extLst>
              <a:ext uri="{FF2B5EF4-FFF2-40B4-BE49-F238E27FC236}">
                <a16:creationId xmlns:a16="http://schemas.microsoft.com/office/drawing/2014/main" id="{C62AAA4E-1E3E-9140-99FC-F625B0362B4A}"/>
              </a:ext>
            </a:extLst>
          </p:cNvPr>
          <p:cNvSpPr>
            <a:spLocks noGrp="1"/>
          </p:cNvSpPr>
          <p:nvPr>
            <p:ph type="body" sz="half" idx="10" hasCustomPrompt="1"/>
          </p:nvPr>
        </p:nvSpPr>
        <p:spPr>
          <a:xfrm>
            <a:off x="5172234" y="504359"/>
            <a:ext cx="4424528" cy="531982"/>
          </a:xfrm>
          <a:prstGeom prst="rect">
            <a:avLst/>
          </a:prstGeom>
        </p:spPr>
        <p:txBody>
          <a:bodyPr>
            <a:normAutofit/>
          </a:bodyPr>
          <a:lstStyle>
            <a:lvl1pPr marL="0" indent="0">
              <a:buNone/>
              <a:defRPr sz="1800" b="1" i="0">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sp>
        <p:nvSpPr>
          <p:cNvPr id="11" name="Espace réservé du texte 3">
            <a:extLst>
              <a:ext uri="{FF2B5EF4-FFF2-40B4-BE49-F238E27FC236}">
                <a16:creationId xmlns:a16="http://schemas.microsoft.com/office/drawing/2014/main" id="{7A1AF3F8-0F5D-4543-B8C9-A75EE12838DC}"/>
              </a:ext>
            </a:extLst>
          </p:cNvPr>
          <p:cNvSpPr>
            <a:spLocks noGrp="1"/>
          </p:cNvSpPr>
          <p:nvPr>
            <p:ph type="body" sz="half" idx="11" hasCustomPrompt="1"/>
          </p:nvPr>
        </p:nvSpPr>
        <p:spPr>
          <a:xfrm>
            <a:off x="2428499" y="2170955"/>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2" name="Espace réservé du texte 3">
            <a:extLst>
              <a:ext uri="{FF2B5EF4-FFF2-40B4-BE49-F238E27FC236}">
                <a16:creationId xmlns:a16="http://schemas.microsoft.com/office/drawing/2014/main" id="{24DF4CDB-D1DD-F845-91F2-A666C8BB051E}"/>
              </a:ext>
            </a:extLst>
          </p:cNvPr>
          <p:cNvSpPr>
            <a:spLocks noGrp="1"/>
          </p:cNvSpPr>
          <p:nvPr>
            <p:ph type="body" sz="half" idx="12" hasCustomPrompt="1"/>
          </p:nvPr>
        </p:nvSpPr>
        <p:spPr>
          <a:xfrm>
            <a:off x="2411630" y="2823371"/>
            <a:ext cx="2943409" cy="3225471"/>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3" name="Espace réservé du texte 3">
            <a:extLst>
              <a:ext uri="{FF2B5EF4-FFF2-40B4-BE49-F238E27FC236}">
                <a16:creationId xmlns:a16="http://schemas.microsoft.com/office/drawing/2014/main" id="{57550112-4588-C148-BC61-A8CCC7B1B27F}"/>
              </a:ext>
            </a:extLst>
          </p:cNvPr>
          <p:cNvSpPr>
            <a:spLocks noGrp="1"/>
          </p:cNvSpPr>
          <p:nvPr>
            <p:ph type="body" sz="half" idx="13" hasCustomPrompt="1"/>
          </p:nvPr>
        </p:nvSpPr>
        <p:spPr>
          <a:xfrm>
            <a:off x="6653353" y="2170955"/>
            <a:ext cx="2943409"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4" name="Espace réservé du texte 3">
            <a:extLst>
              <a:ext uri="{FF2B5EF4-FFF2-40B4-BE49-F238E27FC236}">
                <a16:creationId xmlns:a16="http://schemas.microsoft.com/office/drawing/2014/main" id="{1B6D0C4B-00DA-054A-ACA3-848558D620AF}"/>
              </a:ext>
            </a:extLst>
          </p:cNvPr>
          <p:cNvSpPr>
            <a:spLocks noGrp="1"/>
          </p:cNvSpPr>
          <p:nvPr>
            <p:ph type="body" sz="half" idx="14" hasCustomPrompt="1"/>
          </p:nvPr>
        </p:nvSpPr>
        <p:spPr>
          <a:xfrm>
            <a:off x="6636484" y="2823372"/>
            <a:ext cx="2943409" cy="3225470"/>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7" name="Espace réservé du texte 3">
            <a:extLst>
              <a:ext uri="{FF2B5EF4-FFF2-40B4-BE49-F238E27FC236}">
                <a16:creationId xmlns:a16="http://schemas.microsoft.com/office/drawing/2014/main" id="{F23AEACB-FB2F-0842-A926-99D6BF9F027B}"/>
              </a:ext>
            </a:extLst>
          </p:cNvPr>
          <p:cNvSpPr>
            <a:spLocks noGrp="1"/>
          </p:cNvSpPr>
          <p:nvPr>
            <p:ph type="body" sz="half" idx="17" hasCustomPrompt="1"/>
          </p:nvPr>
        </p:nvSpPr>
        <p:spPr>
          <a:xfrm>
            <a:off x="2062923" y="1746251"/>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a:t>
            </a:r>
          </a:p>
        </p:txBody>
      </p:sp>
      <p:sp>
        <p:nvSpPr>
          <p:cNvPr id="18" name="Espace réservé du texte 3">
            <a:extLst>
              <a:ext uri="{FF2B5EF4-FFF2-40B4-BE49-F238E27FC236}">
                <a16:creationId xmlns:a16="http://schemas.microsoft.com/office/drawing/2014/main" id="{05633847-E51A-0541-86C9-097EFEE1709C}"/>
              </a:ext>
            </a:extLst>
          </p:cNvPr>
          <p:cNvSpPr>
            <a:spLocks noGrp="1"/>
          </p:cNvSpPr>
          <p:nvPr>
            <p:ph type="body" sz="half" idx="18" hasCustomPrompt="1"/>
          </p:nvPr>
        </p:nvSpPr>
        <p:spPr>
          <a:xfrm>
            <a:off x="6098738" y="1738940"/>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a:t>
            </a:r>
          </a:p>
        </p:txBody>
      </p:sp>
      <p:sp>
        <p:nvSpPr>
          <p:cNvPr id="16" name="Espace réservé du texte 3">
            <a:extLst>
              <a:ext uri="{FF2B5EF4-FFF2-40B4-BE49-F238E27FC236}">
                <a16:creationId xmlns:a16="http://schemas.microsoft.com/office/drawing/2014/main" id="{08AE1D11-B149-2043-8ED1-BD5A367E6FB3}"/>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bg1"/>
                </a:solidFill>
              </a:rPr>
              <a:t>Sous réserve de modification – Dernière date de mise à jour </a:t>
            </a:r>
            <a:fld id="{655E7BB7-F7B7-A744-8711-2BBAF6CF3667}" type="datetime1">
              <a:rPr lang="fr-FR" sz="800" smtClean="0">
                <a:solidFill>
                  <a:schemeClr val="bg1"/>
                </a:solidFill>
              </a:rPr>
              <a:pPr algn="r"/>
              <a:t>04/10/2023</a:t>
            </a:fld>
            <a:endParaRPr lang="fr-FR" sz="800" dirty="0">
              <a:solidFill>
                <a:schemeClr val="bg1"/>
              </a:solidFill>
            </a:endParaRPr>
          </a:p>
        </p:txBody>
      </p:sp>
      <p:pic>
        <p:nvPicPr>
          <p:cNvPr id="19" name="Image 18">
            <a:extLst>
              <a:ext uri="{FF2B5EF4-FFF2-40B4-BE49-F238E27FC236}">
                <a16:creationId xmlns:a16="http://schemas.microsoft.com/office/drawing/2014/main" id="{127344C7-4886-E54D-B6EC-37DF961EF5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79" y="6324280"/>
            <a:ext cx="515454" cy="447615"/>
          </a:xfrm>
          <a:prstGeom prst="rect">
            <a:avLst/>
          </a:prstGeom>
        </p:spPr>
      </p:pic>
      <p:sp>
        <p:nvSpPr>
          <p:cNvPr id="20" name="Espace réservé du numéro de diapositive 41">
            <a:extLst>
              <a:ext uri="{FF2B5EF4-FFF2-40B4-BE49-F238E27FC236}">
                <a16:creationId xmlns:a16="http://schemas.microsoft.com/office/drawing/2014/main" id="{4F626F46-AAB5-2349-99BB-58F8713321BB}"/>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rgbClr val="00525C"/>
                </a:solidFill>
                <a:latin typeface="Poppins" pitchFamily="2" charset="77"/>
                <a:cs typeface="Poppins" pitchFamily="2" charset="77"/>
              </a:rPr>
              <a:pPr algn="l"/>
              <a:t>‹N°›</a:t>
            </a:fld>
            <a:endParaRPr lang="fr-FR" dirty="0">
              <a:solidFill>
                <a:srgbClr val="00525C"/>
              </a:solidFill>
              <a:latin typeface="Poppins" pitchFamily="2" charset="77"/>
              <a:cs typeface="Poppins" pitchFamily="2" charset="77"/>
            </a:endParaRPr>
          </a:p>
        </p:txBody>
      </p:sp>
      <p:pic>
        <p:nvPicPr>
          <p:cNvPr id="21" name="Image 20">
            <a:extLst>
              <a:ext uri="{FF2B5EF4-FFF2-40B4-BE49-F238E27FC236}">
                <a16:creationId xmlns:a16="http://schemas.microsoft.com/office/drawing/2014/main" id="{D99B20B2-21C2-494F-B9B2-A797CE7594E4}"/>
              </a:ext>
            </a:extLst>
          </p:cNvPr>
          <p:cNvPicPr>
            <a:picLocks noChangeAspect="1"/>
          </p:cNvPicPr>
          <p:nvPr userDrawn="1"/>
        </p:nvPicPr>
        <p:blipFill>
          <a:blip r:embed="rId3"/>
          <a:stretch>
            <a:fillRect/>
          </a:stretch>
        </p:blipFill>
        <p:spPr>
          <a:xfrm>
            <a:off x="604233" y="6340171"/>
            <a:ext cx="653731" cy="457612"/>
          </a:xfrm>
          <a:prstGeom prst="rect">
            <a:avLst/>
          </a:prstGeom>
        </p:spPr>
      </p:pic>
    </p:spTree>
    <p:extLst>
      <p:ext uri="{BB962C8B-B14F-4D97-AF65-F5344CB8AC3E}">
        <p14:creationId xmlns:p14="http://schemas.microsoft.com/office/powerpoint/2010/main" val="121379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C8E67B43-F307-1B45-A177-3792E0D323DE}"/>
              </a:ext>
            </a:extLst>
          </p:cNvPr>
          <p:cNvSpPr/>
          <p:nvPr userDrawn="1"/>
        </p:nvSpPr>
        <p:spPr>
          <a:xfrm rot="5400000">
            <a:off x="4381498" y="-952502"/>
            <a:ext cx="3428999" cy="12192003"/>
          </a:xfrm>
          <a:prstGeom prst="roundRect">
            <a:avLst>
              <a:gd name="adj" fmla="val 0"/>
            </a:avLst>
          </a:prstGeom>
          <a:solidFill>
            <a:srgbClr val="00525C"/>
          </a:solidFill>
          <a:ln>
            <a:noFill/>
          </a:ln>
          <a:effectLst>
            <a:outerShdw blurRad="298554" dist="38100" dir="2700000" sx="101000" sy="101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 coins arrondis 4">
            <a:extLst>
              <a:ext uri="{FF2B5EF4-FFF2-40B4-BE49-F238E27FC236}">
                <a16:creationId xmlns:a16="http://schemas.microsoft.com/office/drawing/2014/main" id="{5F164B8A-005A-9846-8709-416D294D9CE0}"/>
              </a:ext>
            </a:extLst>
          </p:cNvPr>
          <p:cNvSpPr/>
          <p:nvPr userDrawn="1"/>
        </p:nvSpPr>
        <p:spPr>
          <a:xfrm>
            <a:off x="2378919" y="1205414"/>
            <a:ext cx="3621156" cy="5175024"/>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coins arrondis 5">
            <a:extLst>
              <a:ext uri="{FF2B5EF4-FFF2-40B4-BE49-F238E27FC236}">
                <a16:creationId xmlns:a16="http://schemas.microsoft.com/office/drawing/2014/main" id="{F1F389FF-447F-EF47-A000-DA3050380343}"/>
              </a:ext>
            </a:extLst>
          </p:cNvPr>
          <p:cNvSpPr/>
          <p:nvPr userDrawn="1"/>
        </p:nvSpPr>
        <p:spPr>
          <a:xfrm>
            <a:off x="6497755" y="1219200"/>
            <a:ext cx="3621156" cy="5160072"/>
          </a:xfrm>
          <a:prstGeom prst="roundRect">
            <a:avLst>
              <a:gd name="adj" fmla="val 2009"/>
            </a:avLst>
          </a:prstGeom>
          <a:solidFill>
            <a:schemeClr val="bg1"/>
          </a:solidFill>
          <a:ln>
            <a:noFill/>
          </a:ln>
          <a:effectLst>
            <a:outerShdw blurRad="257225" dist="38100" dir="5555120" sx="102000" sy="102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3">
            <a:extLst>
              <a:ext uri="{FF2B5EF4-FFF2-40B4-BE49-F238E27FC236}">
                <a16:creationId xmlns:a16="http://schemas.microsoft.com/office/drawing/2014/main" id="{62797213-A12A-8147-8455-72E499DB091F}"/>
              </a:ext>
            </a:extLst>
          </p:cNvPr>
          <p:cNvSpPr>
            <a:spLocks noGrp="1"/>
          </p:cNvSpPr>
          <p:nvPr>
            <p:ph type="body" sz="half" idx="11" hasCustomPrompt="1"/>
          </p:nvPr>
        </p:nvSpPr>
        <p:spPr>
          <a:xfrm>
            <a:off x="2673218" y="1367319"/>
            <a:ext cx="3085325"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0" name="Espace réservé du texte 3">
            <a:extLst>
              <a:ext uri="{FF2B5EF4-FFF2-40B4-BE49-F238E27FC236}">
                <a16:creationId xmlns:a16="http://schemas.microsoft.com/office/drawing/2014/main" id="{37E82788-1A93-2E41-AF9C-7A6F5E2C5603}"/>
              </a:ext>
            </a:extLst>
          </p:cNvPr>
          <p:cNvSpPr>
            <a:spLocks noGrp="1"/>
          </p:cNvSpPr>
          <p:nvPr>
            <p:ph type="body" sz="half" idx="12" hasCustomPrompt="1"/>
          </p:nvPr>
        </p:nvSpPr>
        <p:spPr>
          <a:xfrm>
            <a:off x="2656349" y="2019735"/>
            <a:ext cx="3102194" cy="4119808"/>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1" name="Espace réservé du texte 3">
            <a:extLst>
              <a:ext uri="{FF2B5EF4-FFF2-40B4-BE49-F238E27FC236}">
                <a16:creationId xmlns:a16="http://schemas.microsoft.com/office/drawing/2014/main" id="{0A50E0A7-D948-5945-802B-4F1DF8D97F2C}"/>
              </a:ext>
            </a:extLst>
          </p:cNvPr>
          <p:cNvSpPr>
            <a:spLocks noGrp="1"/>
          </p:cNvSpPr>
          <p:nvPr>
            <p:ph type="body" sz="half" idx="13" hasCustomPrompt="1"/>
          </p:nvPr>
        </p:nvSpPr>
        <p:spPr>
          <a:xfrm>
            <a:off x="6821444" y="1367319"/>
            <a:ext cx="3073670" cy="531982"/>
          </a:xfrm>
          <a:prstGeom prst="rect">
            <a:avLst/>
          </a:prstGeom>
        </p:spPr>
        <p:txBody>
          <a:bodyPr>
            <a:normAutofit/>
          </a:bodyPr>
          <a:lstStyle>
            <a:lvl1pPr marL="0" indent="0">
              <a:buNone/>
              <a:defRPr sz="1600" b="1" i="0">
                <a:solidFill>
                  <a:srgbClr val="F18815"/>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DU BLOC</a:t>
            </a:r>
          </a:p>
        </p:txBody>
      </p:sp>
      <p:sp>
        <p:nvSpPr>
          <p:cNvPr id="12" name="Espace réservé du texte 3">
            <a:extLst>
              <a:ext uri="{FF2B5EF4-FFF2-40B4-BE49-F238E27FC236}">
                <a16:creationId xmlns:a16="http://schemas.microsoft.com/office/drawing/2014/main" id="{6192D2B4-5979-A14E-AA51-7EAD69CCC5AA}"/>
              </a:ext>
            </a:extLst>
          </p:cNvPr>
          <p:cNvSpPr>
            <a:spLocks noGrp="1"/>
          </p:cNvSpPr>
          <p:nvPr>
            <p:ph type="body" sz="half" idx="14" hasCustomPrompt="1"/>
          </p:nvPr>
        </p:nvSpPr>
        <p:spPr>
          <a:xfrm>
            <a:off x="6804575" y="2019735"/>
            <a:ext cx="3073670" cy="4119807"/>
          </a:xfrm>
          <a:prstGeom prst="rect">
            <a:avLst/>
          </a:prstGeom>
        </p:spPr>
        <p:txBody>
          <a:bodyPr>
            <a:normAutofit/>
          </a:bodyPr>
          <a:lstStyle>
            <a:lvl1pPr marL="0" indent="0">
              <a:buNone/>
              <a:defRPr sz="1200" b="0" i="0">
                <a:solidFill>
                  <a:schemeClr val="tx1"/>
                </a:solid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ici pour intégrer du contenu textuel</a:t>
            </a:r>
          </a:p>
        </p:txBody>
      </p:sp>
      <p:sp>
        <p:nvSpPr>
          <p:cNvPr id="13" name="Espace réservé du texte 3">
            <a:extLst>
              <a:ext uri="{FF2B5EF4-FFF2-40B4-BE49-F238E27FC236}">
                <a16:creationId xmlns:a16="http://schemas.microsoft.com/office/drawing/2014/main" id="{C7AC1D71-F8DF-C64A-B23C-C9253571FA9D}"/>
              </a:ext>
            </a:extLst>
          </p:cNvPr>
          <p:cNvSpPr>
            <a:spLocks noGrp="1"/>
          </p:cNvSpPr>
          <p:nvPr>
            <p:ph type="body" sz="half" idx="17" hasCustomPrompt="1"/>
          </p:nvPr>
        </p:nvSpPr>
        <p:spPr>
          <a:xfrm>
            <a:off x="2149220" y="1062354"/>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a:t>
            </a:r>
          </a:p>
        </p:txBody>
      </p:sp>
      <p:sp>
        <p:nvSpPr>
          <p:cNvPr id="14" name="Espace réservé du texte 3">
            <a:extLst>
              <a:ext uri="{FF2B5EF4-FFF2-40B4-BE49-F238E27FC236}">
                <a16:creationId xmlns:a16="http://schemas.microsoft.com/office/drawing/2014/main" id="{EB2751A9-4C3C-224F-B0A4-3BBE68D5BAF9}"/>
              </a:ext>
            </a:extLst>
          </p:cNvPr>
          <p:cNvSpPr>
            <a:spLocks noGrp="1"/>
          </p:cNvSpPr>
          <p:nvPr>
            <p:ph type="body" sz="half" idx="18" hasCustomPrompt="1"/>
          </p:nvPr>
        </p:nvSpPr>
        <p:spPr>
          <a:xfrm>
            <a:off x="6185035" y="1055043"/>
            <a:ext cx="451449" cy="701198"/>
          </a:xfrm>
          <a:prstGeom prst="rect">
            <a:avLst/>
          </a:prstGeom>
        </p:spPr>
        <p:txBody>
          <a:bodyPr>
            <a:noAutofit/>
          </a:bodyPr>
          <a:lstStyle>
            <a:lvl1pPr marL="0" indent="0">
              <a:buNone/>
              <a:defRPr sz="5400" b="1" i="0">
                <a:ln>
                  <a:solidFill>
                    <a:srgbClr val="F18815"/>
                  </a:solidFill>
                </a:ln>
                <a:noFill/>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a:t>
            </a:r>
          </a:p>
        </p:txBody>
      </p:sp>
      <p:sp>
        <p:nvSpPr>
          <p:cNvPr id="15" name="Espace réservé du texte 3">
            <a:extLst>
              <a:ext uri="{FF2B5EF4-FFF2-40B4-BE49-F238E27FC236}">
                <a16:creationId xmlns:a16="http://schemas.microsoft.com/office/drawing/2014/main" id="{14263D6C-A696-334D-BE27-78741B9F1058}"/>
              </a:ext>
            </a:extLst>
          </p:cNvPr>
          <p:cNvSpPr txBox="1">
            <a:spLocks/>
          </p:cNvSpPr>
          <p:nvPr userDrawn="1"/>
        </p:nvSpPr>
        <p:spPr>
          <a:xfrm>
            <a:off x="8149701" y="6583502"/>
            <a:ext cx="3953520" cy="2744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b="0" i="0" kern="1200">
                <a:solidFill>
                  <a:schemeClr val="bg1">
                    <a:lumMod val="85000"/>
                  </a:schemeClr>
                </a:solidFill>
                <a:latin typeface="Poppins Light" pitchFamily="2" charset="77"/>
                <a:ea typeface="+mn-ea"/>
                <a:cs typeface="Poppins Light"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fr-FR" sz="800" dirty="0">
                <a:solidFill>
                  <a:schemeClr val="bg1"/>
                </a:solidFill>
              </a:rPr>
              <a:t>Sous réserve de modification – Dernière date de mise à jour </a:t>
            </a:r>
            <a:fld id="{655E7BB7-F7B7-A744-8711-2BBAF6CF3667}" type="datetime1">
              <a:rPr lang="fr-FR" sz="800" smtClean="0">
                <a:solidFill>
                  <a:schemeClr val="bg1"/>
                </a:solidFill>
              </a:rPr>
              <a:pPr algn="r"/>
              <a:t>04/10/2023</a:t>
            </a:fld>
            <a:endParaRPr lang="fr-FR" sz="800" dirty="0">
              <a:solidFill>
                <a:schemeClr val="bg1"/>
              </a:solidFill>
            </a:endParaRPr>
          </a:p>
        </p:txBody>
      </p:sp>
      <p:pic>
        <p:nvPicPr>
          <p:cNvPr id="16" name="Image 15">
            <a:extLst>
              <a:ext uri="{FF2B5EF4-FFF2-40B4-BE49-F238E27FC236}">
                <a16:creationId xmlns:a16="http://schemas.microsoft.com/office/drawing/2014/main" id="{56619532-9C7D-C745-80B1-87A7E28FF7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79" y="6324280"/>
            <a:ext cx="515454" cy="447615"/>
          </a:xfrm>
          <a:prstGeom prst="rect">
            <a:avLst/>
          </a:prstGeom>
        </p:spPr>
      </p:pic>
      <p:sp>
        <p:nvSpPr>
          <p:cNvPr id="17" name="Espace réservé du numéro de diapositive 41">
            <a:extLst>
              <a:ext uri="{FF2B5EF4-FFF2-40B4-BE49-F238E27FC236}">
                <a16:creationId xmlns:a16="http://schemas.microsoft.com/office/drawing/2014/main" id="{17B2331A-4367-CA45-A5DA-446474A88820}"/>
              </a:ext>
            </a:extLst>
          </p:cNvPr>
          <p:cNvSpPr txBox="1">
            <a:spLocks/>
          </p:cNvSpPr>
          <p:nvPr userDrawn="1"/>
        </p:nvSpPr>
        <p:spPr>
          <a:xfrm>
            <a:off x="11458468" y="234380"/>
            <a:ext cx="64475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5189D8-5579-1148-96E3-84DA8DA43292}" type="slidenum">
              <a:rPr lang="fr-FR" smtClean="0">
                <a:solidFill>
                  <a:srgbClr val="00525C"/>
                </a:solidFill>
                <a:latin typeface="Poppins" pitchFamily="2" charset="77"/>
                <a:cs typeface="Poppins" pitchFamily="2" charset="77"/>
              </a:rPr>
              <a:pPr algn="l"/>
              <a:t>‹N°›</a:t>
            </a:fld>
            <a:endParaRPr lang="fr-FR" dirty="0">
              <a:solidFill>
                <a:srgbClr val="00525C"/>
              </a:solidFill>
              <a:latin typeface="Poppins" pitchFamily="2" charset="77"/>
              <a:cs typeface="Poppins" pitchFamily="2" charset="77"/>
            </a:endParaRPr>
          </a:p>
        </p:txBody>
      </p:sp>
      <p:cxnSp>
        <p:nvCxnSpPr>
          <p:cNvPr id="18" name="Connecteur droit 17">
            <a:extLst>
              <a:ext uri="{FF2B5EF4-FFF2-40B4-BE49-F238E27FC236}">
                <a16:creationId xmlns:a16="http://schemas.microsoft.com/office/drawing/2014/main" id="{16E70E00-6BEF-F848-861B-5E0476BBFEC4}"/>
              </a:ext>
            </a:extLst>
          </p:cNvPr>
          <p:cNvCxnSpPr>
            <a:cxnSpLocks/>
          </p:cNvCxnSpPr>
          <p:nvPr userDrawn="1"/>
        </p:nvCxnSpPr>
        <p:spPr>
          <a:xfrm>
            <a:off x="5065351" y="256714"/>
            <a:ext cx="0" cy="622933"/>
          </a:xfrm>
          <a:prstGeom prst="line">
            <a:avLst/>
          </a:prstGeom>
          <a:ln w="12700">
            <a:solidFill>
              <a:srgbClr val="00525C"/>
            </a:solidFill>
          </a:ln>
        </p:spPr>
        <p:style>
          <a:lnRef idx="1">
            <a:schemeClr val="dk1"/>
          </a:lnRef>
          <a:fillRef idx="0">
            <a:schemeClr val="dk1"/>
          </a:fillRef>
          <a:effectRef idx="0">
            <a:schemeClr val="dk1"/>
          </a:effectRef>
          <a:fontRef idx="minor">
            <a:schemeClr val="tx1"/>
          </a:fontRef>
        </p:style>
      </p:cxnSp>
      <p:sp>
        <p:nvSpPr>
          <p:cNvPr id="19" name="Espace réservé du texte 3">
            <a:extLst>
              <a:ext uri="{FF2B5EF4-FFF2-40B4-BE49-F238E27FC236}">
                <a16:creationId xmlns:a16="http://schemas.microsoft.com/office/drawing/2014/main" id="{A6140707-D93A-7F4E-8951-E6443F212772}"/>
              </a:ext>
            </a:extLst>
          </p:cNvPr>
          <p:cNvSpPr>
            <a:spLocks noGrp="1"/>
          </p:cNvSpPr>
          <p:nvPr>
            <p:ph type="body" sz="half" idx="2" hasCustomPrompt="1"/>
          </p:nvPr>
        </p:nvSpPr>
        <p:spPr>
          <a:xfrm>
            <a:off x="2903722" y="219869"/>
            <a:ext cx="2134320" cy="828655"/>
          </a:xfrm>
          <a:prstGeom prst="rect">
            <a:avLst/>
          </a:prstGeom>
        </p:spPr>
        <p:txBody>
          <a:bodyPr>
            <a:noAutofit/>
          </a:bodyPr>
          <a:lstStyle>
            <a:lvl1pPr marL="0" indent="0" algn="r">
              <a:buNone/>
              <a:defRPr sz="5400" b="1" i="0">
                <a:ln w="28575">
                  <a:solidFill>
                    <a:srgbClr val="00525C"/>
                  </a:solidFill>
                </a:ln>
                <a:no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a:t>
            </a:r>
          </a:p>
        </p:txBody>
      </p:sp>
      <p:sp>
        <p:nvSpPr>
          <p:cNvPr id="20" name="Espace réservé du texte 3">
            <a:extLst>
              <a:ext uri="{FF2B5EF4-FFF2-40B4-BE49-F238E27FC236}">
                <a16:creationId xmlns:a16="http://schemas.microsoft.com/office/drawing/2014/main" id="{27F6461D-9ED3-7340-B19E-46AF514326B9}"/>
              </a:ext>
            </a:extLst>
          </p:cNvPr>
          <p:cNvSpPr>
            <a:spLocks noGrp="1"/>
          </p:cNvSpPr>
          <p:nvPr>
            <p:ph type="body" sz="half" idx="10" hasCustomPrompt="1"/>
          </p:nvPr>
        </p:nvSpPr>
        <p:spPr>
          <a:xfrm>
            <a:off x="5172234" y="347665"/>
            <a:ext cx="4424528" cy="531982"/>
          </a:xfrm>
          <a:prstGeom prst="rect">
            <a:avLst/>
          </a:prstGeom>
        </p:spPr>
        <p:txBody>
          <a:bodyPr>
            <a:normAutofit/>
          </a:bodyPr>
          <a:lstStyle>
            <a:lvl1pPr marL="0" indent="0">
              <a:buNone/>
              <a:defRPr sz="1800" b="1" i="0">
                <a:solidFill>
                  <a:srgbClr val="00525C"/>
                </a:solidFill>
                <a:latin typeface="Poppins ExtraBold" pitchFamily="2" charset="77"/>
                <a:cs typeface="Poppins Extra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insérer un titre de page</a:t>
            </a:r>
          </a:p>
        </p:txBody>
      </p:sp>
      <p:pic>
        <p:nvPicPr>
          <p:cNvPr id="21" name="Image 20">
            <a:extLst>
              <a:ext uri="{FF2B5EF4-FFF2-40B4-BE49-F238E27FC236}">
                <a16:creationId xmlns:a16="http://schemas.microsoft.com/office/drawing/2014/main" id="{563DF04B-DA01-4482-BBC4-C99B157DEB9B}"/>
              </a:ext>
            </a:extLst>
          </p:cNvPr>
          <p:cNvPicPr>
            <a:picLocks noChangeAspect="1"/>
          </p:cNvPicPr>
          <p:nvPr userDrawn="1"/>
        </p:nvPicPr>
        <p:blipFill>
          <a:blip r:embed="rId3"/>
          <a:stretch>
            <a:fillRect/>
          </a:stretch>
        </p:blipFill>
        <p:spPr>
          <a:xfrm>
            <a:off x="604233" y="6340171"/>
            <a:ext cx="653731" cy="457612"/>
          </a:xfrm>
          <a:prstGeom prst="rect">
            <a:avLst/>
          </a:prstGeom>
        </p:spPr>
      </p:pic>
    </p:spTree>
    <p:extLst>
      <p:ext uri="{BB962C8B-B14F-4D97-AF65-F5344CB8AC3E}">
        <p14:creationId xmlns:p14="http://schemas.microsoft.com/office/powerpoint/2010/main" val="71515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08612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9"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B5259B4-FABF-4E80-92F1-681365C3A47D}"/>
              </a:ext>
            </a:extLst>
          </p:cNvPr>
          <p:cNvPicPr>
            <a:picLocks noChangeAspect="1"/>
          </p:cNvPicPr>
          <p:nvPr userDrawn="1"/>
        </p:nvPicPr>
        <p:blipFill>
          <a:blip r:embed="rId11"/>
          <a:stretch>
            <a:fillRect/>
          </a:stretch>
        </p:blipFill>
        <p:spPr>
          <a:xfrm>
            <a:off x="93126" y="6329779"/>
            <a:ext cx="501587" cy="501587"/>
          </a:xfrm>
          <a:prstGeom prst="rect">
            <a:avLst/>
          </a:prstGeom>
        </p:spPr>
      </p:pic>
      <p:pic>
        <p:nvPicPr>
          <p:cNvPr id="8" name="Image 7">
            <a:extLst>
              <a:ext uri="{FF2B5EF4-FFF2-40B4-BE49-F238E27FC236}">
                <a16:creationId xmlns:a16="http://schemas.microsoft.com/office/drawing/2014/main" id="{978294FF-986D-4D0A-8435-74E979CA7335}"/>
              </a:ext>
            </a:extLst>
          </p:cNvPr>
          <p:cNvPicPr>
            <a:picLocks noChangeAspect="1"/>
          </p:cNvPicPr>
          <p:nvPr userDrawn="1"/>
        </p:nvPicPr>
        <p:blipFill>
          <a:blip r:embed="rId12"/>
          <a:stretch>
            <a:fillRect/>
          </a:stretch>
        </p:blipFill>
        <p:spPr>
          <a:xfrm>
            <a:off x="582589" y="6329779"/>
            <a:ext cx="710561" cy="497393"/>
          </a:xfrm>
          <a:prstGeom prst="rect">
            <a:avLst/>
          </a:prstGeom>
        </p:spPr>
      </p:pic>
    </p:spTree>
    <p:extLst>
      <p:ext uri="{BB962C8B-B14F-4D97-AF65-F5344CB8AC3E}">
        <p14:creationId xmlns:p14="http://schemas.microsoft.com/office/powerpoint/2010/main" val="181254022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7E33416-6358-4132-B428-21324234DFF0}"/>
              </a:ext>
            </a:extLst>
          </p:cNvPr>
          <p:cNvPicPr>
            <a:picLocks noChangeAspect="1"/>
          </p:cNvPicPr>
          <p:nvPr userDrawn="1"/>
        </p:nvPicPr>
        <p:blipFill>
          <a:blip r:embed="rId5"/>
          <a:stretch>
            <a:fillRect/>
          </a:stretch>
        </p:blipFill>
        <p:spPr>
          <a:xfrm>
            <a:off x="93126" y="6329779"/>
            <a:ext cx="501587" cy="501587"/>
          </a:xfrm>
          <a:prstGeom prst="rect">
            <a:avLst/>
          </a:prstGeom>
        </p:spPr>
      </p:pic>
      <p:pic>
        <p:nvPicPr>
          <p:cNvPr id="8" name="Image 7">
            <a:extLst>
              <a:ext uri="{FF2B5EF4-FFF2-40B4-BE49-F238E27FC236}">
                <a16:creationId xmlns:a16="http://schemas.microsoft.com/office/drawing/2014/main" id="{2A35F389-DBE8-450A-896C-64DF5924C712}"/>
              </a:ext>
            </a:extLst>
          </p:cNvPr>
          <p:cNvPicPr>
            <a:picLocks noChangeAspect="1"/>
          </p:cNvPicPr>
          <p:nvPr userDrawn="1"/>
        </p:nvPicPr>
        <p:blipFill>
          <a:blip r:embed="rId6"/>
          <a:stretch>
            <a:fillRect/>
          </a:stretch>
        </p:blipFill>
        <p:spPr>
          <a:xfrm>
            <a:off x="582589" y="6329779"/>
            <a:ext cx="710561" cy="497393"/>
          </a:xfrm>
          <a:prstGeom prst="rect">
            <a:avLst/>
          </a:prstGeom>
        </p:spPr>
      </p:pic>
    </p:spTree>
    <p:extLst>
      <p:ext uri="{BB962C8B-B14F-4D97-AF65-F5344CB8AC3E}">
        <p14:creationId xmlns:p14="http://schemas.microsoft.com/office/powerpoint/2010/main" val="15542381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6FC0768-6A89-4EE2-9A29-EF6006DE14D6}"/>
              </a:ext>
            </a:extLst>
          </p:cNvPr>
          <p:cNvSpPr>
            <a:spLocks noGrp="1"/>
          </p:cNvSpPr>
          <p:nvPr>
            <p:ph type="body" sz="half" idx="2"/>
          </p:nvPr>
        </p:nvSpPr>
        <p:spPr/>
        <p:txBody>
          <a:bodyPr>
            <a:normAutofit fontScale="92500"/>
          </a:bodyPr>
          <a:lstStyle/>
          <a:p>
            <a:r>
              <a:rPr lang="fr-FR" sz="2800" dirty="0"/>
              <a:t>Troubles « </a:t>
            </a:r>
            <a:r>
              <a:rPr lang="fr-FR" sz="2800" dirty="0" err="1"/>
              <a:t>dys</a:t>
            </a:r>
            <a:r>
              <a:rPr lang="fr-FR" sz="2800" dirty="0"/>
              <a:t> » des solutions concrètes pour les identifier et y répondre –Matinale MEDEF </a:t>
            </a:r>
          </a:p>
        </p:txBody>
      </p:sp>
      <p:sp>
        <p:nvSpPr>
          <p:cNvPr id="4" name="Espace réservé du texte 3">
            <a:extLst>
              <a:ext uri="{FF2B5EF4-FFF2-40B4-BE49-F238E27FC236}">
                <a16:creationId xmlns:a16="http://schemas.microsoft.com/office/drawing/2014/main" id="{EDC2453D-33CC-4E2B-9D42-416452291C69}"/>
              </a:ext>
            </a:extLst>
          </p:cNvPr>
          <p:cNvSpPr>
            <a:spLocks noGrp="1"/>
          </p:cNvSpPr>
          <p:nvPr>
            <p:ph type="body" sz="half" idx="13"/>
          </p:nvPr>
        </p:nvSpPr>
        <p:spPr/>
        <p:txBody>
          <a:bodyPr/>
          <a:lstStyle/>
          <a:p>
            <a:r>
              <a:rPr lang="fr-FR" dirty="0"/>
              <a:t>CFA IFIR et CFA Sport et animation </a:t>
            </a:r>
          </a:p>
        </p:txBody>
      </p:sp>
      <p:sp>
        <p:nvSpPr>
          <p:cNvPr id="5" name="Espace réservé du texte 4">
            <a:extLst>
              <a:ext uri="{FF2B5EF4-FFF2-40B4-BE49-F238E27FC236}">
                <a16:creationId xmlns:a16="http://schemas.microsoft.com/office/drawing/2014/main" id="{21CD5991-B843-4F2A-B1BF-359941981521}"/>
              </a:ext>
            </a:extLst>
          </p:cNvPr>
          <p:cNvSpPr>
            <a:spLocks noGrp="1"/>
          </p:cNvSpPr>
          <p:nvPr>
            <p:ph type="body" sz="half" idx="14"/>
          </p:nvPr>
        </p:nvSpPr>
        <p:spPr/>
        <p:txBody>
          <a:bodyPr/>
          <a:lstStyle/>
          <a:p>
            <a:endParaRPr lang="fr-FR"/>
          </a:p>
        </p:txBody>
      </p:sp>
      <p:pic>
        <p:nvPicPr>
          <p:cNvPr id="17" name="Espace réservé pour une image  16" descr="Une image contenant Visage humain, personne, habits, livre&#10;&#10;Description générée automatiquement">
            <a:extLst>
              <a:ext uri="{FF2B5EF4-FFF2-40B4-BE49-F238E27FC236}">
                <a16:creationId xmlns:a16="http://schemas.microsoft.com/office/drawing/2014/main" id="{6865D399-1801-1817-0780-EC7A5EE834E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1678" r="21678"/>
          <a:stretch/>
        </p:blipFill>
        <p:spPr>
          <a:xfrm>
            <a:off x="926492" y="615437"/>
            <a:ext cx="4681533" cy="5509979"/>
          </a:xfrm>
        </p:spPr>
      </p:pic>
    </p:spTree>
    <p:extLst>
      <p:ext uri="{BB962C8B-B14F-4D97-AF65-F5344CB8AC3E}">
        <p14:creationId xmlns:p14="http://schemas.microsoft.com/office/powerpoint/2010/main" val="141885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04B1814-F326-E40D-BFDB-9ECAFABDDE98}"/>
              </a:ext>
            </a:extLst>
          </p:cNvPr>
          <p:cNvSpPr>
            <a:spLocks noGrp="1"/>
          </p:cNvSpPr>
          <p:nvPr>
            <p:ph type="body" sz="half" idx="11"/>
          </p:nvPr>
        </p:nvSpPr>
        <p:spPr/>
        <p:txBody>
          <a:bodyPr/>
          <a:lstStyle/>
          <a:p>
            <a:r>
              <a:rPr lang="fr-FR" dirty="0"/>
              <a:t>Troubles spécifiques des apprentissages </a:t>
            </a:r>
          </a:p>
        </p:txBody>
      </p:sp>
      <p:sp>
        <p:nvSpPr>
          <p:cNvPr id="3" name="Espace réservé du texte 2">
            <a:extLst>
              <a:ext uri="{FF2B5EF4-FFF2-40B4-BE49-F238E27FC236}">
                <a16:creationId xmlns:a16="http://schemas.microsoft.com/office/drawing/2014/main" id="{E32D44EE-B256-D405-19C1-4FE7BE15526F}"/>
              </a:ext>
            </a:extLst>
          </p:cNvPr>
          <p:cNvSpPr>
            <a:spLocks noGrp="1"/>
          </p:cNvSpPr>
          <p:nvPr>
            <p:ph type="body" sz="half" idx="12"/>
          </p:nvPr>
        </p:nvSpPr>
        <p:spPr/>
        <p:txBody>
          <a:bodyPr/>
          <a:lstStyle/>
          <a:p>
            <a:endParaRPr lang="fr-FR" dirty="0"/>
          </a:p>
          <a:p>
            <a:r>
              <a:rPr lang="fr-FR" dirty="0">
                <a:sym typeface="Wingdings 3" panose="05040102010807070707" pitchFamily="18" charset="2"/>
              </a:rPr>
              <a:t></a:t>
            </a:r>
            <a:r>
              <a:rPr lang="fr-FR" dirty="0"/>
              <a:t>Parcours de préparation à l’apprentissage ou de préparation à l’emploi </a:t>
            </a:r>
          </a:p>
          <a:p>
            <a:pPr marL="171450" indent="-171450">
              <a:buFont typeface="Wingdings 3" panose="05040102010807070707" pitchFamily="18" charset="2"/>
              <a:buChar char=""/>
            </a:pPr>
            <a:r>
              <a:rPr lang="fr-FR" dirty="0"/>
              <a:t>1ers niveaux de qualification </a:t>
            </a:r>
          </a:p>
          <a:p>
            <a:pPr marL="171450" indent="-171450">
              <a:buFont typeface="Wingdings 3" panose="05040102010807070707" pitchFamily="18" charset="2"/>
              <a:buChar char=""/>
            </a:pPr>
            <a:r>
              <a:rPr lang="fr-FR" dirty="0"/>
              <a:t>des jeunes  entrent en formation à reculons, avec de nombreux apriori, après avoir vécu des situations complexes.</a:t>
            </a:r>
          </a:p>
          <a:p>
            <a:pPr marL="171450" indent="-171450">
              <a:buFont typeface="Wingdings 3" panose="05040102010807070707" pitchFamily="18" charset="2"/>
              <a:buChar char=""/>
            </a:pPr>
            <a:endParaRPr lang="fr-FR" dirty="0"/>
          </a:p>
          <a:p>
            <a:r>
              <a:rPr lang="fr-FR" dirty="0"/>
              <a:t>L’IFIR a fait appel à </a:t>
            </a:r>
            <a:r>
              <a:rPr lang="fr-FR" b="1" dirty="0"/>
              <a:t>Valérie DUBAND </a:t>
            </a:r>
            <a:r>
              <a:rPr lang="fr-FR" dirty="0"/>
              <a:t>en 2020, dans le cadre des parcours de préparation à l’apprentissage, en raison de son besoin du regard d’une </a:t>
            </a:r>
            <a:r>
              <a:rPr lang="fr-FR" b="1" dirty="0"/>
              <a:t>coach spécialisée dans les troubles des apprentissages</a:t>
            </a:r>
            <a:r>
              <a:rPr lang="fr-FR" dirty="0"/>
              <a:t>. </a:t>
            </a:r>
          </a:p>
          <a:p>
            <a:r>
              <a:rPr lang="fr-FR" dirty="0"/>
              <a:t>Apport immédiat d’une </a:t>
            </a:r>
            <a:r>
              <a:rPr lang="fr-FR" b="1" dirty="0"/>
              <a:t>méthodologie spécifique et adaptée </a:t>
            </a:r>
            <a:r>
              <a:rPr lang="fr-FR" dirty="0"/>
              <a:t>aux </a:t>
            </a:r>
            <a:r>
              <a:rPr lang="fr-FR" b="1" dirty="0"/>
              <a:t>besoins des apprenants.</a:t>
            </a:r>
            <a:endParaRPr lang="fr-FR" dirty="0"/>
          </a:p>
          <a:p>
            <a:r>
              <a:rPr lang="fr-FR" dirty="0"/>
              <a:t>Le développement de notre appareil de formation dans nos murs, avec des problématiques importantes d’échec scolaire en amont de l’entrée en apprentissage, le constat des équipes de forts besoins des candidats, mais pas toujours identifiés a renforcé la nécessité de mettre en place </a:t>
            </a:r>
            <a:r>
              <a:rPr lang="fr-FR" b="1" dirty="0"/>
              <a:t>une organisation pluridisciplinaire , dans l’intérêt des jeunes</a:t>
            </a:r>
            <a:r>
              <a:rPr lang="fr-FR" dirty="0"/>
              <a:t>. </a:t>
            </a:r>
          </a:p>
          <a:p>
            <a:r>
              <a:rPr lang="fr-FR" dirty="0"/>
              <a:t>Puis le CFA Sport est entré dans cette dynamique en 2022, avec un constat partagé sur les parcours de préparation.</a:t>
            </a:r>
          </a:p>
        </p:txBody>
      </p:sp>
      <p:sp>
        <p:nvSpPr>
          <p:cNvPr id="4" name="Espace réservé du texte 3">
            <a:extLst>
              <a:ext uri="{FF2B5EF4-FFF2-40B4-BE49-F238E27FC236}">
                <a16:creationId xmlns:a16="http://schemas.microsoft.com/office/drawing/2014/main" id="{CB307330-4A57-9392-2CC5-1D11DA690601}"/>
              </a:ext>
            </a:extLst>
          </p:cNvPr>
          <p:cNvSpPr>
            <a:spLocks noGrp="1"/>
          </p:cNvSpPr>
          <p:nvPr>
            <p:ph type="body" sz="half" idx="2"/>
          </p:nvPr>
        </p:nvSpPr>
        <p:spPr/>
        <p:txBody>
          <a:bodyPr/>
          <a:lstStyle/>
          <a:p>
            <a:endParaRPr lang="fr-FR"/>
          </a:p>
        </p:txBody>
      </p:sp>
      <p:sp>
        <p:nvSpPr>
          <p:cNvPr id="5" name="Espace réservé du texte 4">
            <a:extLst>
              <a:ext uri="{FF2B5EF4-FFF2-40B4-BE49-F238E27FC236}">
                <a16:creationId xmlns:a16="http://schemas.microsoft.com/office/drawing/2014/main" id="{C61E770A-CB3A-28FE-94F7-B1B386DAC13D}"/>
              </a:ext>
            </a:extLst>
          </p:cNvPr>
          <p:cNvSpPr>
            <a:spLocks noGrp="1"/>
          </p:cNvSpPr>
          <p:nvPr>
            <p:ph type="body" sz="half" idx="10"/>
          </p:nvPr>
        </p:nvSpPr>
        <p:spPr/>
        <p:txBody>
          <a:bodyPr>
            <a:normAutofit fontScale="62500" lnSpcReduction="20000"/>
          </a:bodyPr>
          <a:lstStyle/>
          <a:p>
            <a:r>
              <a:rPr lang="fr-FR" sz="2600" dirty="0"/>
              <a:t>CONSTATS </a:t>
            </a:r>
          </a:p>
          <a:p>
            <a:r>
              <a:rPr lang="fr-FR" dirty="0"/>
              <a:t>Présentation Muriel HASSENFRATZ </a:t>
            </a:r>
          </a:p>
        </p:txBody>
      </p:sp>
    </p:spTree>
    <p:extLst>
      <p:ext uri="{BB962C8B-B14F-4D97-AF65-F5344CB8AC3E}">
        <p14:creationId xmlns:p14="http://schemas.microsoft.com/office/powerpoint/2010/main" val="257691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04B1814-F326-E40D-BFDB-9ECAFABDDE98}"/>
              </a:ext>
            </a:extLst>
          </p:cNvPr>
          <p:cNvSpPr>
            <a:spLocks noGrp="1"/>
          </p:cNvSpPr>
          <p:nvPr>
            <p:ph type="body" sz="half" idx="11"/>
          </p:nvPr>
        </p:nvSpPr>
        <p:spPr/>
        <p:txBody>
          <a:bodyPr/>
          <a:lstStyle/>
          <a:p>
            <a:r>
              <a:rPr lang="fr-FR" dirty="0"/>
              <a:t>Un pas vers l’inclusion : de la conscience vers la connaissance </a:t>
            </a:r>
          </a:p>
        </p:txBody>
      </p:sp>
      <p:sp>
        <p:nvSpPr>
          <p:cNvPr id="3" name="Espace réservé du texte 2">
            <a:extLst>
              <a:ext uri="{FF2B5EF4-FFF2-40B4-BE49-F238E27FC236}">
                <a16:creationId xmlns:a16="http://schemas.microsoft.com/office/drawing/2014/main" id="{E32D44EE-B256-D405-19C1-4FE7BE15526F}"/>
              </a:ext>
            </a:extLst>
          </p:cNvPr>
          <p:cNvSpPr>
            <a:spLocks noGrp="1"/>
          </p:cNvSpPr>
          <p:nvPr>
            <p:ph type="body" sz="half" idx="12"/>
          </p:nvPr>
        </p:nvSpPr>
        <p:spPr/>
        <p:txBody>
          <a:bodyPr>
            <a:normAutofit lnSpcReduction="10000"/>
          </a:bodyPr>
          <a:lstStyle/>
          <a:p>
            <a:r>
              <a:rPr lang="fr-FR" b="1" dirty="0">
                <a:sym typeface="Wingdings 3" panose="05040102010807070707" pitchFamily="18" charset="2"/>
              </a:rPr>
              <a:t> Vers la </a:t>
            </a:r>
            <a:r>
              <a:rPr lang="fr-FR" b="1" dirty="0"/>
              <a:t>Conscience d’un apprenti à besoins spécifiques </a:t>
            </a:r>
            <a:r>
              <a:rPr lang="fr-FR" dirty="0"/>
              <a:t>(définition commune partagée )= langage commun </a:t>
            </a:r>
          </a:p>
          <a:p>
            <a:pPr rtl="0"/>
            <a:r>
              <a:rPr lang="fr-FR" dirty="0">
                <a:effectLst/>
              </a:rPr>
              <a:t>C’est un apprenti qui bénéficie d’une connaissance de travailleur en situation de handicap (RQTH), qui a un trouble « </a:t>
            </a:r>
            <a:r>
              <a:rPr lang="fr-FR" dirty="0" err="1">
                <a:effectLst/>
              </a:rPr>
              <a:t>dys</a:t>
            </a:r>
            <a:r>
              <a:rPr lang="fr-FR" dirty="0">
                <a:effectLst/>
              </a:rPr>
              <a:t> » (dyslexie, dyspraxie, dysgraphie…), un TDAH (Trouble Déficitaire de l’attention avec ou sans Hyperactivité), une dysphasie, un haut potentiel intellectuel, un trouble du spectre autistique, des difficultés persistantes, des troubles organiques ou psychologiques…</a:t>
            </a:r>
          </a:p>
          <a:p>
            <a:pPr rtl="0"/>
            <a:r>
              <a:rPr lang="fr-FR" dirty="0">
                <a:effectLst/>
              </a:rPr>
              <a:t>Il peut aussi être un apprenti qui est en situation délicate socialement, qui met en difficulté l’équipe de formateurs, ou pour lequel son Maître d’Apprentissage fait part de situations complexes…</a:t>
            </a:r>
          </a:p>
          <a:p>
            <a:r>
              <a:rPr lang="fr-FR" dirty="0"/>
              <a:t> </a:t>
            </a:r>
          </a:p>
          <a:p>
            <a:r>
              <a:rPr lang="fr-FR" dirty="0">
                <a:sym typeface="Wingdings 3" panose="05040102010807070707" pitchFamily="18" charset="2"/>
              </a:rPr>
              <a:t></a:t>
            </a:r>
            <a:r>
              <a:rPr lang="fr-FR" dirty="0"/>
              <a:t>Pourquoi cette définition ?</a:t>
            </a:r>
          </a:p>
          <a:p>
            <a:r>
              <a:rPr lang="fr-FR" dirty="0"/>
              <a:t>Le </a:t>
            </a:r>
            <a:r>
              <a:rPr lang="fr-FR" dirty="0" err="1"/>
              <a:t>dys</a:t>
            </a:r>
            <a:r>
              <a:rPr lang="fr-FR" dirty="0"/>
              <a:t> est regroupé sur un trouble des apprentissages, un trouble </a:t>
            </a:r>
            <a:r>
              <a:rPr lang="fr-FR" dirty="0" err="1"/>
              <a:t>dys</a:t>
            </a:r>
            <a:r>
              <a:rPr lang="fr-FR" dirty="0"/>
              <a:t> impacte, d’où définition beaucoup + large  , conséquences psychologiques, psychosomatiques.  </a:t>
            </a:r>
          </a:p>
          <a:p>
            <a:endParaRPr lang="fr-FR" dirty="0"/>
          </a:p>
          <a:p>
            <a:r>
              <a:rPr lang="fr-FR" dirty="0">
                <a:sym typeface="Wingdings 3" panose="05040102010807070707" pitchFamily="18" charset="2"/>
              </a:rPr>
              <a:t></a:t>
            </a:r>
            <a:r>
              <a:rPr lang="fr-FR" dirty="0"/>
              <a:t>Implication de toutes les équipes, avec une chaine de compétences mise en place  (dès l’amont dans le cadre du recrutement des apprentis ou stagiaires,  avec un relai au référent handicap, aux formateurs, au chargé d’accompagnement des publics, …) </a:t>
            </a:r>
          </a:p>
          <a:p>
            <a:r>
              <a:rPr lang="fr-FR" dirty="0"/>
              <a:t>	</a:t>
            </a:r>
          </a:p>
          <a:p>
            <a:endParaRPr lang="fr-FR" dirty="0"/>
          </a:p>
          <a:p>
            <a:r>
              <a:rPr lang="fr-FR" dirty="0"/>
              <a:t>	</a:t>
            </a:r>
          </a:p>
        </p:txBody>
      </p:sp>
      <p:sp>
        <p:nvSpPr>
          <p:cNvPr id="4" name="Espace réservé du texte 3">
            <a:extLst>
              <a:ext uri="{FF2B5EF4-FFF2-40B4-BE49-F238E27FC236}">
                <a16:creationId xmlns:a16="http://schemas.microsoft.com/office/drawing/2014/main" id="{CB307330-4A57-9392-2CC5-1D11DA690601}"/>
              </a:ext>
            </a:extLst>
          </p:cNvPr>
          <p:cNvSpPr>
            <a:spLocks noGrp="1"/>
          </p:cNvSpPr>
          <p:nvPr>
            <p:ph type="body" sz="half" idx="2"/>
          </p:nvPr>
        </p:nvSpPr>
        <p:spPr>
          <a:xfrm>
            <a:off x="181966" y="219869"/>
            <a:ext cx="1142632" cy="828655"/>
          </a:xfrm>
        </p:spPr>
        <p:txBody>
          <a:bodyPr/>
          <a:lstStyle/>
          <a:p>
            <a:r>
              <a:rPr lang="fr-FR" dirty="0"/>
              <a:t>02</a:t>
            </a:r>
          </a:p>
        </p:txBody>
      </p:sp>
      <p:sp>
        <p:nvSpPr>
          <p:cNvPr id="5" name="Espace réservé du texte 4">
            <a:extLst>
              <a:ext uri="{FF2B5EF4-FFF2-40B4-BE49-F238E27FC236}">
                <a16:creationId xmlns:a16="http://schemas.microsoft.com/office/drawing/2014/main" id="{C61E770A-CB3A-28FE-94F7-B1B386DAC13D}"/>
              </a:ext>
            </a:extLst>
          </p:cNvPr>
          <p:cNvSpPr>
            <a:spLocks noGrp="1"/>
          </p:cNvSpPr>
          <p:nvPr>
            <p:ph type="body" sz="half" idx="10"/>
          </p:nvPr>
        </p:nvSpPr>
        <p:spPr>
          <a:xfrm>
            <a:off x="1239959" y="347665"/>
            <a:ext cx="9937940" cy="531982"/>
          </a:xfrm>
        </p:spPr>
        <p:txBody>
          <a:bodyPr>
            <a:normAutofit fontScale="70000" lnSpcReduction="20000"/>
          </a:bodyPr>
          <a:lstStyle/>
          <a:p>
            <a:r>
              <a:rPr lang="fr-FR" sz="2100" dirty="0"/>
              <a:t>SOLUTIONS CONCRETES POUR IDENTIFIER LES TROUBLES DYS </a:t>
            </a:r>
          </a:p>
          <a:p>
            <a:r>
              <a:rPr lang="fr-FR" dirty="0"/>
              <a:t>Présentation Valérie DUBAND    </a:t>
            </a:r>
          </a:p>
        </p:txBody>
      </p:sp>
    </p:spTree>
    <p:extLst>
      <p:ext uri="{BB962C8B-B14F-4D97-AF65-F5344CB8AC3E}">
        <p14:creationId xmlns:p14="http://schemas.microsoft.com/office/powerpoint/2010/main" val="32120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04B1814-F326-E40D-BFDB-9ECAFABDDE98}"/>
              </a:ext>
            </a:extLst>
          </p:cNvPr>
          <p:cNvSpPr>
            <a:spLocks noGrp="1"/>
          </p:cNvSpPr>
          <p:nvPr>
            <p:ph type="body" sz="half" idx="11"/>
          </p:nvPr>
        </p:nvSpPr>
        <p:spPr/>
        <p:txBody>
          <a:bodyPr/>
          <a:lstStyle/>
          <a:p>
            <a:r>
              <a:rPr lang="fr-FR" dirty="0"/>
              <a:t>Un pas vers l’inclusion : de la conscience vers la connaissance </a:t>
            </a:r>
          </a:p>
        </p:txBody>
      </p:sp>
      <p:sp>
        <p:nvSpPr>
          <p:cNvPr id="3" name="Espace réservé du texte 2">
            <a:extLst>
              <a:ext uri="{FF2B5EF4-FFF2-40B4-BE49-F238E27FC236}">
                <a16:creationId xmlns:a16="http://schemas.microsoft.com/office/drawing/2014/main" id="{E32D44EE-B256-D405-19C1-4FE7BE15526F}"/>
              </a:ext>
            </a:extLst>
          </p:cNvPr>
          <p:cNvSpPr>
            <a:spLocks noGrp="1"/>
          </p:cNvSpPr>
          <p:nvPr>
            <p:ph type="body" sz="half" idx="12"/>
          </p:nvPr>
        </p:nvSpPr>
        <p:spPr/>
        <p:txBody>
          <a:bodyPr/>
          <a:lstStyle/>
          <a:p>
            <a:r>
              <a:rPr lang="fr-FR" b="1" dirty="0">
                <a:sym typeface="Wingdings 3" panose="05040102010807070707" pitchFamily="18" charset="2"/>
              </a:rPr>
              <a:t>Vers la </a:t>
            </a:r>
            <a:r>
              <a:rPr lang="fr-FR" b="1" dirty="0"/>
              <a:t>Connaissance</a:t>
            </a:r>
            <a:r>
              <a:rPr lang="fr-FR" dirty="0"/>
              <a:t>: « pas de conscience sans connaissance » </a:t>
            </a:r>
          </a:p>
          <a:p>
            <a:r>
              <a:rPr lang="fr-FR" dirty="0">
                <a:sym typeface="Wingdings 3" panose="05040102010807070707" pitchFamily="18" charset="2"/>
              </a:rPr>
              <a:t></a:t>
            </a:r>
            <a:r>
              <a:rPr lang="fr-FR" dirty="0"/>
              <a:t>Un </a:t>
            </a:r>
            <a:r>
              <a:rPr lang="fr-FR" b="1" dirty="0"/>
              <a:t>plan de formation </a:t>
            </a:r>
            <a:r>
              <a:rPr lang="fr-FR" dirty="0"/>
              <a:t>pour les équipes : 2023/2024  une 3 </a:t>
            </a:r>
            <a:r>
              <a:rPr lang="fr-FR" dirty="0" err="1"/>
              <a:t>ème</a:t>
            </a:r>
            <a:r>
              <a:rPr lang="fr-FR" dirty="0"/>
              <a:t> année de formation des équipes sous la forme d’ateliers avec partage d’éléments et de situations concrètes  </a:t>
            </a:r>
          </a:p>
          <a:p>
            <a:r>
              <a:rPr lang="fr-FR" dirty="0"/>
              <a:t>Ce plan de formation tient compte d’une réalité de la vie des structures, avec des </a:t>
            </a:r>
            <a:r>
              <a:rPr lang="fr-FR" dirty="0" err="1"/>
              <a:t>turns</a:t>
            </a:r>
            <a:r>
              <a:rPr lang="fr-FR" dirty="0"/>
              <a:t> over, et </a:t>
            </a:r>
            <a:r>
              <a:rPr lang="fr-FR" b="1" dirty="0"/>
              <a:t>la nécessité de former sans cesse</a:t>
            </a:r>
            <a:r>
              <a:rPr lang="fr-FR" dirty="0"/>
              <a:t>, de </a:t>
            </a:r>
            <a:r>
              <a:rPr lang="fr-FR" b="1" dirty="0"/>
              <a:t>favoriser des montées en compétences </a:t>
            </a:r>
            <a:r>
              <a:rPr lang="fr-FR" dirty="0"/>
              <a:t>(</a:t>
            </a:r>
            <a:r>
              <a:rPr lang="fr-FR" b="1" u="sng" dirty="0"/>
              <a:t>entre  20 et 30 personnes formées chaque année sur les différents ateliers</a:t>
            </a:r>
            <a:r>
              <a:rPr lang="fr-FR" dirty="0"/>
              <a:t>).</a:t>
            </a:r>
          </a:p>
          <a:p>
            <a:r>
              <a:rPr lang="fr-FR" dirty="0"/>
              <a:t>Un Plan d’action à grande échelle: nos formateurs dans nos murs, mais également les formateurs de nos écoles partenaires. </a:t>
            </a:r>
          </a:p>
          <a:p>
            <a:r>
              <a:rPr lang="fr-FR" dirty="0">
                <a:sym typeface="Wingdings 3" panose="05040102010807070707" pitchFamily="18" charset="2"/>
              </a:rPr>
              <a:t>Une </a:t>
            </a:r>
            <a:r>
              <a:rPr lang="fr-FR" dirty="0"/>
              <a:t>Identification des besoins de tous les apprenants, dans le cadre de leur parcours (V </a:t>
            </a:r>
            <a:r>
              <a:rPr lang="fr-FR" dirty="0" err="1"/>
              <a:t>Duband</a:t>
            </a:r>
            <a:r>
              <a:rPr lang="fr-FR" dirty="0"/>
              <a:t> et coordinateurs pédagogiques).  Réflexion en cours pour nos partenaires hors murs. </a:t>
            </a:r>
          </a:p>
          <a:p>
            <a:r>
              <a:rPr lang="fr-FR" dirty="0">
                <a:sym typeface="Wingdings 3" panose="05040102010807070707" pitchFamily="18" charset="2"/>
              </a:rPr>
              <a:t>Une exigence forte: le r</a:t>
            </a:r>
            <a:r>
              <a:rPr lang="fr-FR" dirty="0"/>
              <a:t>espect de la confidentialité pour chaque jeune</a:t>
            </a:r>
          </a:p>
          <a:p>
            <a:r>
              <a:rPr lang="fr-FR" dirty="0"/>
              <a:t>	</a:t>
            </a:r>
          </a:p>
          <a:p>
            <a:endParaRPr lang="fr-FR" dirty="0"/>
          </a:p>
          <a:p>
            <a:r>
              <a:rPr lang="fr-FR" dirty="0"/>
              <a:t>	</a:t>
            </a:r>
          </a:p>
        </p:txBody>
      </p:sp>
      <p:sp>
        <p:nvSpPr>
          <p:cNvPr id="4" name="Espace réservé du texte 3">
            <a:extLst>
              <a:ext uri="{FF2B5EF4-FFF2-40B4-BE49-F238E27FC236}">
                <a16:creationId xmlns:a16="http://schemas.microsoft.com/office/drawing/2014/main" id="{CB307330-4A57-9392-2CC5-1D11DA690601}"/>
              </a:ext>
            </a:extLst>
          </p:cNvPr>
          <p:cNvSpPr>
            <a:spLocks noGrp="1"/>
          </p:cNvSpPr>
          <p:nvPr>
            <p:ph type="body" sz="half" idx="2"/>
          </p:nvPr>
        </p:nvSpPr>
        <p:spPr>
          <a:xfrm>
            <a:off x="181966" y="219869"/>
            <a:ext cx="1142632" cy="828655"/>
          </a:xfrm>
        </p:spPr>
        <p:txBody>
          <a:bodyPr/>
          <a:lstStyle/>
          <a:p>
            <a:r>
              <a:rPr lang="fr-FR" dirty="0"/>
              <a:t>03</a:t>
            </a:r>
          </a:p>
        </p:txBody>
      </p:sp>
      <p:sp>
        <p:nvSpPr>
          <p:cNvPr id="5" name="Espace réservé du texte 4">
            <a:extLst>
              <a:ext uri="{FF2B5EF4-FFF2-40B4-BE49-F238E27FC236}">
                <a16:creationId xmlns:a16="http://schemas.microsoft.com/office/drawing/2014/main" id="{C61E770A-CB3A-28FE-94F7-B1B386DAC13D}"/>
              </a:ext>
            </a:extLst>
          </p:cNvPr>
          <p:cNvSpPr>
            <a:spLocks noGrp="1"/>
          </p:cNvSpPr>
          <p:nvPr>
            <p:ph type="body" sz="half" idx="10"/>
          </p:nvPr>
        </p:nvSpPr>
        <p:spPr>
          <a:xfrm>
            <a:off x="1451770" y="368205"/>
            <a:ext cx="9288460" cy="531982"/>
          </a:xfrm>
        </p:spPr>
        <p:txBody>
          <a:bodyPr>
            <a:normAutofit fontScale="77500" lnSpcReduction="20000"/>
          </a:bodyPr>
          <a:lstStyle/>
          <a:p>
            <a:r>
              <a:rPr lang="fr-FR" sz="1800" dirty="0"/>
              <a:t>SOLUTIONS CONCRETES POUR IDENTIFIER LES TROUBLES DYS </a:t>
            </a:r>
          </a:p>
          <a:p>
            <a:r>
              <a:rPr lang="fr-FR" dirty="0"/>
              <a:t>Présentation Valérie DUBAND    </a:t>
            </a:r>
          </a:p>
          <a:p>
            <a:endParaRPr lang="fr-FR" dirty="0"/>
          </a:p>
        </p:txBody>
      </p:sp>
    </p:spTree>
    <p:extLst>
      <p:ext uri="{BB962C8B-B14F-4D97-AF65-F5344CB8AC3E}">
        <p14:creationId xmlns:p14="http://schemas.microsoft.com/office/powerpoint/2010/main" val="189545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04B1814-F326-E40D-BFDB-9ECAFABDDE98}"/>
              </a:ext>
            </a:extLst>
          </p:cNvPr>
          <p:cNvSpPr>
            <a:spLocks noGrp="1"/>
          </p:cNvSpPr>
          <p:nvPr>
            <p:ph type="body" sz="half" idx="11"/>
          </p:nvPr>
        </p:nvSpPr>
        <p:spPr/>
        <p:txBody>
          <a:bodyPr/>
          <a:lstStyle/>
          <a:p>
            <a:r>
              <a:rPr lang="fr-FR" dirty="0"/>
              <a:t>Un travail d’équipe et méthodologique </a:t>
            </a:r>
          </a:p>
        </p:txBody>
      </p:sp>
      <p:sp>
        <p:nvSpPr>
          <p:cNvPr id="3" name="Espace réservé du texte 2">
            <a:extLst>
              <a:ext uri="{FF2B5EF4-FFF2-40B4-BE49-F238E27FC236}">
                <a16:creationId xmlns:a16="http://schemas.microsoft.com/office/drawing/2014/main" id="{E32D44EE-B256-D405-19C1-4FE7BE15526F}"/>
              </a:ext>
            </a:extLst>
          </p:cNvPr>
          <p:cNvSpPr>
            <a:spLocks noGrp="1"/>
          </p:cNvSpPr>
          <p:nvPr>
            <p:ph type="body" sz="half" idx="12"/>
          </p:nvPr>
        </p:nvSpPr>
        <p:spPr/>
        <p:txBody>
          <a:bodyPr/>
          <a:lstStyle/>
          <a:p>
            <a:r>
              <a:rPr lang="fr-FR" b="1" dirty="0">
                <a:sym typeface="Wingdings 3" panose="05040102010807070707" pitchFamily="18" charset="2"/>
              </a:rPr>
              <a:t></a:t>
            </a:r>
            <a:r>
              <a:rPr lang="fr-FR" b="1" dirty="0"/>
              <a:t>Une équipe pluri disciplinaire impliquée</a:t>
            </a:r>
            <a:r>
              <a:rPr lang="fr-FR" dirty="0"/>
              <a:t>:</a:t>
            </a:r>
          </a:p>
          <a:p>
            <a:r>
              <a:rPr lang="fr-FR" dirty="0"/>
              <a:t>Pilotage du référent handicap de l’IFIR et du CFA Sport: un accompagnement avec la mise en place des aménagements, lien avec toutes les parties prenantes</a:t>
            </a:r>
          </a:p>
          <a:p>
            <a:r>
              <a:rPr lang="fr-FR" dirty="0">
                <a:sym typeface="Wingdings 3" panose="05040102010807070707" pitchFamily="18" charset="2"/>
              </a:rPr>
              <a:t></a:t>
            </a:r>
            <a:r>
              <a:rPr lang="fr-FR" dirty="0"/>
              <a:t>Accompagner vers une RQTH (rôle facilitateur et sécurisant de la RQTH). </a:t>
            </a:r>
          </a:p>
          <a:p>
            <a:r>
              <a:rPr lang="fr-FR" dirty="0"/>
              <a:t>Les moyens favorisés par la RQTH: des aménagements pédagogiques dans l’école, avec de la bienveillance  </a:t>
            </a:r>
          </a:p>
          <a:p>
            <a:r>
              <a:rPr lang="fr-FR" dirty="0"/>
              <a:t>En entreprise, tout est complexe sans une RQTH, besoin d’un relai en entreprise pour favoriser la réussite.   </a:t>
            </a:r>
          </a:p>
          <a:p>
            <a:endParaRPr lang="fr-FR" dirty="0"/>
          </a:p>
          <a:p>
            <a:r>
              <a:rPr lang="fr-FR" b="1" dirty="0">
                <a:sym typeface="Wingdings 3" panose="05040102010807070707" pitchFamily="18" charset="2"/>
              </a:rPr>
              <a:t></a:t>
            </a:r>
            <a:r>
              <a:rPr lang="fr-FR" b="1" dirty="0"/>
              <a:t>Un appui méthodologique personnalisé:</a:t>
            </a:r>
          </a:p>
          <a:p>
            <a:r>
              <a:rPr lang="fr-FR" dirty="0">
                <a:sym typeface="Wingdings 3" panose="05040102010807070707" pitchFamily="18" charset="2"/>
              </a:rPr>
              <a:t></a:t>
            </a:r>
            <a:r>
              <a:rPr lang="fr-FR" dirty="0"/>
              <a:t>Une coach spécialisée dans les troubles des apprentissages qui propose un accompagnement méthodologique adapté aux  besoins individuels des apprentis. Un même trouble peut donner lieu à des besoins différents et à des moyens mis en place distincts (exemples)</a:t>
            </a:r>
          </a:p>
          <a:p>
            <a:r>
              <a:rPr lang="fr-FR" dirty="0">
                <a:sym typeface="Wingdings 3" panose="05040102010807070707" pitchFamily="18" charset="2"/>
              </a:rPr>
              <a:t></a:t>
            </a:r>
            <a:r>
              <a:rPr lang="fr-FR" dirty="0"/>
              <a:t>Les propositions sont vues en équipe avec les coordinateurs et les formateurs. Un document écrit acte des aménagements mis en place pour chaque jeune et est signé par lui. </a:t>
            </a:r>
          </a:p>
          <a:p>
            <a:r>
              <a:rPr lang="fr-FR" b="1" dirty="0">
                <a:sym typeface="Wingdings 3" panose="05040102010807070707" pitchFamily="18" charset="2"/>
              </a:rPr>
              <a:t></a:t>
            </a:r>
            <a:r>
              <a:rPr lang="fr-FR" dirty="0">
                <a:sym typeface="Wingdings 3" panose="05040102010807070707" pitchFamily="18" charset="2"/>
              </a:rPr>
              <a:t>Un objectif : rendre le jeune</a:t>
            </a:r>
            <a:r>
              <a:rPr lang="fr-FR" b="1" dirty="0"/>
              <a:t> acteur de son accompagnement  </a:t>
            </a:r>
          </a:p>
        </p:txBody>
      </p:sp>
      <p:sp>
        <p:nvSpPr>
          <p:cNvPr id="4" name="Espace réservé du texte 3">
            <a:extLst>
              <a:ext uri="{FF2B5EF4-FFF2-40B4-BE49-F238E27FC236}">
                <a16:creationId xmlns:a16="http://schemas.microsoft.com/office/drawing/2014/main" id="{CB307330-4A57-9392-2CC5-1D11DA690601}"/>
              </a:ext>
            </a:extLst>
          </p:cNvPr>
          <p:cNvSpPr>
            <a:spLocks noGrp="1"/>
          </p:cNvSpPr>
          <p:nvPr>
            <p:ph type="body" sz="half" idx="2"/>
          </p:nvPr>
        </p:nvSpPr>
        <p:spPr>
          <a:xfrm>
            <a:off x="181966" y="219869"/>
            <a:ext cx="1142632" cy="828655"/>
          </a:xfrm>
        </p:spPr>
        <p:txBody>
          <a:bodyPr/>
          <a:lstStyle/>
          <a:p>
            <a:r>
              <a:rPr lang="fr-FR" dirty="0"/>
              <a:t>04</a:t>
            </a:r>
          </a:p>
        </p:txBody>
      </p:sp>
      <p:sp>
        <p:nvSpPr>
          <p:cNvPr id="5" name="Espace réservé du texte 4">
            <a:extLst>
              <a:ext uri="{FF2B5EF4-FFF2-40B4-BE49-F238E27FC236}">
                <a16:creationId xmlns:a16="http://schemas.microsoft.com/office/drawing/2014/main" id="{C61E770A-CB3A-28FE-94F7-B1B386DAC13D}"/>
              </a:ext>
            </a:extLst>
          </p:cNvPr>
          <p:cNvSpPr>
            <a:spLocks noGrp="1"/>
          </p:cNvSpPr>
          <p:nvPr>
            <p:ph type="body" sz="half" idx="10"/>
          </p:nvPr>
        </p:nvSpPr>
        <p:spPr>
          <a:xfrm>
            <a:off x="1239958" y="347665"/>
            <a:ext cx="9467922" cy="531982"/>
          </a:xfrm>
        </p:spPr>
        <p:txBody>
          <a:bodyPr>
            <a:normAutofit fontScale="70000" lnSpcReduction="20000"/>
          </a:bodyPr>
          <a:lstStyle/>
          <a:p>
            <a:r>
              <a:rPr lang="fr-FR" sz="2100" dirty="0"/>
              <a:t>SOLUTIONS CONCRETES POUR COMPENSER ET ACCOMPAGNER</a:t>
            </a:r>
          </a:p>
          <a:p>
            <a:r>
              <a:rPr lang="fr-FR" dirty="0"/>
              <a:t>Présentation Diane BERLUCCHI </a:t>
            </a:r>
          </a:p>
        </p:txBody>
      </p:sp>
    </p:spTree>
    <p:extLst>
      <p:ext uri="{BB962C8B-B14F-4D97-AF65-F5344CB8AC3E}">
        <p14:creationId xmlns:p14="http://schemas.microsoft.com/office/powerpoint/2010/main" val="211285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04B1814-F326-E40D-BFDB-9ECAFABDDE98}"/>
              </a:ext>
            </a:extLst>
          </p:cNvPr>
          <p:cNvSpPr>
            <a:spLocks noGrp="1"/>
          </p:cNvSpPr>
          <p:nvPr>
            <p:ph type="body" sz="half" idx="11"/>
          </p:nvPr>
        </p:nvSpPr>
        <p:spPr/>
        <p:txBody>
          <a:bodyPr/>
          <a:lstStyle/>
          <a:p>
            <a:r>
              <a:rPr lang="fr-FR" dirty="0"/>
              <a:t>Mots clés: </a:t>
            </a:r>
          </a:p>
        </p:txBody>
      </p:sp>
      <p:sp>
        <p:nvSpPr>
          <p:cNvPr id="3" name="Espace réservé du texte 2">
            <a:extLst>
              <a:ext uri="{FF2B5EF4-FFF2-40B4-BE49-F238E27FC236}">
                <a16:creationId xmlns:a16="http://schemas.microsoft.com/office/drawing/2014/main" id="{E32D44EE-B256-D405-19C1-4FE7BE15526F}"/>
              </a:ext>
            </a:extLst>
          </p:cNvPr>
          <p:cNvSpPr>
            <a:spLocks noGrp="1"/>
          </p:cNvSpPr>
          <p:nvPr>
            <p:ph type="body" sz="half" idx="12"/>
          </p:nvPr>
        </p:nvSpPr>
        <p:spPr/>
        <p:txBody>
          <a:bodyPr/>
          <a:lstStyle/>
          <a:p>
            <a:endParaRPr lang="fr-FR" b="1">
              <a:sym typeface="Wingdings 3" panose="05040102010807070707" pitchFamily="18" charset="2"/>
            </a:endParaRPr>
          </a:p>
          <a:p>
            <a:r>
              <a:rPr lang="fr-FR" b="1">
                <a:sym typeface="Wingdings 3" panose="05040102010807070707" pitchFamily="18" charset="2"/>
              </a:rPr>
              <a:t></a:t>
            </a:r>
            <a:r>
              <a:rPr lang="fr-FR" b="1" dirty="0"/>
              <a:t>Travail d’équipe </a:t>
            </a:r>
          </a:p>
          <a:p>
            <a:r>
              <a:rPr lang="fr-FR" dirty="0">
                <a:sym typeface="Wingdings 3" panose="05040102010807070707" pitchFamily="18" charset="2"/>
              </a:rPr>
              <a:t></a:t>
            </a:r>
            <a:r>
              <a:rPr lang="fr-FR" b="1" dirty="0"/>
              <a:t>Agilité: </a:t>
            </a:r>
            <a:r>
              <a:rPr lang="fr-FR" dirty="0"/>
              <a:t>réévaluation des besoins régulière au fil de la formation </a:t>
            </a:r>
          </a:p>
          <a:p>
            <a:r>
              <a:rPr lang="fr-FR" b="1" dirty="0">
                <a:sym typeface="Wingdings 3" panose="05040102010807070707" pitchFamily="18" charset="2"/>
              </a:rPr>
              <a:t></a:t>
            </a:r>
            <a:r>
              <a:rPr lang="fr-FR" b="1" dirty="0"/>
              <a:t>Implication du jeune </a:t>
            </a:r>
            <a:r>
              <a:rPr lang="fr-FR" dirty="0"/>
              <a:t>acteur de son parcours et en r</a:t>
            </a:r>
            <a:r>
              <a:rPr lang="fr-FR" b="1" dirty="0"/>
              <a:t>esponsabilité</a:t>
            </a:r>
            <a:r>
              <a:rPr lang="fr-FR" dirty="0"/>
              <a:t> (autoévaluation des aménagements mis en place, force de propositions de ce qui a été testé) </a:t>
            </a:r>
          </a:p>
          <a:p>
            <a:r>
              <a:rPr lang="fr-FR" dirty="0">
                <a:sym typeface="Wingdings 3" panose="05040102010807070707" pitchFamily="18" charset="2"/>
              </a:rPr>
              <a:t></a:t>
            </a:r>
            <a:r>
              <a:rPr lang="fr-FR" dirty="0"/>
              <a:t>Favoriser l</a:t>
            </a:r>
            <a:r>
              <a:rPr lang="fr-FR" b="1" dirty="0"/>
              <a:t>’autonomie</a:t>
            </a:r>
            <a:r>
              <a:rPr lang="fr-FR" dirty="0"/>
              <a:t> du jeune pour son </a:t>
            </a:r>
            <a:r>
              <a:rPr lang="fr-FR" b="1" dirty="0"/>
              <a:t>inclusion</a:t>
            </a:r>
            <a:r>
              <a:rPr lang="fr-FR" dirty="0"/>
              <a:t> en entreprise et lui permettre d’être force de propositions dans son entreprise. </a:t>
            </a:r>
          </a:p>
          <a:p>
            <a:endParaRPr lang="fr-FR" dirty="0"/>
          </a:p>
        </p:txBody>
      </p:sp>
      <p:sp>
        <p:nvSpPr>
          <p:cNvPr id="4" name="Espace réservé du texte 3">
            <a:extLst>
              <a:ext uri="{FF2B5EF4-FFF2-40B4-BE49-F238E27FC236}">
                <a16:creationId xmlns:a16="http://schemas.microsoft.com/office/drawing/2014/main" id="{CB307330-4A57-9392-2CC5-1D11DA690601}"/>
              </a:ext>
            </a:extLst>
          </p:cNvPr>
          <p:cNvSpPr>
            <a:spLocks noGrp="1"/>
          </p:cNvSpPr>
          <p:nvPr>
            <p:ph type="body" sz="half" idx="2"/>
          </p:nvPr>
        </p:nvSpPr>
        <p:spPr>
          <a:xfrm>
            <a:off x="181966" y="219869"/>
            <a:ext cx="1142632" cy="828655"/>
          </a:xfrm>
        </p:spPr>
        <p:txBody>
          <a:bodyPr/>
          <a:lstStyle/>
          <a:p>
            <a:r>
              <a:rPr lang="fr-FR" dirty="0"/>
              <a:t>05</a:t>
            </a:r>
          </a:p>
        </p:txBody>
      </p:sp>
      <p:sp>
        <p:nvSpPr>
          <p:cNvPr id="5" name="Espace réservé du texte 4">
            <a:extLst>
              <a:ext uri="{FF2B5EF4-FFF2-40B4-BE49-F238E27FC236}">
                <a16:creationId xmlns:a16="http://schemas.microsoft.com/office/drawing/2014/main" id="{C61E770A-CB3A-28FE-94F7-B1B386DAC13D}"/>
              </a:ext>
            </a:extLst>
          </p:cNvPr>
          <p:cNvSpPr>
            <a:spLocks noGrp="1"/>
          </p:cNvSpPr>
          <p:nvPr>
            <p:ph type="body" sz="half" idx="10"/>
          </p:nvPr>
        </p:nvSpPr>
        <p:spPr>
          <a:xfrm>
            <a:off x="1239958" y="347665"/>
            <a:ext cx="7818583" cy="531982"/>
          </a:xfrm>
        </p:spPr>
        <p:txBody>
          <a:bodyPr>
            <a:normAutofit fontScale="70000" lnSpcReduction="20000"/>
          </a:bodyPr>
          <a:lstStyle/>
          <a:p>
            <a:r>
              <a:rPr lang="fr-FR" sz="2100" dirty="0"/>
              <a:t>CONCLUSION</a:t>
            </a:r>
          </a:p>
          <a:p>
            <a:r>
              <a:rPr lang="fr-FR" dirty="0"/>
              <a:t>Présentation  Muriel HASSENFRATZ  </a:t>
            </a:r>
          </a:p>
        </p:txBody>
      </p:sp>
    </p:spTree>
    <p:extLst>
      <p:ext uri="{BB962C8B-B14F-4D97-AF65-F5344CB8AC3E}">
        <p14:creationId xmlns:p14="http://schemas.microsoft.com/office/powerpoint/2010/main" val="23881841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8DBCB134B2ED489A580EC1C50D914F" ma:contentTypeVersion="17" ma:contentTypeDescription="Crée un document." ma:contentTypeScope="" ma:versionID="ff149dbfa428917a52ac615a32925c6b">
  <xsd:schema xmlns:xsd="http://www.w3.org/2001/XMLSchema" xmlns:xs="http://www.w3.org/2001/XMLSchema" xmlns:p="http://schemas.microsoft.com/office/2006/metadata/properties" xmlns:ns2="29b6231e-e2fc-424e-93cb-c3c68563c996" xmlns:ns3="afd98505-6f30-43c6-8797-c87a3d19e968" targetNamespace="http://schemas.microsoft.com/office/2006/metadata/properties" ma:root="true" ma:fieldsID="58bbc3898580d7cc1c9e6d33cc6d298a" ns2:_="" ns3:_="">
    <xsd:import namespace="29b6231e-e2fc-424e-93cb-c3c68563c996"/>
    <xsd:import namespace="afd98505-6f30-43c6-8797-c87a3d19e96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6231e-e2fc-424e-93cb-c3c68563c996"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e6c0c57e-52f2-492f-afa5-4df0ec592ca3}" ma:internalName="TaxCatchAll" ma:showField="CatchAllData" ma:web="29b6231e-e2fc-424e-93cb-c3c68563c99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d98505-6f30-43c6-8797-c87a3d19e96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b6939a0f-899c-4101-9f9c-be88d12044d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979D45-37BD-49BC-82E8-1E8D0657FA7F}"/>
</file>

<file path=customXml/itemProps2.xml><?xml version="1.0" encoding="utf-8"?>
<ds:datastoreItem xmlns:ds="http://schemas.openxmlformats.org/officeDocument/2006/customXml" ds:itemID="{4757D190-9DD5-4E23-8482-4AA59D89431E}"/>
</file>

<file path=docProps/app.xml><?xml version="1.0" encoding="utf-8"?>
<Properties xmlns="http://schemas.openxmlformats.org/officeDocument/2006/extended-properties" xmlns:vt="http://schemas.openxmlformats.org/officeDocument/2006/docPropsVTypes">
  <TotalTime>109</TotalTime>
  <Words>850</Words>
  <Application>Microsoft Office PowerPoint</Application>
  <PresentationFormat>Grand écran</PresentationFormat>
  <Paragraphs>65</Paragraphs>
  <Slides>6</Slides>
  <Notes>0</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6</vt:i4>
      </vt:variant>
    </vt:vector>
  </HeadingPairs>
  <TitlesOfParts>
    <vt:vector size="16" baseType="lpstr">
      <vt:lpstr>Arial</vt:lpstr>
      <vt:lpstr>Calibri</vt:lpstr>
      <vt:lpstr>Poppins</vt:lpstr>
      <vt:lpstr>Poppins ExtraBold</vt:lpstr>
      <vt:lpstr>Poppins Light</vt:lpstr>
      <vt:lpstr>Poppins Medium</vt:lpstr>
      <vt:lpstr>Wingdings 3</vt:lpstr>
      <vt:lpstr>Thème Office</vt:lpstr>
      <vt:lpstr>Conception personnalisée</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Marine THERMET</dc:creator>
  <cp:lastModifiedBy>Muriel HASSENFRATZ</cp:lastModifiedBy>
  <cp:revision>16</cp:revision>
  <dcterms:created xsi:type="dcterms:W3CDTF">2023-01-09T11:13:12Z</dcterms:created>
  <dcterms:modified xsi:type="dcterms:W3CDTF">2023-10-04T22:07:20Z</dcterms:modified>
</cp:coreProperties>
</file>