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96" r:id="rId5"/>
    <p:sldMasterId id="2147483669" r:id="rId6"/>
    <p:sldMasterId id="2147483681" r:id="rId7"/>
    <p:sldMasterId id="2147483715" r:id="rId8"/>
  </p:sldMasterIdLst>
  <p:notesMasterIdLst>
    <p:notesMasterId r:id="rId19"/>
  </p:notesMasterIdLst>
  <p:handoutMasterIdLst>
    <p:handoutMasterId r:id="rId20"/>
  </p:handoutMasterIdLst>
  <p:sldIdLst>
    <p:sldId id="257" r:id="rId9"/>
    <p:sldId id="892" r:id="rId10"/>
    <p:sldId id="887" r:id="rId11"/>
    <p:sldId id="893" r:id="rId12"/>
    <p:sldId id="888" r:id="rId13"/>
    <p:sldId id="883" r:id="rId14"/>
    <p:sldId id="890" r:id="rId15"/>
    <p:sldId id="889" r:id="rId16"/>
    <p:sldId id="884" r:id="rId17"/>
    <p:sldId id="89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EFICE Julie" initials="OJ" lastIdx="5" clrIdx="0">
    <p:extLst>
      <p:ext uri="{19B8F6BF-5375-455C-9EA6-DF929625EA0E}">
        <p15:presenceInfo xmlns:p15="http://schemas.microsoft.com/office/powerpoint/2012/main" userId="S::julie.orefice@biomerieux.com::28007223-9d18-4647-a50c-85fa88f36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C3E4"/>
    <a:srgbClr val="F1F1F1"/>
    <a:srgbClr val="00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20E97-1FBD-42B7-943E-51864A55424E}" v="60" dt="2023-05-25T14:19:10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EFICE Julie" userId="28007223-9d18-4647-a50c-85fa88f36243" providerId="ADAL" clId="{5B820E97-1FBD-42B7-943E-51864A55424E}"/>
    <pc:docChg chg="undo custSel addSld modSld">
      <pc:chgData name="OREFICE Julie" userId="28007223-9d18-4647-a50c-85fa88f36243" providerId="ADAL" clId="{5B820E97-1FBD-42B7-943E-51864A55424E}" dt="2023-05-25T14:20:10.744" v="276" actId="20577"/>
      <pc:docMkLst>
        <pc:docMk/>
      </pc:docMkLst>
      <pc:sldChg chg="modSp mod">
        <pc:chgData name="OREFICE Julie" userId="28007223-9d18-4647-a50c-85fa88f36243" providerId="ADAL" clId="{5B820E97-1FBD-42B7-943E-51864A55424E}" dt="2023-05-25T14:20:10.744" v="276" actId="20577"/>
        <pc:sldMkLst>
          <pc:docMk/>
          <pc:sldMk cId="126563336" sldId="257"/>
        </pc:sldMkLst>
        <pc:spChg chg="mod">
          <ac:chgData name="OREFICE Julie" userId="28007223-9d18-4647-a50c-85fa88f36243" providerId="ADAL" clId="{5B820E97-1FBD-42B7-943E-51864A55424E}" dt="2023-05-25T14:20:10.744" v="276" actId="20577"/>
          <ac:spMkLst>
            <pc:docMk/>
            <pc:sldMk cId="126563336" sldId="257"/>
            <ac:spMk id="5" creationId="{00000000-0000-0000-0000-000000000000}"/>
          </ac:spMkLst>
        </pc:spChg>
        <pc:spChg chg="mod">
          <ac:chgData name="OREFICE Julie" userId="28007223-9d18-4647-a50c-85fa88f36243" providerId="ADAL" clId="{5B820E97-1FBD-42B7-943E-51864A55424E}" dt="2023-05-25T14:20:06.644" v="275" actId="20577"/>
          <ac:spMkLst>
            <pc:docMk/>
            <pc:sldMk cId="126563336" sldId="257"/>
            <ac:spMk id="6" creationId="{00000000-0000-0000-0000-000000000000}"/>
          </ac:spMkLst>
        </pc:spChg>
      </pc:sldChg>
      <pc:sldChg chg="addSp delSp modSp new mod">
        <pc:chgData name="OREFICE Julie" userId="28007223-9d18-4647-a50c-85fa88f36243" providerId="ADAL" clId="{5B820E97-1FBD-42B7-943E-51864A55424E}" dt="2023-05-25T14:19:10.651" v="214" actId="20577"/>
        <pc:sldMkLst>
          <pc:docMk/>
          <pc:sldMk cId="3025922146" sldId="893"/>
        </pc:sldMkLst>
        <pc:spChg chg="mod">
          <ac:chgData name="OREFICE Julie" userId="28007223-9d18-4647-a50c-85fa88f36243" providerId="ADAL" clId="{5B820E97-1FBD-42B7-943E-51864A55424E}" dt="2023-05-25T14:07:08.938" v="42" actId="27636"/>
          <ac:spMkLst>
            <pc:docMk/>
            <pc:sldMk cId="3025922146" sldId="893"/>
            <ac:spMk id="3" creationId="{26C3A055-E221-4FF5-88C3-E9ED1A22BB55}"/>
          </ac:spMkLst>
        </pc:spChg>
        <pc:spChg chg="add mod">
          <ac:chgData name="OREFICE Julie" userId="28007223-9d18-4647-a50c-85fa88f36243" providerId="ADAL" clId="{5B820E97-1FBD-42B7-943E-51864A55424E}" dt="2023-05-25T14:17:21.995" v="159" actId="255"/>
          <ac:spMkLst>
            <pc:docMk/>
            <pc:sldMk cId="3025922146" sldId="893"/>
            <ac:spMk id="4" creationId="{B24FC9C3-594A-F528-6D18-A06CBC348679}"/>
          </ac:spMkLst>
        </pc:spChg>
        <pc:spChg chg="add mod">
          <ac:chgData name="OREFICE Julie" userId="28007223-9d18-4647-a50c-85fa88f36243" providerId="ADAL" clId="{5B820E97-1FBD-42B7-943E-51864A55424E}" dt="2023-05-25T14:17:47.568" v="164" actId="20577"/>
          <ac:spMkLst>
            <pc:docMk/>
            <pc:sldMk cId="3025922146" sldId="893"/>
            <ac:spMk id="5" creationId="{EC33738F-ED05-4C9B-EA50-CCC7E3BFEAE1}"/>
          </ac:spMkLst>
        </pc:spChg>
        <pc:spChg chg="add del mod">
          <ac:chgData name="OREFICE Julie" userId="28007223-9d18-4647-a50c-85fa88f36243" providerId="ADAL" clId="{5B820E97-1FBD-42B7-943E-51864A55424E}" dt="2023-05-25T14:15:38.973" v="140" actId="12084"/>
          <ac:spMkLst>
            <pc:docMk/>
            <pc:sldMk cId="3025922146" sldId="893"/>
            <ac:spMk id="6" creationId="{3318019A-3769-B0BD-7CB2-F5D58B7808C2}"/>
          </ac:spMkLst>
        </pc:spChg>
        <pc:spChg chg="add del mod">
          <ac:chgData name="OREFICE Julie" userId="28007223-9d18-4647-a50c-85fa88f36243" providerId="ADAL" clId="{5B820E97-1FBD-42B7-943E-51864A55424E}" dt="2023-05-25T14:16:06.309" v="146" actId="12084"/>
          <ac:spMkLst>
            <pc:docMk/>
            <pc:sldMk cId="3025922146" sldId="893"/>
            <ac:spMk id="7" creationId="{45BF34C6-CDE6-08A3-CB38-AD887DD31CF4}"/>
          </ac:spMkLst>
        </pc:spChg>
        <pc:graphicFrameChg chg="add mod">
          <ac:chgData name="OREFICE Julie" userId="28007223-9d18-4647-a50c-85fa88f36243" providerId="ADAL" clId="{5B820E97-1FBD-42B7-943E-51864A55424E}" dt="2023-05-25T14:18:39.804" v="191" actId="255"/>
          <ac:graphicFrameMkLst>
            <pc:docMk/>
            <pc:sldMk cId="3025922146" sldId="893"/>
            <ac:graphicFrameMk id="8" creationId="{1AE83BB9-4508-5847-D64C-DE22751BAAB6}"/>
          </ac:graphicFrameMkLst>
        </pc:graphicFrameChg>
        <pc:graphicFrameChg chg="add mod">
          <ac:chgData name="OREFICE Julie" userId="28007223-9d18-4647-a50c-85fa88f36243" providerId="ADAL" clId="{5B820E97-1FBD-42B7-943E-51864A55424E}" dt="2023-05-25T14:19:10.651" v="214" actId="20577"/>
          <ac:graphicFrameMkLst>
            <pc:docMk/>
            <pc:sldMk cId="3025922146" sldId="893"/>
            <ac:graphicFrameMk id="9" creationId="{0C76E0FD-8F50-61E1-0D55-C89EF71679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Évolution des taux d’emploi</a:t>
            </a:r>
            <a:r>
              <a:rPr lang="fr-FR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Bruts et Directs</a:t>
            </a:r>
          </a:p>
          <a:p>
            <a:pPr>
              <a:defRPr/>
            </a:pPr>
            <a:r>
              <a:rPr lang="fr-FR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2014 - 2021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636650079508597E-2"/>
          <c:y val="0.19533476078648063"/>
          <c:w val="0.84422967684576722"/>
          <c:h val="0.6104788875074825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Taux d'emploi direct</c:v>
                </c:pt>
              </c:strCache>
            </c:strRef>
          </c:tx>
          <c:spPr>
            <a:ln w="28199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Pt>
            <c:idx val="5"/>
            <c:marker>
              <c:spPr>
                <a:solidFill>
                  <a:schemeClr val="accent4"/>
                </a:solidFill>
                <a:ln w="12700">
                  <a:solidFill>
                    <a:schemeClr val="accent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D7B-4CB2-A93C-45A477E8DF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0C0DE74-98FF-4FAD-AEA7-C0E74C3FE70A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D7B-4CB2-A93C-45A477E8DF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045385C-B307-4F72-886C-75ACADDD9151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7B-4CB2-A93C-45A477E8DF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58043C2-2D3C-4BD0-B182-DFF35A17D1A5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7B-4CB2-A93C-45A477E8DF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629B59-D293-4E78-85C4-35C7D1115847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7B-4CB2-A93C-45A477E8DF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B29A269-6ACF-4434-BC6E-69E428589832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D7B-4CB2-A93C-45A477E8DF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2B220AD-2672-4E8E-940B-9BCD30C3703C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7B-4CB2-A93C-45A477E8DF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3F537A8-4BF0-4D4E-A676-94B8FD9422F9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D7B-4CB2-A93C-45A477E8DF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83400CC-2347-42A0-A28A-ED9C85107871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D7B-4CB2-A93C-45A477E8DFAB}"/>
                </c:ext>
              </c:extLst>
            </c:dLbl>
            <c:spPr>
              <a:noFill/>
              <a:ln w="2513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Feuil1!$B$2:$B$9</c:f>
              <c:numCache>
                <c:formatCode>General</c:formatCode>
                <c:ptCount val="8"/>
                <c:pt idx="0">
                  <c:v>4.1399999999999997</c:v>
                </c:pt>
                <c:pt idx="1">
                  <c:v>4.03</c:v>
                </c:pt>
                <c:pt idx="2">
                  <c:v>4.18</c:v>
                </c:pt>
                <c:pt idx="3">
                  <c:v>4.09</c:v>
                </c:pt>
                <c:pt idx="4">
                  <c:v>4.13</c:v>
                </c:pt>
                <c:pt idx="5">
                  <c:v>4.26</c:v>
                </c:pt>
                <c:pt idx="6">
                  <c:v>6.12</c:v>
                </c:pt>
                <c:pt idx="7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7B-4CB2-A93C-45A477E8DFA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Taux d'emploi brut</c:v>
                </c:pt>
              </c:strCache>
            </c:strRef>
          </c:tx>
          <c:spPr>
            <a:ln w="28194">
              <a:solidFill>
                <a:schemeClr val="bg2"/>
              </a:solidFill>
            </a:ln>
          </c:spPr>
          <c:marker>
            <c:symbol val="circle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C9C96BC-824C-4D7B-B302-C5A64CAB782F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D7B-4CB2-A93C-45A477E8DF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67F0CC-84F4-438C-8000-EEE224AFF8DC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D7B-4CB2-A93C-45A477E8DF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77FFAA-DEE4-4BFE-92D9-8C894D65F650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D7B-4CB2-A93C-45A477E8DF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0B3B8F-8A12-488D-9E2A-C476FEE23ABC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D7B-4CB2-A93C-45A477E8DF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924F83E-F3DA-48B4-A244-63C8008B1C47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D7B-4CB2-A93C-45A477E8DF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E05B4B9-C611-4670-AE85-54306F75483C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D7B-4CB2-A93C-45A477E8D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Feuil1!$C$2:$C$9</c:f>
              <c:numCache>
                <c:formatCode>General</c:formatCode>
                <c:ptCount val="8"/>
                <c:pt idx="0">
                  <c:v>5.82</c:v>
                </c:pt>
                <c:pt idx="1">
                  <c:v>5.62</c:v>
                </c:pt>
                <c:pt idx="2">
                  <c:v>5.86</c:v>
                </c:pt>
                <c:pt idx="3">
                  <c:v>5.84</c:v>
                </c:pt>
                <c:pt idx="4">
                  <c:v>5.96</c:v>
                </c:pt>
                <c:pt idx="5">
                  <c:v>6.07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7B-4CB2-A93C-45A477E8D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67024"/>
        <c:axId val="1"/>
      </c:lineChart>
      <c:catAx>
        <c:axId val="17656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4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76567024"/>
        <c:crosses val="autoZero"/>
        <c:crossBetween val="between"/>
      </c:valAx>
      <c:spPr>
        <a:noFill/>
        <a:ln w="0">
          <a:solidFill>
            <a:schemeClr val="accent5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solidFill>
        <a:schemeClr val="bg2"/>
      </a:solidFill>
    </a:ln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9B71F-DD80-4D95-8906-BA66744F02C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8AE2B1-4E95-4927-A27C-258BA5F19F72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1" dirty="0">
              <a:solidFill>
                <a:schemeClr val="accent4"/>
              </a:solidFill>
            </a:rPr>
            <a:t>1996</a:t>
          </a: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Signature du 1</a:t>
          </a:r>
          <a:r>
            <a:rPr lang="fr-FR" sz="1100" baseline="30000" dirty="0">
              <a:solidFill>
                <a:schemeClr val="tx2">
                  <a:lumMod val="75000"/>
                </a:schemeClr>
              </a:solidFill>
            </a:rPr>
            <a:t>er</a:t>
          </a: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 accord d’établissement </a:t>
          </a:r>
          <a:r>
            <a:rPr lang="fr-FR" sz="900" i="1" dirty="0">
              <a:solidFill>
                <a:schemeClr val="tx2">
                  <a:lumMod val="75000"/>
                </a:schemeClr>
              </a:solidFill>
            </a:rPr>
            <a:t>(La Balme –Saint </a:t>
          </a:r>
          <a:r>
            <a:rPr lang="fr-FR" sz="900" i="1" dirty="0" err="1">
              <a:solidFill>
                <a:schemeClr val="tx2">
                  <a:lumMod val="75000"/>
                </a:schemeClr>
              </a:solidFill>
            </a:rPr>
            <a:t>Vulbas</a:t>
          </a:r>
          <a:r>
            <a:rPr lang="fr-FR" sz="900" i="1" dirty="0">
              <a:solidFill>
                <a:schemeClr val="tx2">
                  <a:lumMod val="75000"/>
                </a:schemeClr>
              </a:solidFill>
            </a:rPr>
            <a:t>)</a:t>
          </a:r>
        </a:p>
      </dgm:t>
    </dgm:pt>
    <dgm:pt modelId="{CE37C531-C9E2-4F57-B74C-2E237F2FB67D}" type="parTrans" cxnId="{99ED4266-8F97-445C-A053-60234BC0BBFF}">
      <dgm:prSet/>
      <dgm:spPr/>
      <dgm:t>
        <a:bodyPr/>
        <a:lstStyle/>
        <a:p>
          <a:endParaRPr lang="fr-FR"/>
        </a:p>
      </dgm:t>
    </dgm:pt>
    <dgm:pt modelId="{D6C57945-0F9E-42AE-90AD-7B6AE045C9C9}" type="sibTrans" cxnId="{99ED4266-8F97-445C-A053-60234BC0BBFF}">
      <dgm:prSet/>
      <dgm:spPr/>
      <dgm:t>
        <a:bodyPr/>
        <a:lstStyle/>
        <a:p>
          <a:endParaRPr lang="fr-FR"/>
        </a:p>
      </dgm:t>
    </dgm:pt>
    <dgm:pt modelId="{913D8082-E77C-45C4-B849-0863C09A679D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1" dirty="0">
              <a:solidFill>
                <a:schemeClr val="accent4"/>
              </a:solidFill>
            </a:rPr>
            <a:t>2005</a:t>
          </a: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Signature du 2</a:t>
          </a:r>
          <a:r>
            <a:rPr lang="fr-FR" sz="1100" baseline="30000" dirty="0">
              <a:solidFill>
                <a:schemeClr val="tx2">
                  <a:lumMod val="75000"/>
                </a:schemeClr>
              </a:solidFill>
            </a:rPr>
            <a:t>nd </a:t>
          </a: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accord d’établissement </a:t>
          </a:r>
          <a:r>
            <a:rPr lang="fr-FR" sz="900" i="1" dirty="0">
              <a:solidFill>
                <a:schemeClr val="tx2">
                  <a:lumMod val="75000"/>
                </a:schemeClr>
              </a:solidFill>
            </a:rPr>
            <a:t>(Marcy l’Etoile)</a:t>
          </a:r>
        </a:p>
      </dgm:t>
    </dgm:pt>
    <dgm:pt modelId="{82E2B9CE-B708-49C2-AFCB-F7DC26C62B42}" type="parTrans" cxnId="{3BA9916B-E6D5-4FE8-9E93-F13A46D6EB0B}">
      <dgm:prSet/>
      <dgm:spPr/>
      <dgm:t>
        <a:bodyPr/>
        <a:lstStyle/>
        <a:p>
          <a:endParaRPr lang="fr-FR"/>
        </a:p>
      </dgm:t>
    </dgm:pt>
    <dgm:pt modelId="{32CDE74E-A096-4E15-81D9-7FBAA8E33FA3}" type="sibTrans" cxnId="{3BA9916B-E6D5-4FE8-9E93-F13A46D6EB0B}">
      <dgm:prSet/>
      <dgm:spPr/>
      <dgm:t>
        <a:bodyPr/>
        <a:lstStyle/>
        <a:p>
          <a:endParaRPr lang="fr-FR"/>
        </a:p>
      </dgm:t>
    </dgm:pt>
    <dgm:pt modelId="{AC2C56C7-8F9C-4817-9AEB-9B223C394F6E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1" dirty="0">
              <a:solidFill>
                <a:schemeClr val="accent4"/>
              </a:solidFill>
            </a:rPr>
            <a:t>2006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 Signature du 3</a:t>
          </a:r>
          <a:r>
            <a:rPr lang="fr-FR" sz="1100" baseline="30000" dirty="0">
              <a:solidFill>
                <a:schemeClr val="tx2">
                  <a:lumMod val="75000"/>
                </a:schemeClr>
              </a:solidFill>
            </a:rPr>
            <a:t>ème</a:t>
          </a: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 accord  </a:t>
          </a:r>
          <a:r>
            <a:rPr lang="fr-FR" sz="900" dirty="0">
              <a:solidFill>
                <a:schemeClr val="tx2">
                  <a:lumMod val="75000"/>
                </a:schemeClr>
              </a:solidFill>
            </a:rPr>
            <a:t>(établissement de Craponne + renouvellement La Balme)</a:t>
          </a:r>
        </a:p>
      </dgm:t>
    </dgm:pt>
    <dgm:pt modelId="{597DC0B5-E50F-4E12-B9C8-CC215A1842A1}" type="parTrans" cxnId="{20795537-BB10-41E6-9A47-5C760B9F94D7}">
      <dgm:prSet/>
      <dgm:spPr/>
      <dgm:t>
        <a:bodyPr/>
        <a:lstStyle/>
        <a:p>
          <a:endParaRPr lang="fr-FR"/>
        </a:p>
      </dgm:t>
    </dgm:pt>
    <dgm:pt modelId="{FC9CD20B-9F10-4C7C-B988-617C7933F44E}" type="sibTrans" cxnId="{20795537-BB10-41E6-9A47-5C760B9F94D7}">
      <dgm:prSet/>
      <dgm:spPr/>
      <dgm:t>
        <a:bodyPr/>
        <a:lstStyle/>
        <a:p>
          <a:endParaRPr lang="fr-FR"/>
        </a:p>
      </dgm:t>
    </dgm:pt>
    <dgm:pt modelId="{E4C99AE1-AFD4-4CF8-B5EC-E517A9B00F3F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1" dirty="0">
              <a:solidFill>
                <a:schemeClr val="accent4"/>
              </a:solidFill>
            </a:rPr>
            <a:t>2008 - 2010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 Accord agréé d’Entreprise triennal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 i="1" dirty="0">
              <a:solidFill>
                <a:schemeClr val="tx2">
                  <a:lumMod val="75000"/>
                </a:schemeClr>
              </a:solidFill>
            </a:rPr>
            <a:t>(pour les 4 établissements)</a:t>
          </a:r>
        </a:p>
      </dgm:t>
    </dgm:pt>
    <dgm:pt modelId="{AF58E22D-5505-449F-A4F8-9F36D417CA6E}" type="parTrans" cxnId="{293E1B25-0C7B-452C-A8A3-9F710DD1D88A}">
      <dgm:prSet/>
      <dgm:spPr/>
      <dgm:t>
        <a:bodyPr/>
        <a:lstStyle/>
        <a:p>
          <a:endParaRPr lang="fr-FR"/>
        </a:p>
      </dgm:t>
    </dgm:pt>
    <dgm:pt modelId="{B42C49D4-A403-469F-84BD-98348D33ACDF}" type="sibTrans" cxnId="{293E1B25-0C7B-452C-A8A3-9F710DD1D88A}">
      <dgm:prSet/>
      <dgm:spPr/>
      <dgm:t>
        <a:bodyPr/>
        <a:lstStyle/>
        <a:p>
          <a:endParaRPr lang="fr-FR"/>
        </a:p>
      </dgm:t>
    </dgm:pt>
    <dgm:pt modelId="{393389E7-A520-413E-BCE4-C264B0E105B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1" dirty="0">
              <a:solidFill>
                <a:schemeClr val="accent4"/>
              </a:solidFill>
            </a:rPr>
            <a:t>2011 - 2013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Renouvellement de l’accord agréé pour 3 ans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 i="1" dirty="0">
              <a:solidFill>
                <a:schemeClr val="tx2">
                  <a:lumMod val="75000"/>
                </a:schemeClr>
              </a:solidFill>
            </a:rPr>
            <a:t>(pour les 4 établissements)</a:t>
          </a:r>
          <a:endParaRPr lang="fr-FR" sz="900" dirty="0">
            <a:solidFill>
              <a:schemeClr val="tx2">
                <a:lumMod val="75000"/>
              </a:schemeClr>
            </a:solidFill>
          </a:endParaRPr>
        </a:p>
      </dgm:t>
    </dgm:pt>
    <dgm:pt modelId="{1DC9C688-432D-4466-8E01-B3F2C6C42701}" type="parTrans" cxnId="{952B5D4B-7ECA-4CB4-8538-1131A12A893D}">
      <dgm:prSet/>
      <dgm:spPr/>
      <dgm:t>
        <a:bodyPr/>
        <a:lstStyle/>
        <a:p>
          <a:endParaRPr lang="fr-FR"/>
        </a:p>
      </dgm:t>
    </dgm:pt>
    <dgm:pt modelId="{7D0A66C3-DE02-4AE6-9D0B-0E9571A6AC5B}" type="sibTrans" cxnId="{952B5D4B-7ECA-4CB4-8538-1131A12A893D}">
      <dgm:prSet/>
      <dgm:spPr/>
      <dgm:t>
        <a:bodyPr/>
        <a:lstStyle/>
        <a:p>
          <a:endParaRPr lang="fr-FR"/>
        </a:p>
      </dgm:t>
    </dgm:pt>
    <dgm:pt modelId="{769017F6-DC63-482E-9497-A137DC815EAE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200" b="1" dirty="0">
              <a:solidFill>
                <a:schemeClr val="accent4"/>
              </a:solidFill>
            </a:rPr>
            <a:t>2014 – 2017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Renouvellement de l’accord agréé pour 4 ans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900" i="1" dirty="0">
              <a:solidFill>
                <a:schemeClr val="tx2">
                  <a:lumMod val="75000"/>
                </a:schemeClr>
              </a:solidFill>
            </a:rPr>
            <a:t>(Tous sites France)</a:t>
          </a:r>
        </a:p>
      </dgm:t>
    </dgm:pt>
    <dgm:pt modelId="{C895FF44-16F1-4758-A6DD-B7676DE84F51}" type="parTrans" cxnId="{AAABAC46-CBF5-41B0-97F8-0AC900D1E174}">
      <dgm:prSet/>
      <dgm:spPr/>
      <dgm:t>
        <a:bodyPr/>
        <a:lstStyle/>
        <a:p>
          <a:endParaRPr lang="fr-FR"/>
        </a:p>
      </dgm:t>
    </dgm:pt>
    <dgm:pt modelId="{B74AB35C-D7EA-4FE9-87B3-EE8C8079203E}" type="sibTrans" cxnId="{AAABAC46-CBF5-41B0-97F8-0AC900D1E174}">
      <dgm:prSet/>
      <dgm:spPr/>
      <dgm:t>
        <a:bodyPr/>
        <a:lstStyle/>
        <a:p>
          <a:endParaRPr lang="fr-FR"/>
        </a:p>
      </dgm:t>
    </dgm:pt>
    <dgm:pt modelId="{B394C20B-3EC4-40BC-BA3A-4C93056C218A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1" dirty="0">
              <a:solidFill>
                <a:schemeClr val="accent4"/>
              </a:solidFill>
            </a:rPr>
            <a:t>2018 - 2021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Renouvellement de l’accord agréé pour 4 ans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 i="1" dirty="0">
              <a:solidFill>
                <a:schemeClr val="tx2">
                  <a:lumMod val="75000"/>
                </a:schemeClr>
              </a:solidFill>
            </a:rPr>
            <a:t>(Tous sites France)</a:t>
          </a:r>
        </a:p>
      </dgm:t>
    </dgm:pt>
    <dgm:pt modelId="{019564A9-1B79-4578-ABF5-67D08F5140E4}" type="parTrans" cxnId="{121852FE-3F13-4883-B0C7-A2246C2430CF}">
      <dgm:prSet/>
      <dgm:spPr/>
      <dgm:t>
        <a:bodyPr/>
        <a:lstStyle/>
        <a:p>
          <a:endParaRPr lang="fr-FR"/>
        </a:p>
      </dgm:t>
    </dgm:pt>
    <dgm:pt modelId="{010A5729-0F30-4368-BF23-159DCCD6E5EA}" type="sibTrans" cxnId="{121852FE-3F13-4883-B0C7-A2246C2430CF}">
      <dgm:prSet/>
      <dgm:spPr/>
      <dgm:t>
        <a:bodyPr/>
        <a:lstStyle/>
        <a:p>
          <a:endParaRPr lang="fr-FR"/>
        </a:p>
      </dgm:t>
    </dgm:pt>
    <dgm:pt modelId="{F67334B1-B88E-4EFA-B69E-5415CD59B11F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1" dirty="0">
              <a:solidFill>
                <a:schemeClr val="accent4"/>
              </a:solidFill>
            </a:rPr>
            <a:t>2022 - 2025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 Signature accord </a:t>
          </a:r>
          <a:r>
            <a:rPr lang="fr-FR" sz="1100" b="1" dirty="0">
              <a:solidFill>
                <a:schemeClr val="tx2">
                  <a:lumMod val="75000"/>
                </a:schemeClr>
              </a:solidFill>
            </a:rPr>
            <a:t>non agréé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100" dirty="0">
              <a:solidFill>
                <a:schemeClr val="tx2">
                  <a:lumMod val="75000"/>
                </a:schemeClr>
              </a:solidFill>
            </a:rPr>
            <a:t>pour 4 ans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 i="1" dirty="0">
              <a:solidFill>
                <a:schemeClr val="tx2">
                  <a:lumMod val="75000"/>
                </a:schemeClr>
              </a:solidFill>
            </a:rPr>
            <a:t>(Tous sites France)</a:t>
          </a:r>
          <a:endParaRPr lang="fr-FR" sz="900" dirty="0">
            <a:solidFill>
              <a:schemeClr val="tx2">
                <a:lumMod val="75000"/>
              </a:schemeClr>
            </a:solidFill>
          </a:endParaRPr>
        </a:p>
      </dgm:t>
    </dgm:pt>
    <dgm:pt modelId="{77F0FABD-4215-411C-B06A-494FE6CBF9BE}" type="parTrans" cxnId="{D02EB149-0553-4A1A-9F99-16AF91EC4031}">
      <dgm:prSet/>
      <dgm:spPr/>
      <dgm:t>
        <a:bodyPr/>
        <a:lstStyle/>
        <a:p>
          <a:endParaRPr lang="fr-FR"/>
        </a:p>
      </dgm:t>
    </dgm:pt>
    <dgm:pt modelId="{E5F3BC44-671D-4760-A212-64B43E34CA43}" type="sibTrans" cxnId="{D02EB149-0553-4A1A-9F99-16AF91EC4031}">
      <dgm:prSet/>
      <dgm:spPr/>
      <dgm:t>
        <a:bodyPr/>
        <a:lstStyle/>
        <a:p>
          <a:endParaRPr lang="fr-FR"/>
        </a:p>
      </dgm:t>
    </dgm:pt>
    <dgm:pt modelId="{65B04AFF-6C88-4339-80C9-88F4229F1C63}" type="pres">
      <dgm:prSet presAssocID="{B709B71F-DD80-4D95-8906-BA66744F02C5}" presName="Name0" presStyleCnt="0">
        <dgm:presLayoutVars>
          <dgm:dir/>
          <dgm:resizeHandles val="exact"/>
        </dgm:presLayoutVars>
      </dgm:prSet>
      <dgm:spPr/>
    </dgm:pt>
    <dgm:pt modelId="{03F461EA-00E1-4640-8799-409A6735EEDE}" type="pres">
      <dgm:prSet presAssocID="{B709B71F-DD80-4D95-8906-BA66744F02C5}" presName="arrow" presStyleLbl="bgShp" presStyleIdx="0" presStyleCnt="1"/>
      <dgm:spPr/>
    </dgm:pt>
    <dgm:pt modelId="{A0D54049-82ED-40BB-A617-69B805043880}" type="pres">
      <dgm:prSet presAssocID="{B709B71F-DD80-4D95-8906-BA66744F02C5}" presName="points" presStyleCnt="0"/>
      <dgm:spPr/>
    </dgm:pt>
    <dgm:pt modelId="{494F7957-35AA-46F5-8288-857BE3C7E009}" type="pres">
      <dgm:prSet presAssocID="{4B8AE2B1-4E95-4927-A27C-258BA5F19F72}" presName="compositeA" presStyleCnt="0"/>
      <dgm:spPr/>
    </dgm:pt>
    <dgm:pt modelId="{DD521B32-E200-446E-B372-FF3041AA9835}" type="pres">
      <dgm:prSet presAssocID="{4B8AE2B1-4E95-4927-A27C-258BA5F19F72}" presName="textA" presStyleLbl="revTx" presStyleIdx="0" presStyleCnt="8" custScaleX="152427">
        <dgm:presLayoutVars>
          <dgm:bulletEnabled val="1"/>
        </dgm:presLayoutVars>
      </dgm:prSet>
      <dgm:spPr/>
    </dgm:pt>
    <dgm:pt modelId="{A81189BC-85AE-4E92-990D-5FECB9BD576F}" type="pres">
      <dgm:prSet presAssocID="{4B8AE2B1-4E95-4927-A27C-258BA5F19F72}" presName="circleA" presStyleLbl="node1" presStyleIdx="0" presStyleCnt="8"/>
      <dgm:spPr/>
    </dgm:pt>
    <dgm:pt modelId="{B0D8D74A-0CF7-438C-A10A-6EB31C0FEE5B}" type="pres">
      <dgm:prSet presAssocID="{4B8AE2B1-4E95-4927-A27C-258BA5F19F72}" presName="spaceA" presStyleCnt="0"/>
      <dgm:spPr/>
    </dgm:pt>
    <dgm:pt modelId="{285901BF-C014-4387-8F7B-5EC783889A12}" type="pres">
      <dgm:prSet presAssocID="{D6C57945-0F9E-42AE-90AD-7B6AE045C9C9}" presName="space" presStyleCnt="0"/>
      <dgm:spPr/>
    </dgm:pt>
    <dgm:pt modelId="{17B8D5AB-5C8A-45B3-BA3C-8F49BEBCBAB6}" type="pres">
      <dgm:prSet presAssocID="{913D8082-E77C-45C4-B849-0863C09A679D}" presName="compositeB" presStyleCnt="0"/>
      <dgm:spPr/>
    </dgm:pt>
    <dgm:pt modelId="{48BC5EF5-AD06-4E99-A5B0-2C36744A0AB6}" type="pres">
      <dgm:prSet presAssocID="{913D8082-E77C-45C4-B849-0863C09A679D}" presName="textB" presStyleLbl="revTx" presStyleIdx="1" presStyleCnt="8" custScaleX="163044">
        <dgm:presLayoutVars>
          <dgm:bulletEnabled val="1"/>
        </dgm:presLayoutVars>
      </dgm:prSet>
      <dgm:spPr/>
    </dgm:pt>
    <dgm:pt modelId="{AC6A9377-DFB2-41F7-9B8B-53ABD65D75A2}" type="pres">
      <dgm:prSet presAssocID="{913D8082-E77C-45C4-B849-0863C09A679D}" presName="circleB" presStyleLbl="node1" presStyleIdx="1" presStyleCnt="8"/>
      <dgm:spPr/>
    </dgm:pt>
    <dgm:pt modelId="{D3C8B887-FDF3-434B-A14E-519EFC394CFB}" type="pres">
      <dgm:prSet presAssocID="{913D8082-E77C-45C4-B849-0863C09A679D}" presName="spaceB" presStyleCnt="0"/>
      <dgm:spPr/>
    </dgm:pt>
    <dgm:pt modelId="{E31AC574-7688-47B6-8FB4-E6E33479D850}" type="pres">
      <dgm:prSet presAssocID="{32CDE74E-A096-4E15-81D9-7FBAA8E33FA3}" presName="space" presStyleCnt="0"/>
      <dgm:spPr/>
    </dgm:pt>
    <dgm:pt modelId="{B6E16763-77FF-488F-ADF7-926666E1B389}" type="pres">
      <dgm:prSet presAssocID="{AC2C56C7-8F9C-4817-9AEB-9B223C394F6E}" presName="compositeA" presStyleCnt="0"/>
      <dgm:spPr/>
    </dgm:pt>
    <dgm:pt modelId="{E5E9A867-4B8B-4F59-9A4B-55E956FB8DC8}" type="pres">
      <dgm:prSet presAssocID="{AC2C56C7-8F9C-4817-9AEB-9B223C394F6E}" presName="textA" presStyleLbl="revTx" presStyleIdx="2" presStyleCnt="8" custScaleX="133367">
        <dgm:presLayoutVars>
          <dgm:bulletEnabled val="1"/>
        </dgm:presLayoutVars>
      </dgm:prSet>
      <dgm:spPr/>
    </dgm:pt>
    <dgm:pt modelId="{5E8CC9C3-ED0F-4088-BCC6-25B632D9317A}" type="pres">
      <dgm:prSet presAssocID="{AC2C56C7-8F9C-4817-9AEB-9B223C394F6E}" presName="circleA" presStyleLbl="node1" presStyleIdx="2" presStyleCnt="8"/>
      <dgm:spPr/>
    </dgm:pt>
    <dgm:pt modelId="{7EA916E4-4530-4A58-80F9-CC1C7D03A507}" type="pres">
      <dgm:prSet presAssocID="{AC2C56C7-8F9C-4817-9AEB-9B223C394F6E}" presName="spaceA" presStyleCnt="0"/>
      <dgm:spPr/>
    </dgm:pt>
    <dgm:pt modelId="{613B7F8A-79BF-4093-9891-BE30A20A6E0E}" type="pres">
      <dgm:prSet presAssocID="{FC9CD20B-9F10-4C7C-B988-617C7933F44E}" presName="space" presStyleCnt="0"/>
      <dgm:spPr/>
    </dgm:pt>
    <dgm:pt modelId="{DAE83F79-913E-4860-AB9C-12A437DF8AC8}" type="pres">
      <dgm:prSet presAssocID="{E4C99AE1-AFD4-4CF8-B5EC-E517A9B00F3F}" presName="compositeB" presStyleCnt="0"/>
      <dgm:spPr/>
    </dgm:pt>
    <dgm:pt modelId="{15245EA5-AC0E-4B28-BEB4-2DB0E50FF43B}" type="pres">
      <dgm:prSet presAssocID="{E4C99AE1-AFD4-4CF8-B5EC-E517A9B00F3F}" presName="textB" presStyleLbl="revTx" presStyleIdx="3" presStyleCnt="8" custScaleX="148147">
        <dgm:presLayoutVars>
          <dgm:bulletEnabled val="1"/>
        </dgm:presLayoutVars>
      </dgm:prSet>
      <dgm:spPr/>
    </dgm:pt>
    <dgm:pt modelId="{DDF1538C-EB5A-4823-9057-F0C0C9E7C213}" type="pres">
      <dgm:prSet presAssocID="{E4C99AE1-AFD4-4CF8-B5EC-E517A9B00F3F}" presName="circleB" presStyleLbl="node1" presStyleIdx="3" presStyleCnt="8"/>
      <dgm:spPr/>
    </dgm:pt>
    <dgm:pt modelId="{5B5B2BA5-99C1-4BFE-BB1E-F965C65B31BC}" type="pres">
      <dgm:prSet presAssocID="{E4C99AE1-AFD4-4CF8-B5EC-E517A9B00F3F}" presName="spaceB" presStyleCnt="0"/>
      <dgm:spPr/>
    </dgm:pt>
    <dgm:pt modelId="{76C5EEE1-4511-4A98-A394-C1AC9E1B7AAF}" type="pres">
      <dgm:prSet presAssocID="{B42C49D4-A403-469F-84BD-98348D33ACDF}" presName="space" presStyleCnt="0"/>
      <dgm:spPr/>
    </dgm:pt>
    <dgm:pt modelId="{0A88A3E4-F6E6-4650-A0B2-0ACE42D31F26}" type="pres">
      <dgm:prSet presAssocID="{393389E7-A520-413E-BCE4-C264B0E105B5}" presName="compositeA" presStyleCnt="0"/>
      <dgm:spPr/>
    </dgm:pt>
    <dgm:pt modelId="{523958C1-E477-4ADB-84A5-A55A9DEAD0D4}" type="pres">
      <dgm:prSet presAssocID="{393389E7-A520-413E-BCE4-C264B0E105B5}" presName="textA" presStyleLbl="revTx" presStyleIdx="4" presStyleCnt="8" custScaleX="163391">
        <dgm:presLayoutVars>
          <dgm:bulletEnabled val="1"/>
        </dgm:presLayoutVars>
      </dgm:prSet>
      <dgm:spPr/>
    </dgm:pt>
    <dgm:pt modelId="{866FB080-93A5-40B1-8E6F-12B19A4F2B04}" type="pres">
      <dgm:prSet presAssocID="{393389E7-A520-413E-BCE4-C264B0E105B5}" presName="circleA" presStyleLbl="node1" presStyleIdx="4" presStyleCnt="8"/>
      <dgm:spPr/>
    </dgm:pt>
    <dgm:pt modelId="{B4DFF4E9-3734-4F8A-BFFC-6DF435B9509E}" type="pres">
      <dgm:prSet presAssocID="{393389E7-A520-413E-BCE4-C264B0E105B5}" presName="spaceA" presStyleCnt="0"/>
      <dgm:spPr/>
    </dgm:pt>
    <dgm:pt modelId="{0278A47C-5725-487D-9681-E23784BB7B6A}" type="pres">
      <dgm:prSet presAssocID="{7D0A66C3-DE02-4AE6-9D0B-0E9571A6AC5B}" presName="space" presStyleCnt="0"/>
      <dgm:spPr/>
    </dgm:pt>
    <dgm:pt modelId="{27D0E1A6-37CC-444F-85EF-C216EF041B8A}" type="pres">
      <dgm:prSet presAssocID="{769017F6-DC63-482E-9497-A137DC815EAE}" presName="compositeB" presStyleCnt="0"/>
      <dgm:spPr/>
    </dgm:pt>
    <dgm:pt modelId="{2A45A069-C5C4-4FBB-B817-BDB9C8260496}" type="pres">
      <dgm:prSet presAssocID="{769017F6-DC63-482E-9497-A137DC815EAE}" presName="textB" presStyleLbl="revTx" presStyleIdx="5" presStyleCnt="8" custScaleX="164651">
        <dgm:presLayoutVars>
          <dgm:bulletEnabled val="1"/>
        </dgm:presLayoutVars>
      </dgm:prSet>
      <dgm:spPr/>
    </dgm:pt>
    <dgm:pt modelId="{E61BA794-03E5-4927-AE5E-D59129110998}" type="pres">
      <dgm:prSet presAssocID="{769017F6-DC63-482E-9497-A137DC815EAE}" presName="circleB" presStyleLbl="node1" presStyleIdx="5" presStyleCnt="8"/>
      <dgm:spPr/>
    </dgm:pt>
    <dgm:pt modelId="{70D4B4AB-FAD5-4279-AA66-B0F1E3A53024}" type="pres">
      <dgm:prSet presAssocID="{769017F6-DC63-482E-9497-A137DC815EAE}" presName="spaceB" presStyleCnt="0"/>
      <dgm:spPr/>
    </dgm:pt>
    <dgm:pt modelId="{6CBE9F01-4A11-492F-9EEE-5C35E9492011}" type="pres">
      <dgm:prSet presAssocID="{B74AB35C-D7EA-4FE9-87B3-EE8C8079203E}" presName="space" presStyleCnt="0"/>
      <dgm:spPr/>
    </dgm:pt>
    <dgm:pt modelId="{E4CD6651-422E-40A4-AD65-531B2FA43FDD}" type="pres">
      <dgm:prSet presAssocID="{B394C20B-3EC4-40BC-BA3A-4C93056C218A}" presName="compositeA" presStyleCnt="0"/>
      <dgm:spPr/>
    </dgm:pt>
    <dgm:pt modelId="{851602F6-5C5C-4B94-A21E-FFC5C4B498C5}" type="pres">
      <dgm:prSet presAssocID="{B394C20B-3EC4-40BC-BA3A-4C93056C218A}" presName="textA" presStyleLbl="revTx" presStyleIdx="6" presStyleCnt="8" custScaleX="159072">
        <dgm:presLayoutVars>
          <dgm:bulletEnabled val="1"/>
        </dgm:presLayoutVars>
      </dgm:prSet>
      <dgm:spPr/>
    </dgm:pt>
    <dgm:pt modelId="{56AA66D3-6FDE-468C-B748-A8C346E6015C}" type="pres">
      <dgm:prSet presAssocID="{B394C20B-3EC4-40BC-BA3A-4C93056C218A}" presName="circleA" presStyleLbl="node1" presStyleIdx="6" presStyleCnt="8"/>
      <dgm:spPr/>
    </dgm:pt>
    <dgm:pt modelId="{A349787D-5488-4F1D-9790-43D1EF0B283B}" type="pres">
      <dgm:prSet presAssocID="{B394C20B-3EC4-40BC-BA3A-4C93056C218A}" presName="spaceA" presStyleCnt="0"/>
      <dgm:spPr/>
    </dgm:pt>
    <dgm:pt modelId="{92EA737E-3A63-4361-840B-CC2F5D061851}" type="pres">
      <dgm:prSet presAssocID="{010A5729-0F30-4368-BF23-159DCCD6E5EA}" presName="space" presStyleCnt="0"/>
      <dgm:spPr/>
    </dgm:pt>
    <dgm:pt modelId="{4DC50023-B699-4690-80D0-9892485025DE}" type="pres">
      <dgm:prSet presAssocID="{F67334B1-B88E-4EFA-B69E-5415CD59B11F}" presName="compositeB" presStyleCnt="0"/>
      <dgm:spPr/>
    </dgm:pt>
    <dgm:pt modelId="{8CC68F4A-9F86-431A-8BB1-6046D88220A9}" type="pres">
      <dgm:prSet presAssocID="{F67334B1-B88E-4EFA-B69E-5415CD59B11F}" presName="textB" presStyleLbl="revTx" presStyleIdx="7" presStyleCnt="8" custScaleX="172415">
        <dgm:presLayoutVars>
          <dgm:bulletEnabled val="1"/>
        </dgm:presLayoutVars>
      </dgm:prSet>
      <dgm:spPr/>
    </dgm:pt>
    <dgm:pt modelId="{E2C63A3B-C41F-4BBB-8193-9A73060A756B}" type="pres">
      <dgm:prSet presAssocID="{F67334B1-B88E-4EFA-B69E-5415CD59B11F}" presName="circleB" presStyleLbl="node1" presStyleIdx="7" presStyleCnt="8"/>
      <dgm:spPr/>
    </dgm:pt>
    <dgm:pt modelId="{0BAA7AA2-B08C-492D-A936-B787473FEEA2}" type="pres">
      <dgm:prSet presAssocID="{F67334B1-B88E-4EFA-B69E-5415CD59B11F}" presName="spaceB" presStyleCnt="0"/>
      <dgm:spPr/>
    </dgm:pt>
  </dgm:ptLst>
  <dgm:cxnLst>
    <dgm:cxn modelId="{293E1B25-0C7B-452C-A8A3-9F710DD1D88A}" srcId="{B709B71F-DD80-4D95-8906-BA66744F02C5}" destId="{E4C99AE1-AFD4-4CF8-B5EC-E517A9B00F3F}" srcOrd="3" destOrd="0" parTransId="{AF58E22D-5505-449F-A4F8-9F36D417CA6E}" sibTransId="{B42C49D4-A403-469F-84BD-98348D33ACDF}"/>
    <dgm:cxn modelId="{20795537-BB10-41E6-9A47-5C760B9F94D7}" srcId="{B709B71F-DD80-4D95-8906-BA66744F02C5}" destId="{AC2C56C7-8F9C-4817-9AEB-9B223C394F6E}" srcOrd="2" destOrd="0" parTransId="{597DC0B5-E50F-4E12-B9C8-CC215A1842A1}" sibTransId="{FC9CD20B-9F10-4C7C-B988-617C7933F44E}"/>
    <dgm:cxn modelId="{F10AE140-B161-411F-AD47-EEB5CA2EC154}" type="presOf" srcId="{913D8082-E77C-45C4-B849-0863C09A679D}" destId="{48BC5EF5-AD06-4E99-A5B0-2C36744A0AB6}" srcOrd="0" destOrd="0" presId="urn:microsoft.com/office/officeart/2005/8/layout/hProcess11"/>
    <dgm:cxn modelId="{A3A6315D-C212-4CC1-B804-98C737B72194}" type="presOf" srcId="{769017F6-DC63-482E-9497-A137DC815EAE}" destId="{2A45A069-C5C4-4FBB-B817-BDB9C8260496}" srcOrd="0" destOrd="0" presId="urn:microsoft.com/office/officeart/2005/8/layout/hProcess11"/>
    <dgm:cxn modelId="{99ED4266-8F97-445C-A053-60234BC0BBFF}" srcId="{B709B71F-DD80-4D95-8906-BA66744F02C5}" destId="{4B8AE2B1-4E95-4927-A27C-258BA5F19F72}" srcOrd="0" destOrd="0" parTransId="{CE37C531-C9E2-4F57-B74C-2E237F2FB67D}" sibTransId="{D6C57945-0F9E-42AE-90AD-7B6AE045C9C9}"/>
    <dgm:cxn modelId="{AAABAC46-CBF5-41B0-97F8-0AC900D1E174}" srcId="{B709B71F-DD80-4D95-8906-BA66744F02C5}" destId="{769017F6-DC63-482E-9497-A137DC815EAE}" srcOrd="5" destOrd="0" parTransId="{C895FF44-16F1-4758-A6DD-B7676DE84F51}" sibTransId="{B74AB35C-D7EA-4FE9-87B3-EE8C8079203E}"/>
    <dgm:cxn modelId="{7E918949-A183-4006-9E53-2FF5DA2C5BD3}" type="presOf" srcId="{E4C99AE1-AFD4-4CF8-B5EC-E517A9B00F3F}" destId="{15245EA5-AC0E-4B28-BEB4-2DB0E50FF43B}" srcOrd="0" destOrd="0" presId="urn:microsoft.com/office/officeart/2005/8/layout/hProcess11"/>
    <dgm:cxn modelId="{D02EB149-0553-4A1A-9F99-16AF91EC4031}" srcId="{B709B71F-DD80-4D95-8906-BA66744F02C5}" destId="{F67334B1-B88E-4EFA-B69E-5415CD59B11F}" srcOrd="7" destOrd="0" parTransId="{77F0FABD-4215-411C-B06A-494FE6CBF9BE}" sibTransId="{E5F3BC44-671D-4760-A212-64B43E34CA43}"/>
    <dgm:cxn modelId="{952B5D4B-7ECA-4CB4-8538-1131A12A893D}" srcId="{B709B71F-DD80-4D95-8906-BA66744F02C5}" destId="{393389E7-A520-413E-BCE4-C264B0E105B5}" srcOrd="4" destOrd="0" parTransId="{1DC9C688-432D-4466-8E01-B3F2C6C42701}" sibTransId="{7D0A66C3-DE02-4AE6-9D0B-0E9571A6AC5B}"/>
    <dgm:cxn modelId="{3BA9916B-E6D5-4FE8-9E93-F13A46D6EB0B}" srcId="{B709B71F-DD80-4D95-8906-BA66744F02C5}" destId="{913D8082-E77C-45C4-B849-0863C09A679D}" srcOrd="1" destOrd="0" parTransId="{82E2B9CE-B708-49C2-AFCB-F7DC26C62B42}" sibTransId="{32CDE74E-A096-4E15-81D9-7FBAA8E33FA3}"/>
    <dgm:cxn modelId="{A9965652-CF6C-4780-8EFC-2370CD139D58}" type="presOf" srcId="{F67334B1-B88E-4EFA-B69E-5415CD59B11F}" destId="{8CC68F4A-9F86-431A-8BB1-6046D88220A9}" srcOrd="0" destOrd="0" presId="urn:microsoft.com/office/officeart/2005/8/layout/hProcess11"/>
    <dgm:cxn modelId="{48056388-31D7-4863-98EF-E718B5C3A3B8}" type="presOf" srcId="{4B8AE2B1-4E95-4927-A27C-258BA5F19F72}" destId="{DD521B32-E200-446E-B372-FF3041AA9835}" srcOrd="0" destOrd="0" presId="urn:microsoft.com/office/officeart/2005/8/layout/hProcess11"/>
    <dgm:cxn modelId="{2C187D97-71B9-4D71-89ED-5943F6AEE8BA}" type="presOf" srcId="{393389E7-A520-413E-BCE4-C264B0E105B5}" destId="{523958C1-E477-4ADB-84A5-A55A9DEAD0D4}" srcOrd="0" destOrd="0" presId="urn:microsoft.com/office/officeart/2005/8/layout/hProcess11"/>
    <dgm:cxn modelId="{A3F461A8-1CC8-4D09-895D-5A25AB8AC98A}" type="presOf" srcId="{AC2C56C7-8F9C-4817-9AEB-9B223C394F6E}" destId="{E5E9A867-4B8B-4F59-9A4B-55E956FB8DC8}" srcOrd="0" destOrd="0" presId="urn:microsoft.com/office/officeart/2005/8/layout/hProcess11"/>
    <dgm:cxn modelId="{267FE8A8-1773-4C3C-ABEB-D645EEC15D10}" type="presOf" srcId="{B709B71F-DD80-4D95-8906-BA66744F02C5}" destId="{65B04AFF-6C88-4339-80C9-88F4229F1C63}" srcOrd="0" destOrd="0" presId="urn:microsoft.com/office/officeart/2005/8/layout/hProcess11"/>
    <dgm:cxn modelId="{0B3FB4D5-4DFF-46FD-AA5B-2606E3CC91BF}" type="presOf" srcId="{B394C20B-3EC4-40BC-BA3A-4C93056C218A}" destId="{851602F6-5C5C-4B94-A21E-FFC5C4B498C5}" srcOrd="0" destOrd="0" presId="urn:microsoft.com/office/officeart/2005/8/layout/hProcess11"/>
    <dgm:cxn modelId="{121852FE-3F13-4883-B0C7-A2246C2430CF}" srcId="{B709B71F-DD80-4D95-8906-BA66744F02C5}" destId="{B394C20B-3EC4-40BC-BA3A-4C93056C218A}" srcOrd="6" destOrd="0" parTransId="{019564A9-1B79-4578-ABF5-67D08F5140E4}" sibTransId="{010A5729-0F30-4368-BF23-159DCCD6E5EA}"/>
    <dgm:cxn modelId="{8A7B8205-7E13-4EFE-BFB9-9388AD15D5A2}" type="presParOf" srcId="{65B04AFF-6C88-4339-80C9-88F4229F1C63}" destId="{03F461EA-00E1-4640-8799-409A6735EEDE}" srcOrd="0" destOrd="0" presId="urn:microsoft.com/office/officeart/2005/8/layout/hProcess11"/>
    <dgm:cxn modelId="{809AF7FF-9643-4956-95FB-95AF13A263A7}" type="presParOf" srcId="{65B04AFF-6C88-4339-80C9-88F4229F1C63}" destId="{A0D54049-82ED-40BB-A617-69B805043880}" srcOrd="1" destOrd="0" presId="urn:microsoft.com/office/officeart/2005/8/layout/hProcess11"/>
    <dgm:cxn modelId="{B1E7D86B-62EE-455B-ADE1-C6F4719A7EF9}" type="presParOf" srcId="{A0D54049-82ED-40BB-A617-69B805043880}" destId="{494F7957-35AA-46F5-8288-857BE3C7E009}" srcOrd="0" destOrd="0" presId="urn:microsoft.com/office/officeart/2005/8/layout/hProcess11"/>
    <dgm:cxn modelId="{F853EC3D-92C1-4375-8AA7-40DCB8484CE9}" type="presParOf" srcId="{494F7957-35AA-46F5-8288-857BE3C7E009}" destId="{DD521B32-E200-446E-B372-FF3041AA9835}" srcOrd="0" destOrd="0" presId="urn:microsoft.com/office/officeart/2005/8/layout/hProcess11"/>
    <dgm:cxn modelId="{9128E805-1DF3-498C-937A-8F79243AFB83}" type="presParOf" srcId="{494F7957-35AA-46F5-8288-857BE3C7E009}" destId="{A81189BC-85AE-4E92-990D-5FECB9BD576F}" srcOrd="1" destOrd="0" presId="urn:microsoft.com/office/officeart/2005/8/layout/hProcess11"/>
    <dgm:cxn modelId="{CBA97B4B-B5A5-45EB-95C0-5BC4865F4B69}" type="presParOf" srcId="{494F7957-35AA-46F5-8288-857BE3C7E009}" destId="{B0D8D74A-0CF7-438C-A10A-6EB31C0FEE5B}" srcOrd="2" destOrd="0" presId="urn:microsoft.com/office/officeart/2005/8/layout/hProcess11"/>
    <dgm:cxn modelId="{79D4E2CC-33EB-4A75-83B4-20CE3B38C900}" type="presParOf" srcId="{A0D54049-82ED-40BB-A617-69B805043880}" destId="{285901BF-C014-4387-8F7B-5EC783889A12}" srcOrd="1" destOrd="0" presId="urn:microsoft.com/office/officeart/2005/8/layout/hProcess11"/>
    <dgm:cxn modelId="{8BE62D43-5498-479B-859F-06E5B863BF4D}" type="presParOf" srcId="{A0D54049-82ED-40BB-A617-69B805043880}" destId="{17B8D5AB-5C8A-45B3-BA3C-8F49BEBCBAB6}" srcOrd="2" destOrd="0" presId="urn:microsoft.com/office/officeart/2005/8/layout/hProcess11"/>
    <dgm:cxn modelId="{564239F6-79B9-4152-861F-31E2AC39EB0A}" type="presParOf" srcId="{17B8D5AB-5C8A-45B3-BA3C-8F49BEBCBAB6}" destId="{48BC5EF5-AD06-4E99-A5B0-2C36744A0AB6}" srcOrd="0" destOrd="0" presId="urn:microsoft.com/office/officeart/2005/8/layout/hProcess11"/>
    <dgm:cxn modelId="{E6EDB7CD-AB1F-4999-A8CB-50694EA767EC}" type="presParOf" srcId="{17B8D5AB-5C8A-45B3-BA3C-8F49BEBCBAB6}" destId="{AC6A9377-DFB2-41F7-9B8B-53ABD65D75A2}" srcOrd="1" destOrd="0" presId="urn:microsoft.com/office/officeart/2005/8/layout/hProcess11"/>
    <dgm:cxn modelId="{969ACDDB-4BF2-44C4-9C93-DB066937C4FA}" type="presParOf" srcId="{17B8D5AB-5C8A-45B3-BA3C-8F49BEBCBAB6}" destId="{D3C8B887-FDF3-434B-A14E-519EFC394CFB}" srcOrd="2" destOrd="0" presId="urn:microsoft.com/office/officeart/2005/8/layout/hProcess11"/>
    <dgm:cxn modelId="{ABAE08D4-C2E5-4B04-914A-F9DAC847FF8B}" type="presParOf" srcId="{A0D54049-82ED-40BB-A617-69B805043880}" destId="{E31AC574-7688-47B6-8FB4-E6E33479D850}" srcOrd="3" destOrd="0" presId="urn:microsoft.com/office/officeart/2005/8/layout/hProcess11"/>
    <dgm:cxn modelId="{8D5B2D68-E9AC-484B-BDD3-8F294A6E4A17}" type="presParOf" srcId="{A0D54049-82ED-40BB-A617-69B805043880}" destId="{B6E16763-77FF-488F-ADF7-926666E1B389}" srcOrd="4" destOrd="0" presId="urn:microsoft.com/office/officeart/2005/8/layout/hProcess11"/>
    <dgm:cxn modelId="{2FCC89C9-1979-4047-BE24-7A1483BFA29E}" type="presParOf" srcId="{B6E16763-77FF-488F-ADF7-926666E1B389}" destId="{E5E9A867-4B8B-4F59-9A4B-55E956FB8DC8}" srcOrd="0" destOrd="0" presId="urn:microsoft.com/office/officeart/2005/8/layout/hProcess11"/>
    <dgm:cxn modelId="{867674D3-98F7-4060-B4F8-2E7C97DDC09E}" type="presParOf" srcId="{B6E16763-77FF-488F-ADF7-926666E1B389}" destId="{5E8CC9C3-ED0F-4088-BCC6-25B632D9317A}" srcOrd="1" destOrd="0" presId="urn:microsoft.com/office/officeart/2005/8/layout/hProcess11"/>
    <dgm:cxn modelId="{0B2DCA19-CF87-45B4-9470-466E55AD1432}" type="presParOf" srcId="{B6E16763-77FF-488F-ADF7-926666E1B389}" destId="{7EA916E4-4530-4A58-80F9-CC1C7D03A507}" srcOrd="2" destOrd="0" presId="urn:microsoft.com/office/officeart/2005/8/layout/hProcess11"/>
    <dgm:cxn modelId="{7E246DC0-4BC9-456D-ACE7-9F4353707BBA}" type="presParOf" srcId="{A0D54049-82ED-40BB-A617-69B805043880}" destId="{613B7F8A-79BF-4093-9891-BE30A20A6E0E}" srcOrd="5" destOrd="0" presId="urn:microsoft.com/office/officeart/2005/8/layout/hProcess11"/>
    <dgm:cxn modelId="{2621F95D-7195-4D8A-A448-083F590AE4D3}" type="presParOf" srcId="{A0D54049-82ED-40BB-A617-69B805043880}" destId="{DAE83F79-913E-4860-AB9C-12A437DF8AC8}" srcOrd="6" destOrd="0" presId="urn:microsoft.com/office/officeart/2005/8/layout/hProcess11"/>
    <dgm:cxn modelId="{D605EC0A-50C1-4834-9889-E1E7F1D5CC8F}" type="presParOf" srcId="{DAE83F79-913E-4860-AB9C-12A437DF8AC8}" destId="{15245EA5-AC0E-4B28-BEB4-2DB0E50FF43B}" srcOrd="0" destOrd="0" presId="urn:microsoft.com/office/officeart/2005/8/layout/hProcess11"/>
    <dgm:cxn modelId="{D4B05E93-C631-4398-AFB8-CC9FB13B36A9}" type="presParOf" srcId="{DAE83F79-913E-4860-AB9C-12A437DF8AC8}" destId="{DDF1538C-EB5A-4823-9057-F0C0C9E7C213}" srcOrd="1" destOrd="0" presId="urn:microsoft.com/office/officeart/2005/8/layout/hProcess11"/>
    <dgm:cxn modelId="{821C4AFD-ACEB-463D-84BA-A5B445185C6C}" type="presParOf" srcId="{DAE83F79-913E-4860-AB9C-12A437DF8AC8}" destId="{5B5B2BA5-99C1-4BFE-BB1E-F965C65B31BC}" srcOrd="2" destOrd="0" presId="urn:microsoft.com/office/officeart/2005/8/layout/hProcess11"/>
    <dgm:cxn modelId="{E79E61BF-A94F-469E-91F2-662203D85076}" type="presParOf" srcId="{A0D54049-82ED-40BB-A617-69B805043880}" destId="{76C5EEE1-4511-4A98-A394-C1AC9E1B7AAF}" srcOrd="7" destOrd="0" presId="urn:microsoft.com/office/officeart/2005/8/layout/hProcess11"/>
    <dgm:cxn modelId="{9AB187DB-A434-46EA-BFA8-72FA7012A7F1}" type="presParOf" srcId="{A0D54049-82ED-40BB-A617-69B805043880}" destId="{0A88A3E4-F6E6-4650-A0B2-0ACE42D31F26}" srcOrd="8" destOrd="0" presId="urn:microsoft.com/office/officeart/2005/8/layout/hProcess11"/>
    <dgm:cxn modelId="{904BB5E7-7BEF-4F1A-BA84-B756A2C1CAAA}" type="presParOf" srcId="{0A88A3E4-F6E6-4650-A0B2-0ACE42D31F26}" destId="{523958C1-E477-4ADB-84A5-A55A9DEAD0D4}" srcOrd="0" destOrd="0" presId="urn:microsoft.com/office/officeart/2005/8/layout/hProcess11"/>
    <dgm:cxn modelId="{D22A60BB-AD00-4CAE-A70A-19F9C0095BD5}" type="presParOf" srcId="{0A88A3E4-F6E6-4650-A0B2-0ACE42D31F26}" destId="{866FB080-93A5-40B1-8E6F-12B19A4F2B04}" srcOrd="1" destOrd="0" presId="urn:microsoft.com/office/officeart/2005/8/layout/hProcess11"/>
    <dgm:cxn modelId="{EE32F0DD-AB04-4448-B33F-EADE059088FD}" type="presParOf" srcId="{0A88A3E4-F6E6-4650-A0B2-0ACE42D31F26}" destId="{B4DFF4E9-3734-4F8A-BFFC-6DF435B9509E}" srcOrd="2" destOrd="0" presId="urn:microsoft.com/office/officeart/2005/8/layout/hProcess11"/>
    <dgm:cxn modelId="{299062AD-869B-43F0-A380-ECE11503F912}" type="presParOf" srcId="{A0D54049-82ED-40BB-A617-69B805043880}" destId="{0278A47C-5725-487D-9681-E23784BB7B6A}" srcOrd="9" destOrd="0" presId="urn:microsoft.com/office/officeart/2005/8/layout/hProcess11"/>
    <dgm:cxn modelId="{97ECAA70-5F26-468C-A72B-C714958A14C6}" type="presParOf" srcId="{A0D54049-82ED-40BB-A617-69B805043880}" destId="{27D0E1A6-37CC-444F-85EF-C216EF041B8A}" srcOrd="10" destOrd="0" presId="urn:microsoft.com/office/officeart/2005/8/layout/hProcess11"/>
    <dgm:cxn modelId="{06B97799-51B1-4784-883A-C07D6F725058}" type="presParOf" srcId="{27D0E1A6-37CC-444F-85EF-C216EF041B8A}" destId="{2A45A069-C5C4-4FBB-B817-BDB9C8260496}" srcOrd="0" destOrd="0" presId="urn:microsoft.com/office/officeart/2005/8/layout/hProcess11"/>
    <dgm:cxn modelId="{F21B31C9-B6D7-47BF-AF1D-2A6D8216DDB0}" type="presParOf" srcId="{27D0E1A6-37CC-444F-85EF-C216EF041B8A}" destId="{E61BA794-03E5-4927-AE5E-D59129110998}" srcOrd="1" destOrd="0" presId="urn:microsoft.com/office/officeart/2005/8/layout/hProcess11"/>
    <dgm:cxn modelId="{40D55DC4-EDEE-460F-9BAC-69BDE9DAC393}" type="presParOf" srcId="{27D0E1A6-37CC-444F-85EF-C216EF041B8A}" destId="{70D4B4AB-FAD5-4279-AA66-B0F1E3A53024}" srcOrd="2" destOrd="0" presId="urn:microsoft.com/office/officeart/2005/8/layout/hProcess11"/>
    <dgm:cxn modelId="{52B3DFA3-AD2E-4F98-85D6-D32EC20022E6}" type="presParOf" srcId="{A0D54049-82ED-40BB-A617-69B805043880}" destId="{6CBE9F01-4A11-492F-9EEE-5C35E9492011}" srcOrd="11" destOrd="0" presId="urn:microsoft.com/office/officeart/2005/8/layout/hProcess11"/>
    <dgm:cxn modelId="{0160CE5D-DBB9-4466-9D4C-5FE04D463013}" type="presParOf" srcId="{A0D54049-82ED-40BB-A617-69B805043880}" destId="{E4CD6651-422E-40A4-AD65-531B2FA43FDD}" srcOrd="12" destOrd="0" presId="urn:microsoft.com/office/officeart/2005/8/layout/hProcess11"/>
    <dgm:cxn modelId="{186D1ABE-A368-459D-A8D8-D41DC0A66415}" type="presParOf" srcId="{E4CD6651-422E-40A4-AD65-531B2FA43FDD}" destId="{851602F6-5C5C-4B94-A21E-FFC5C4B498C5}" srcOrd="0" destOrd="0" presId="urn:microsoft.com/office/officeart/2005/8/layout/hProcess11"/>
    <dgm:cxn modelId="{94E04815-2409-4353-A0C7-C5B180BD2451}" type="presParOf" srcId="{E4CD6651-422E-40A4-AD65-531B2FA43FDD}" destId="{56AA66D3-6FDE-468C-B748-A8C346E6015C}" srcOrd="1" destOrd="0" presId="urn:microsoft.com/office/officeart/2005/8/layout/hProcess11"/>
    <dgm:cxn modelId="{2EA8D1B5-C6E2-4D85-8366-0DB5D2A3E0A2}" type="presParOf" srcId="{E4CD6651-422E-40A4-AD65-531B2FA43FDD}" destId="{A349787D-5488-4F1D-9790-43D1EF0B283B}" srcOrd="2" destOrd="0" presId="urn:microsoft.com/office/officeart/2005/8/layout/hProcess11"/>
    <dgm:cxn modelId="{DAD8AF5C-8129-4A6F-B17F-E2C3F191480E}" type="presParOf" srcId="{A0D54049-82ED-40BB-A617-69B805043880}" destId="{92EA737E-3A63-4361-840B-CC2F5D061851}" srcOrd="13" destOrd="0" presId="urn:microsoft.com/office/officeart/2005/8/layout/hProcess11"/>
    <dgm:cxn modelId="{84F9D433-4233-477F-B043-3F18C12399AC}" type="presParOf" srcId="{A0D54049-82ED-40BB-A617-69B805043880}" destId="{4DC50023-B699-4690-80D0-9892485025DE}" srcOrd="14" destOrd="0" presId="urn:microsoft.com/office/officeart/2005/8/layout/hProcess11"/>
    <dgm:cxn modelId="{973963BF-21B8-42B2-8B45-826CB961E1AF}" type="presParOf" srcId="{4DC50023-B699-4690-80D0-9892485025DE}" destId="{8CC68F4A-9F86-431A-8BB1-6046D88220A9}" srcOrd="0" destOrd="0" presId="urn:microsoft.com/office/officeart/2005/8/layout/hProcess11"/>
    <dgm:cxn modelId="{88F9C01B-E90A-45C4-8801-8DE935CBB229}" type="presParOf" srcId="{4DC50023-B699-4690-80D0-9892485025DE}" destId="{E2C63A3B-C41F-4BBB-8193-9A73060A756B}" srcOrd="1" destOrd="0" presId="urn:microsoft.com/office/officeart/2005/8/layout/hProcess11"/>
    <dgm:cxn modelId="{475CDD95-B3A8-43DF-B84A-9106B7E9F4A7}" type="presParOf" srcId="{4DC50023-B699-4690-80D0-9892485025DE}" destId="{0BAA7AA2-B08C-492D-A936-B787473FEEA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DD249-4A12-43AD-B890-AA607BE71B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52436F39-5BED-4DD3-9CBB-BBE0682053FB}">
      <dgm:prSet custT="1"/>
      <dgm:spPr/>
      <dgm:t>
        <a:bodyPr/>
        <a:lstStyle/>
        <a:p>
          <a:r>
            <a:rPr lang="fr-FR" sz="2000" dirty="0"/>
            <a:t>Exonération de la contribution, qui devient le budget de l’accord</a:t>
          </a:r>
        </a:p>
      </dgm:t>
    </dgm:pt>
    <dgm:pt modelId="{7994A78A-DDD6-42A7-96F6-37218B88131D}" type="parTrans" cxnId="{D107C07C-40E8-40B8-899C-3678ECAC1760}">
      <dgm:prSet/>
      <dgm:spPr/>
      <dgm:t>
        <a:bodyPr/>
        <a:lstStyle/>
        <a:p>
          <a:endParaRPr lang="fr-FR"/>
        </a:p>
      </dgm:t>
    </dgm:pt>
    <dgm:pt modelId="{7D591280-4E02-4BC4-8DC6-61372DBD70AF}" type="sibTrans" cxnId="{D107C07C-40E8-40B8-899C-3678ECAC1760}">
      <dgm:prSet/>
      <dgm:spPr/>
      <dgm:t>
        <a:bodyPr/>
        <a:lstStyle/>
        <a:p>
          <a:endParaRPr lang="fr-FR"/>
        </a:p>
      </dgm:t>
    </dgm:pt>
    <dgm:pt modelId="{263EDD0B-39EF-49D8-9E0B-C98DDC180459}">
      <dgm:prSet custT="1"/>
      <dgm:spPr/>
      <dgm:t>
        <a:bodyPr/>
        <a:lstStyle/>
        <a:p>
          <a:r>
            <a:rPr lang="fr-FR" sz="2000" dirty="0"/>
            <a:t>Permet mise en place d’une politique handicap solide</a:t>
          </a:r>
        </a:p>
      </dgm:t>
    </dgm:pt>
    <dgm:pt modelId="{C0371C83-D173-43F5-BC3E-B1B71BEEDA30}" type="parTrans" cxnId="{28E97C13-BDA8-4764-938D-06DB9BE453A2}">
      <dgm:prSet/>
      <dgm:spPr/>
      <dgm:t>
        <a:bodyPr/>
        <a:lstStyle/>
        <a:p>
          <a:endParaRPr lang="fr-FR"/>
        </a:p>
      </dgm:t>
    </dgm:pt>
    <dgm:pt modelId="{AF8B3D42-3FFC-4183-9B56-06B8C2AF166B}" type="sibTrans" cxnId="{28E97C13-BDA8-4764-938D-06DB9BE453A2}">
      <dgm:prSet/>
      <dgm:spPr/>
      <dgm:t>
        <a:bodyPr/>
        <a:lstStyle/>
        <a:p>
          <a:endParaRPr lang="fr-FR"/>
        </a:p>
      </dgm:t>
    </dgm:pt>
    <dgm:pt modelId="{529AA40D-39C8-4763-B481-AAB58AD115A9}" type="pres">
      <dgm:prSet presAssocID="{7DCDD249-4A12-43AD-B890-AA607BE71BE2}" presName="linear" presStyleCnt="0">
        <dgm:presLayoutVars>
          <dgm:animLvl val="lvl"/>
          <dgm:resizeHandles val="exact"/>
        </dgm:presLayoutVars>
      </dgm:prSet>
      <dgm:spPr/>
    </dgm:pt>
    <dgm:pt modelId="{72838F46-314F-40EE-BF68-7B8F01F79530}" type="pres">
      <dgm:prSet presAssocID="{52436F39-5BED-4DD3-9CBB-BBE0682053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A22FD5-F586-4FA7-8FAE-75FE5869AF8D}" type="pres">
      <dgm:prSet presAssocID="{7D591280-4E02-4BC4-8DC6-61372DBD70AF}" presName="spacer" presStyleCnt="0"/>
      <dgm:spPr/>
    </dgm:pt>
    <dgm:pt modelId="{FA9546EB-2559-4B4D-B738-E0645C5AC124}" type="pres">
      <dgm:prSet presAssocID="{263EDD0B-39EF-49D8-9E0B-C98DDC18045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8E97C13-BDA8-4764-938D-06DB9BE453A2}" srcId="{7DCDD249-4A12-43AD-B890-AA607BE71BE2}" destId="{263EDD0B-39EF-49D8-9E0B-C98DDC180459}" srcOrd="1" destOrd="0" parTransId="{C0371C83-D173-43F5-BC3E-B1B71BEEDA30}" sibTransId="{AF8B3D42-3FFC-4183-9B56-06B8C2AF166B}"/>
    <dgm:cxn modelId="{FDE08129-A576-4E7B-92E4-967920255388}" type="presOf" srcId="{263EDD0B-39EF-49D8-9E0B-C98DDC180459}" destId="{FA9546EB-2559-4B4D-B738-E0645C5AC124}" srcOrd="0" destOrd="0" presId="urn:microsoft.com/office/officeart/2005/8/layout/vList2"/>
    <dgm:cxn modelId="{A7BCD840-EE8B-4FEF-A21A-236FE2BCAC95}" type="presOf" srcId="{52436F39-5BED-4DD3-9CBB-BBE0682053FB}" destId="{72838F46-314F-40EE-BF68-7B8F01F79530}" srcOrd="0" destOrd="0" presId="urn:microsoft.com/office/officeart/2005/8/layout/vList2"/>
    <dgm:cxn modelId="{86535178-FB1F-46E0-BA8F-209C6B052DCD}" type="presOf" srcId="{7DCDD249-4A12-43AD-B890-AA607BE71BE2}" destId="{529AA40D-39C8-4763-B481-AAB58AD115A9}" srcOrd="0" destOrd="0" presId="urn:microsoft.com/office/officeart/2005/8/layout/vList2"/>
    <dgm:cxn modelId="{D107C07C-40E8-40B8-899C-3678ECAC1760}" srcId="{7DCDD249-4A12-43AD-B890-AA607BE71BE2}" destId="{52436F39-5BED-4DD3-9CBB-BBE0682053FB}" srcOrd="0" destOrd="0" parTransId="{7994A78A-DDD6-42A7-96F6-37218B88131D}" sibTransId="{7D591280-4E02-4BC4-8DC6-61372DBD70AF}"/>
    <dgm:cxn modelId="{72A320EA-533D-4AEF-83BF-703FF7BDE881}" type="presParOf" srcId="{529AA40D-39C8-4763-B481-AAB58AD115A9}" destId="{72838F46-314F-40EE-BF68-7B8F01F79530}" srcOrd="0" destOrd="0" presId="urn:microsoft.com/office/officeart/2005/8/layout/vList2"/>
    <dgm:cxn modelId="{33606EA0-28B5-44AF-9511-5EA50647E93E}" type="presParOf" srcId="{529AA40D-39C8-4763-B481-AAB58AD115A9}" destId="{C3A22FD5-F586-4FA7-8FAE-75FE5869AF8D}" srcOrd="1" destOrd="0" presId="urn:microsoft.com/office/officeart/2005/8/layout/vList2"/>
    <dgm:cxn modelId="{340F444C-B5D0-4443-92A5-F988076853D9}" type="presParOf" srcId="{529AA40D-39C8-4763-B481-AAB58AD115A9}" destId="{FA9546EB-2559-4B4D-B738-E0645C5AC1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44091-DB2C-433E-8281-00C8393AA04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642B88B2-7CF8-40E7-889A-FE47445384AB}">
      <dgm:prSet/>
      <dgm:spPr/>
      <dgm:t>
        <a:bodyPr/>
        <a:lstStyle/>
        <a:p>
          <a:r>
            <a:rPr lang="fr-FR" dirty="0"/>
            <a:t>Des aménagements de poste mis en place plus rapidement </a:t>
          </a:r>
        </a:p>
      </dgm:t>
    </dgm:pt>
    <dgm:pt modelId="{910CBDC3-AEB8-4205-B1C0-F530F40CFA18}" type="parTrans" cxnId="{AC28124F-0A4F-4591-A51D-7ACFC0CC3FA8}">
      <dgm:prSet/>
      <dgm:spPr/>
      <dgm:t>
        <a:bodyPr/>
        <a:lstStyle/>
        <a:p>
          <a:endParaRPr lang="fr-FR"/>
        </a:p>
      </dgm:t>
    </dgm:pt>
    <dgm:pt modelId="{06BA291F-27C9-48E8-83DB-08411419AF63}" type="sibTrans" cxnId="{AC28124F-0A4F-4591-A51D-7ACFC0CC3FA8}">
      <dgm:prSet/>
      <dgm:spPr/>
      <dgm:t>
        <a:bodyPr/>
        <a:lstStyle/>
        <a:p>
          <a:endParaRPr lang="fr-FR"/>
        </a:p>
      </dgm:t>
    </dgm:pt>
    <dgm:pt modelId="{033C6A3E-401D-460D-ACB3-E5FBEB8F1B78}">
      <dgm:prSet/>
      <dgm:spPr/>
      <dgm:t>
        <a:bodyPr/>
        <a:lstStyle/>
        <a:p>
          <a:r>
            <a:rPr lang="fr-FR" dirty="0"/>
            <a:t>Une politique handicap structurée (grâce aux actions mises en place pour les collaborateurs en situation de Handicap dans le cadre de l’accord)</a:t>
          </a:r>
        </a:p>
      </dgm:t>
    </dgm:pt>
    <dgm:pt modelId="{220863BF-4C60-4E2A-A2A1-C05250F714D3}" type="parTrans" cxnId="{0C0972F2-B508-4ABC-A380-789610797ECA}">
      <dgm:prSet/>
      <dgm:spPr/>
      <dgm:t>
        <a:bodyPr/>
        <a:lstStyle/>
        <a:p>
          <a:endParaRPr lang="fr-FR"/>
        </a:p>
      </dgm:t>
    </dgm:pt>
    <dgm:pt modelId="{35D955C6-61AF-45EB-94FD-E4FA31F8ECC8}" type="sibTrans" cxnId="{0C0972F2-B508-4ABC-A380-789610797ECA}">
      <dgm:prSet/>
      <dgm:spPr/>
      <dgm:t>
        <a:bodyPr/>
        <a:lstStyle/>
        <a:p>
          <a:endParaRPr lang="fr-FR"/>
        </a:p>
      </dgm:t>
    </dgm:pt>
    <dgm:pt modelId="{EAD14AD4-5B90-4A32-92FF-DED8F6EF5113}" type="pres">
      <dgm:prSet presAssocID="{FF644091-DB2C-433E-8281-00C8393AA049}" presName="linear" presStyleCnt="0">
        <dgm:presLayoutVars>
          <dgm:animLvl val="lvl"/>
          <dgm:resizeHandles val="exact"/>
        </dgm:presLayoutVars>
      </dgm:prSet>
      <dgm:spPr/>
    </dgm:pt>
    <dgm:pt modelId="{0955FC38-CB75-4602-B71F-4BEA49E96DAD}" type="pres">
      <dgm:prSet presAssocID="{642B88B2-7CF8-40E7-889A-FE47445384AB}" presName="parentText" presStyleLbl="node1" presStyleIdx="0" presStyleCnt="2" custScaleY="54041">
        <dgm:presLayoutVars>
          <dgm:chMax val="0"/>
          <dgm:bulletEnabled val="1"/>
        </dgm:presLayoutVars>
      </dgm:prSet>
      <dgm:spPr/>
    </dgm:pt>
    <dgm:pt modelId="{52677E0F-7680-43DD-BEEA-2B8162C8C43F}" type="pres">
      <dgm:prSet presAssocID="{06BA291F-27C9-48E8-83DB-08411419AF63}" presName="spacer" presStyleCnt="0"/>
      <dgm:spPr/>
    </dgm:pt>
    <dgm:pt modelId="{60144E0E-3D66-4D8E-A9A3-8ECCED2DDEC9}" type="pres">
      <dgm:prSet presAssocID="{033C6A3E-401D-460D-ACB3-E5FBEB8F1B7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895DC09-5611-437F-A712-B50B146F06B6}" type="presOf" srcId="{642B88B2-7CF8-40E7-889A-FE47445384AB}" destId="{0955FC38-CB75-4602-B71F-4BEA49E96DAD}" srcOrd="0" destOrd="0" presId="urn:microsoft.com/office/officeart/2005/8/layout/vList2"/>
    <dgm:cxn modelId="{D86AE965-8544-4DE2-B9FB-DCF1893E682E}" type="presOf" srcId="{033C6A3E-401D-460D-ACB3-E5FBEB8F1B78}" destId="{60144E0E-3D66-4D8E-A9A3-8ECCED2DDEC9}" srcOrd="0" destOrd="0" presId="urn:microsoft.com/office/officeart/2005/8/layout/vList2"/>
    <dgm:cxn modelId="{AC28124F-0A4F-4591-A51D-7ACFC0CC3FA8}" srcId="{FF644091-DB2C-433E-8281-00C8393AA049}" destId="{642B88B2-7CF8-40E7-889A-FE47445384AB}" srcOrd="0" destOrd="0" parTransId="{910CBDC3-AEB8-4205-B1C0-F530F40CFA18}" sibTransId="{06BA291F-27C9-48E8-83DB-08411419AF63}"/>
    <dgm:cxn modelId="{0C0972F2-B508-4ABC-A380-789610797ECA}" srcId="{FF644091-DB2C-433E-8281-00C8393AA049}" destId="{033C6A3E-401D-460D-ACB3-E5FBEB8F1B78}" srcOrd="1" destOrd="0" parTransId="{220863BF-4C60-4E2A-A2A1-C05250F714D3}" sibTransId="{35D955C6-61AF-45EB-94FD-E4FA31F8ECC8}"/>
    <dgm:cxn modelId="{A34607FB-6E6E-4728-B5CD-9F12EF796843}" type="presOf" srcId="{FF644091-DB2C-433E-8281-00C8393AA049}" destId="{EAD14AD4-5B90-4A32-92FF-DED8F6EF5113}" srcOrd="0" destOrd="0" presId="urn:microsoft.com/office/officeart/2005/8/layout/vList2"/>
    <dgm:cxn modelId="{BC613AC6-3B9E-4117-B03E-1B112756EF18}" type="presParOf" srcId="{EAD14AD4-5B90-4A32-92FF-DED8F6EF5113}" destId="{0955FC38-CB75-4602-B71F-4BEA49E96DAD}" srcOrd="0" destOrd="0" presId="urn:microsoft.com/office/officeart/2005/8/layout/vList2"/>
    <dgm:cxn modelId="{03B799E1-19A8-4153-B543-53E869B050A0}" type="presParOf" srcId="{EAD14AD4-5B90-4A32-92FF-DED8F6EF5113}" destId="{52677E0F-7680-43DD-BEEA-2B8162C8C43F}" srcOrd="1" destOrd="0" presId="urn:microsoft.com/office/officeart/2005/8/layout/vList2"/>
    <dgm:cxn modelId="{1DCE4823-EB88-4961-9DDE-51857DB2E13D}" type="presParOf" srcId="{EAD14AD4-5B90-4A32-92FF-DED8F6EF5113}" destId="{60144E0E-3D66-4D8E-A9A3-8ECCED2DDE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755C2E-3BB0-47F9-9652-6345A8590483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3152CEE-E3AB-434A-BD01-038BFCDB5D2A}">
      <dgm:prSet custT="1"/>
      <dgm:spPr>
        <a:gradFill rotWithShape="0">
          <a:gsLst>
            <a:gs pos="100000">
              <a:schemeClr val="accent2">
                <a:alpha val="82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</dgm:spPr>
      <dgm:t>
        <a:bodyPr anchor="t" anchorCtr="0"/>
        <a:lstStyle/>
        <a:p>
          <a:r>
            <a:rPr lang="fr-FR" sz="1400" b="1" dirty="0">
              <a:solidFill>
                <a:schemeClr val="accent5">
                  <a:lumMod val="75000"/>
                </a:schemeClr>
              </a:solidFill>
            </a:rPr>
            <a:t>Plus de liberté dans l’utilisation du budget</a:t>
          </a:r>
        </a:p>
      </dgm:t>
    </dgm:pt>
    <dgm:pt modelId="{05D75F6A-350C-4FEB-B871-C80C4EB9C4D9}" type="parTrans" cxnId="{AEE144C5-3CAF-42BB-92F5-C128A3C31083}">
      <dgm:prSet/>
      <dgm:spPr/>
      <dgm:t>
        <a:bodyPr/>
        <a:lstStyle/>
        <a:p>
          <a:endParaRPr lang="fr-FR"/>
        </a:p>
      </dgm:t>
    </dgm:pt>
    <dgm:pt modelId="{1811E8E7-CF30-43B3-A92C-4C871631B6D2}" type="sibTrans" cxnId="{AEE144C5-3CAF-42BB-92F5-C128A3C31083}">
      <dgm:prSet/>
      <dgm:spPr/>
      <dgm:t>
        <a:bodyPr/>
        <a:lstStyle/>
        <a:p>
          <a:endParaRPr lang="fr-FR"/>
        </a:p>
      </dgm:t>
    </dgm:pt>
    <dgm:pt modelId="{199D3CE3-A7C5-45F0-9AC4-A8F69548025C}">
      <dgm:prSet custT="1"/>
      <dgm:spPr>
        <a:gradFill rotWithShape="0">
          <a:gsLst>
            <a:gs pos="100000">
              <a:schemeClr val="accent4">
                <a:alpha val="67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</dgm:spPr>
      <dgm:t>
        <a:bodyPr anchor="t" anchorCtr="0"/>
        <a:lstStyle/>
        <a:p>
          <a:r>
            <a:rPr lang="fr-FR" sz="1400" b="1"/>
            <a:t>Prise en compte du Handicap dès la mise en œuvre de la procédure de reconnaissance</a:t>
          </a:r>
          <a:endParaRPr lang="fr-FR" sz="1400" b="1" dirty="0"/>
        </a:p>
      </dgm:t>
    </dgm:pt>
    <dgm:pt modelId="{B12B6FA2-02E6-43EC-98A1-85E46245A87E}" type="parTrans" cxnId="{D69D0A51-2769-4181-A684-EE6D54D7A130}">
      <dgm:prSet/>
      <dgm:spPr/>
      <dgm:t>
        <a:bodyPr/>
        <a:lstStyle/>
        <a:p>
          <a:endParaRPr lang="fr-FR"/>
        </a:p>
      </dgm:t>
    </dgm:pt>
    <dgm:pt modelId="{9472C588-0A2A-4B3E-970A-7617E51448F0}" type="sibTrans" cxnId="{D69D0A51-2769-4181-A684-EE6D54D7A130}">
      <dgm:prSet/>
      <dgm:spPr/>
      <dgm:t>
        <a:bodyPr/>
        <a:lstStyle/>
        <a:p>
          <a:endParaRPr lang="fr-FR"/>
        </a:p>
      </dgm:t>
    </dgm:pt>
    <dgm:pt modelId="{EB11DAB4-B692-4642-9A49-A13BE54A3F58}">
      <dgm:prSet custT="1"/>
      <dgm:spPr/>
      <dgm:t>
        <a:bodyPr anchor="t" anchorCtr="0"/>
        <a:lstStyle/>
        <a:p>
          <a:r>
            <a:rPr lang="fr-FR" sz="1400" b="1" dirty="0"/>
            <a:t>Participation à l’amélioration des conditions de vie des salariés en situation de handicap</a:t>
          </a:r>
        </a:p>
      </dgm:t>
    </dgm:pt>
    <dgm:pt modelId="{2FF9696D-0563-4CCE-91AB-5962949CBC8D}" type="parTrans" cxnId="{CE22B657-4FF9-42A3-9D8A-FA6D8712EAE2}">
      <dgm:prSet/>
      <dgm:spPr/>
      <dgm:t>
        <a:bodyPr/>
        <a:lstStyle/>
        <a:p>
          <a:endParaRPr lang="fr-FR"/>
        </a:p>
      </dgm:t>
    </dgm:pt>
    <dgm:pt modelId="{21F687AB-0DF8-4188-9C02-C9D65945A3E2}" type="sibTrans" cxnId="{CE22B657-4FF9-42A3-9D8A-FA6D8712EAE2}">
      <dgm:prSet/>
      <dgm:spPr/>
      <dgm:t>
        <a:bodyPr/>
        <a:lstStyle/>
        <a:p>
          <a:endParaRPr lang="fr-FR"/>
        </a:p>
      </dgm:t>
    </dgm:pt>
    <dgm:pt modelId="{DF327DED-AC2F-4BF9-A0BD-F93B60BDCC81}">
      <dgm:prSet custT="1"/>
      <dgm:spPr/>
      <dgm:t>
        <a:bodyPr anchor="t" anchorCtr="0"/>
        <a:lstStyle/>
        <a:p>
          <a:r>
            <a:rPr lang="fr-FR" sz="1400" b="1"/>
            <a:t>Aide aux enfants et conjoints en situations de handicap</a:t>
          </a:r>
          <a:endParaRPr lang="fr-FR" sz="1400" b="1" dirty="0"/>
        </a:p>
      </dgm:t>
    </dgm:pt>
    <dgm:pt modelId="{00EF5A63-921C-47F6-821D-623893270520}" type="parTrans" cxnId="{F441ED24-26CD-421C-9769-63BF2FA4ECDB}">
      <dgm:prSet/>
      <dgm:spPr/>
      <dgm:t>
        <a:bodyPr/>
        <a:lstStyle/>
        <a:p>
          <a:endParaRPr lang="fr-FR"/>
        </a:p>
      </dgm:t>
    </dgm:pt>
    <dgm:pt modelId="{2059E955-6E68-4D5F-9C79-C79ECFC82D66}" type="sibTrans" cxnId="{F441ED24-26CD-421C-9769-63BF2FA4ECDB}">
      <dgm:prSet/>
      <dgm:spPr/>
      <dgm:t>
        <a:bodyPr/>
        <a:lstStyle/>
        <a:p>
          <a:endParaRPr lang="fr-FR"/>
        </a:p>
      </dgm:t>
    </dgm:pt>
    <dgm:pt modelId="{1FF6EBF4-5945-48B5-80A7-E935D08A7FFC}">
      <dgm:prSet custT="1"/>
      <dgm:spPr>
        <a:gradFill rotWithShape="0">
          <a:gsLst>
            <a:gs pos="100000">
              <a:schemeClr val="accent2">
                <a:alpha val="62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</dgm:spPr>
      <dgm:t>
        <a:bodyPr anchor="t" anchorCtr="0"/>
        <a:lstStyle/>
        <a:p>
          <a:r>
            <a:rPr lang="fr-FR" sz="1400" b="1" dirty="0">
              <a:solidFill>
                <a:schemeClr val="accent5">
                  <a:lumMod val="75000"/>
                </a:schemeClr>
              </a:solidFill>
            </a:rPr>
            <a:t>Soutien d’associations intégrant des Collaborateurs </a:t>
          </a:r>
          <a:r>
            <a:rPr lang="fr-FR" sz="1400" b="1" dirty="0" err="1">
              <a:solidFill>
                <a:schemeClr val="accent5">
                  <a:lumMod val="75000"/>
                </a:schemeClr>
              </a:solidFill>
            </a:rPr>
            <a:t>bioMérieux</a:t>
          </a:r>
          <a:endParaRPr lang="fr-FR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E640005A-454A-442B-8700-01D6438B2FC9}" type="parTrans" cxnId="{C13D046A-47F0-4F5F-915B-C4C904A19C4D}">
      <dgm:prSet/>
      <dgm:spPr/>
      <dgm:t>
        <a:bodyPr/>
        <a:lstStyle/>
        <a:p>
          <a:endParaRPr lang="fr-FR"/>
        </a:p>
      </dgm:t>
    </dgm:pt>
    <dgm:pt modelId="{C3BD871D-4DDD-401A-8C93-FD688A032C52}" type="sibTrans" cxnId="{C13D046A-47F0-4F5F-915B-C4C904A19C4D}">
      <dgm:prSet/>
      <dgm:spPr/>
      <dgm:t>
        <a:bodyPr/>
        <a:lstStyle/>
        <a:p>
          <a:endParaRPr lang="fr-FR"/>
        </a:p>
      </dgm:t>
    </dgm:pt>
    <dgm:pt modelId="{D3B4BD4C-A832-4E63-B694-1E4E45B03ED4}">
      <dgm:prSet custT="1"/>
      <dgm:spPr>
        <a:gradFill rotWithShape="0">
          <a:gsLst>
            <a:gs pos="100000">
              <a:schemeClr val="accent3">
                <a:alpha val="63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</dgm:spPr>
      <dgm:t>
        <a:bodyPr anchor="t" anchorCtr="0"/>
        <a:lstStyle/>
        <a:p>
          <a:r>
            <a:rPr lang="fr-FR" sz="1400" b="1">
              <a:solidFill>
                <a:schemeClr val="accent5">
                  <a:lumMod val="75000"/>
                </a:schemeClr>
              </a:solidFill>
            </a:rPr>
            <a:t>Possibilité de faire un accord d’une durée de 4 ans</a:t>
          </a:r>
          <a:endParaRPr lang="fr-FR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A0CA125E-7D92-4D5F-9F8F-039850743560}" type="parTrans" cxnId="{F3C50FD9-6666-4690-8741-2988C4934860}">
      <dgm:prSet/>
      <dgm:spPr/>
      <dgm:t>
        <a:bodyPr/>
        <a:lstStyle/>
        <a:p>
          <a:endParaRPr lang="fr-FR"/>
        </a:p>
      </dgm:t>
    </dgm:pt>
    <dgm:pt modelId="{458318D5-51C1-4D6F-BE48-00164FC8935D}" type="sibTrans" cxnId="{F3C50FD9-6666-4690-8741-2988C4934860}">
      <dgm:prSet/>
      <dgm:spPr/>
      <dgm:t>
        <a:bodyPr/>
        <a:lstStyle/>
        <a:p>
          <a:endParaRPr lang="fr-FR"/>
        </a:p>
      </dgm:t>
    </dgm:pt>
    <dgm:pt modelId="{4C69650E-D41F-43C4-A764-1247516A148C}">
      <dgm:prSet custT="1"/>
      <dgm:spPr/>
      <dgm:t>
        <a:bodyPr anchor="t" anchorCtr="0"/>
        <a:lstStyle/>
        <a:p>
          <a:r>
            <a:rPr lang="fr-FR" sz="1400" b="1"/>
            <a:t>Si reliquat de budget à la fin de l’accord, il n’est pas reversé en contribution  </a:t>
          </a:r>
          <a:endParaRPr lang="fr-FR" sz="1400" b="1" dirty="0"/>
        </a:p>
      </dgm:t>
    </dgm:pt>
    <dgm:pt modelId="{0CBE8DBC-FFEC-4369-8F44-D53B2243AF2E}" type="parTrans" cxnId="{6ECD43DD-3391-40E5-ADC9-22B4A1423B6B}">
      <dgm:prSet/>
      <dgm:spPr/>
      <dgm:t>
        <a:bodyPr/>
        <a:lstStyle/>
        <a:p>
          <a:endParaRPr lang="fr-FR"/>
        </a:p>
      </dgm:t>
    </dgm:pt>
    <dgm:pt modelId="{3388885D-BF0B-45F0-9834-2EA76380BE58}" type="sibTrans" cxnId="{6ECD43DD-3391-40E5-ADC9-22B4A1423B6B}">
      <dgm:prSet/>
      <dgm:spPr/>
      <dgm:t>
        <a:bodyPr/>
        <a:lstStyle/>
        <a:p>
          <a:endParaRPr lang="fr-FR"/>
        </a:p>
      </dgm:t>
    </dgm:pt>
    <dgm:pt modelId="{CFCA0F4E-22BB-43BD-A6AB-AAE300B33FF7}">
      <dgm:prSet custT="1"/>
      <dgm:spPr>
        <a:gradFill rotWithShape="0">
          <a:gsLst>
            <a:gs pos="100000">
              <a:schemeClr val="accent3">
                <a:alpha val="80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</dgm:spPr>
      <dgm:t>
        <a:bodyPr anchor="t" anchorCtr="0"/>
        <a:lstStyle/>
        <a:p>
          <a:r>
            <a:rPr lang="fr-FR" sz="1400" b="1" dirty="0">
              <a:solidFill>
                <a:schemeClr val="accent5">
                  <a:lumMod val="75000"/>
                </a:schemeClr>
              </a:solidFill>
            </a:rPr>
            <a:t>Possibilité de financer actions de maintien dans l’emploi pour Collaborateurs avec restrictions fortes mais sans RQTH</a:t>
          </a:r>
        </a:p>
      </dgm:t>
    </dgm:pt>
    <dgm:pt modelId="{E1B88C91-7043-495A-A805-52946689A59A}" type="parTrans" cxnId="{648AFEC0-6CDF-4246-B231-67523ECBF40A}">
      <dgm:prSet/>
      <dgm:spPr/>
      <dgm:t>
        <a:bodyPr/>
        <a:lstStyle/>
        <a:p>
          <a:endParaRPr lang="fr-FR"/>
        </a:p>
      </dgm:t>
    </dgm:pt>
    <dgm:pt modelId="{7BB42265-B893-4101-8061-447F8CC6988E}" type="sibTrans" cxnId="{648AFEC0-6CDF-4246-B231-67523ECBF40A}">
      <dgm:prSet/>
      <dgm:spPr/>
      <dgm:t>
        <a:bodyPr/>
        <a:lstStyle/>
        <a:p>
          <a:endParaRPr lang="fr-FR"/>
        </a:p>
      </dgm:t>
    </dgm:pt>
    <dgm:pt modelId="{0A11B738-6194-43A1-A562-C640639D0C6B}" type="pres">
      <dgm:prSet presAssocID="{23755C2E-3BB0-47F9-9652-6345A8590483}" presName="Name0" presStyleCnt="0">
        <dgm:presLayoutVars>
          <dgm:dir/>
          <dgm:resizeHandles val="exact"/>
        </dgm:presLayoutVars>
      </dgm:prSet>
      <dgm:spPr/>
    </dgm:pt>
    <dgm:pt modelId="{7201820E-028B-42C1-9388-40AAB58275A5}" type="pres">
      <dgm:prSet presAssocID="{33152CEE-E3AB-434A-BD01-038BFCDB5D2A}" presName="node" presStyleLbl="node1" presStyleIdx="0" presStyleCnt="8">
        <dgm:presLayoutVars>
          <dgm:bulletEnabled val="1"/>
        </dgm:presLayoutVars>
      </dgm:prSet>
      <dgm:spPr/>
    </dgm:pt>
    <dgm:pt modelId="{4D4B6199-91E7-41A5-A865-2F6AC4E641E5}" type="pres">
      <dgm:prSet presAssocID="{1811E8E7-CF30-43B3-A92C-4C871631B6D2}" presName="sibTrans" presStyleCnt="0"/>
      <dgm:spPr/>
    </dgm:pt>
    <dgm:pt modelId="{8DA75FDF-0BEB-48DE-AFB6-4057019A3D41}" type="pres">
      <dgm:prSet presAssocID="{CFCA0F4E-22BB-43BD-A6AB-AAE300B33FF7}" presName="node" presStyleLbl="node1" presStyleIdx="1" presStyleCnt="8" custScaleX="117369">
        <dgm:presLayoutVars>
          <dgm:bulletEnabled val="1"/>
        </dgm:presLayoutVars>
      </dgm:prSet>
      <dgm:spPr/>
    </dgm:pt>
    <dgm:pt modelId="{F0FB7D9D-A07F-41CD-9DBB-736D91E20D40}" type="pres">
      <dgm:prSet presAssocID="{7BB42265-B893-4101-8061-447F8CC6988E}" presName="sibTrans" presStyleCnt="0"/>
      <dgm:spPr/>
    </dgm:pt>
    <dgm:pt modelId="{0E9ED611-E1F0-4A9E-B96E-3F30F563CEB5}" type="pres">
      <dgm:prSet presAssocID="{199D3CE3-A7C5-45F0-9AC4-A8F69548025C}" presName="node" presStyleLbl="node1" presStyleIdx="2" presStyleCnt="8">
        <dgm:presLayoutVars>
          <dgm:bulletEnabled val="1"/>
        </dgm:presLayoutVars>
      </dgm:prSet>
      <dgm:spPr/>
    </dgm:pt>
    <dgm:pt modelId="{E37CDCD5-1BAB-460A-8169-9B4DDAE5DE87}" type="pres">
      <dgm:prSet presAssocID="{9472C588-0A2A-4B3E-970A-7617E51448F0}" presName="sibTrans" presStyleCnt="0"/>
      <dgm:spPr/>
    </dgm:pt>
    <dgm:pt modelId="{7F98526E-55D5-4293-A7FC-36DFCFD43F3C}" type="pres">
      <dgm:prSet presAssocID="{EB11DAB4-B692-4642-9A49-A13BE54A3F58}" presName="node" presStyleLbl="node1" presStyleIdx="3" presStyleCnt="8" custScaleX="111584">
        <dgm:presLayoutVars>
          <dgm:bulletEnabled val="1"/>
        </dgm:presLayoutVars>
      </dgm:prSet>
      <dgm:spPr/>
    </dgm:pt>
    <dgm:pt modelId="{014F704D-4A36-4BC9-A445-340EF543ABDC}" type="pres">
      <dgm:prSet presAssocID="{21F687AB-0DF8-4188-9C02-C9D65945A3E2}" presName="sibTrans" presStyleCnt="0"/>
      <dgm:spPr/>
    </dgm:pt>
    <dgm:pt modelId="{8B4F89C9-DC32-4ECC-AA25-71396FFCB782}" type="pres">
      <dgm:prSet presAssocID="{DF327DED-AC2F-4BF9-A0BD-F93B60BDCC81}" presName="node" presStyleLbl="node1" presStyleIdx="4" presStyleCnt="8">
        <dgm:presLayoutVars>
          <dgm:bulletEnabled val="1"/>
        </dgm:presLayoutVars>
      </dgm:prSet>
      <dgm:spPr/>
    </dgm:pt>
    <dgm:pt modelId="{322BBA6A-EA7C-4BF5-9250-D0F4590E42DF}" type="pres">
      <dgm:prSet presAssocID="{2059E955-6E68-4D5F-9C79-C79ECFC82D66}" presName="sibTrans" presStyleCnt="0"/>
      <dgm:spPr/>
    </dgm:pt>
    <dgm:pt modelId="{E22D1DCB-69F2-4834-8400-C4F958D8D81B}" type="pres">
      <dgm:prSet presAssocID="{1FF6EBF4-5945-48B5-80A7-E935D08A7FFC}" presName="node" presStyleLbl="node1" presStyleIdx="5" presStyleCnt="8" custScaleX="127977">
        <dgm:presLayoutVars>
          <dgm:bulletEnabled val="1"/>
        </dgm:presLayoutVars>
      </dgm:prSet>
      <dgm:spPr/>
    </dgm:pt>
    <dgm:pt modelId="{C7D43B43-7534-4DF8-A38F-7EF6F3F38AEB}" type="pres">
      <dgm:prSet presAssocID="{C3BD871D-4DDD-401A-8C93-FD688A032C52}" presName="sibTrans" presStyleCnt="0"/>
      <dgm:spPr/>
    </dgm:pt>
    <dgm:pt modelId="{D260D581-9B76-4263-AA0D-952B0D29D4F0}" type="pres">
      <dgm:prSet presAssocID="{D3B4BD4C-A832-4E63-B694-1E4E45B03ED4}" presName="node" presStyleLbl="node1" presStyleIdx="6" presStyleCnt="8">
        <dgm:presLayoutVars>
          <dgm:bulletEnabled val="1"/>
        </dgm:presLayoutVars>
      </dgm:prSet>
      <dgm:spPr/>
    </dgm:pt>
    <dgm:pt modelId="{65BE24D5-EE36-4A48-A18A-36F1D219E0C3}" type="pres">
      <dgm:prSet presAssocID="{458318D5-51C1-4D6F-BE48-00164FC8935D}" presName="sibTrans" presStyleCnt="0"/>
      <dgm:spPr/>
    </dgm:pt>
    <dgm:pt modelId="{E1E999A5-6EE6-4860-BD27-EC32C865F1B1}" type="pres">
      <dgm:prSet presAssocID="{4C69650E-D41F-43C4-A764-1247516A148C}" presName="node" presStyleLbl="node1" presStyleIdx="7" presStyleCnt="8">
        <dgm:presLayoutVars>
          <dgm:bulletEnabled val="1"/>
        </dgm:presLayoutVars>
      </dgm:prSet>
      <dgm:spPr/>
    </dgm:pt>
  </dgm:ptLst>
  <dgm:cxnLst>
    <dgm:cxn modelId="{62505C03-1B79-473B-AE16-BC03DADA6BE5}" type="presOf" srcId="{CFCA0F4E-22BB-43BD-A6AB-AAE300B33FF7}" destId="{8DA75FDF-0BEB-48DE-AFB6-4057019A3D41}" srcOrd="0" destOrd="0" presId="urn:microsoft.com/office/officeart/2005/8/layout/hList6"/>
    <dgm:cxn modelId="{89B6A711-6694-4C0B-A5F5-35D7408F1F42}" type="presOf" srcId="{EB11DAB4-B692-4642-9A49-A13BE54A3F58}" destId="{7F98526E-55D5-4293-A7FC-36DFCFD43F3C}" srcOrd="0" destOrd="0" presId="urn:microsoft.com/office/officeart/2005/8/layout/hList6"/>
    <dgm:cxn modelId="{7CA04323-0D0E-48BD-BE75-995ABB2CF10B}" type="presOf" srcId="{33152CEE-E3AB-434A-BD01-038BFCDB5D2A}" destId="{7201820E-028B-42C1-9388-40AAB58275A5}" srcOrd="0" destOrd="0" presId="urn:microsoft.com/office/officeart/2005/8/layout/hList6"/>
    <dgm:cxn modelId="{F441ED24-26CD-421C-9769-63BF2FA4ECDB}" srcId="{23755C2E-3BB0-47F9-9652-6345A8590483}" destId="{DF327DED-AC2F-4BF9-A0BD-F93B60BDCC81}" srcOrd="4" destOrd="0" parTransId="{00EF5A63-921C-47F6-821D-623893270520}" sibTransId="{2059E955-6E68-4D5F-9C79-C79ECFC82D66}"/>
    <dgm:cxn modelId="{C13D046A-47F0-4F5F-915B-C4C904A19C4D}" srcId="{23755C2E-3BB0-47F9-9652-6345A8590483}" destId="{1FF6EBF4-5945-48B5-80A7-E935D08A7FFC}" srcOrd="5" destOrd="0" parTransId="{E640005A-454A-442B-8700-01D6438B2FC9}" sibTransId="{C3BD871D-4DDD-401A-8C93-FD688A032C52}"/>
    <dgm:cxn modelId="{AF4B6B6F-D72C-4735-B381-FB7291A82874}" type="presOf" srcId="{1FF6EBF4-5945-48B5-80A7-E935D08A7FFC}" destId="{E22D1DCB-69F2-4834-8400-C4F958D8D81B}" srcOrd="0" destOrd="0" presId="urn:microsoft.com/office/officeart/2005/8/layout/hList6"/>
    <dgm:cxn modelId="{D69D0A51-2769-4181-A684-EE6D54D7A130}" srcId="{23755C2E-3BB0-47F9-9652-6345A8590483}" destId="{199D3CE3-A7C5-45F0-9AC4-A8F69548025C}" srcOrd="2" destOrd="0" parTransId="{B12B6FA2-02E6-43EC-98A1-85E46245A87E}" sibTransId="{9472C588-0A2A-4B3E-970A-7617E51448F0}"/>
    <dgm:cxn modelId="{CE22B657-4FF9-42A3-9D8A-FA6D8712EAE2}" srcId="{23755C2E-3BB0-47F9-9652-6345A8590483}" destId="{EB11DAB4-B692-4642-9A49-A13BE54A3F58}" srcOrd="3" destOrd="0" parTransId="{2FF9696D-0563-4CCE-91AB-5962949CBC8D}" sibTransId="{21F687AB-0DF8-4188-9C02-C9D65945A3E2}"/>
    <dgm:cxn modelId="{46F0CAA1-6A53-4A84-BD69-1419C27D7AB9}" type="presOf" srcId="{DF327DED-AC2F-4BF9-A0BD-F93B60BDCC81}" destId="{8B4F89C9-DC32-4ECC-AA25-71396FFCB782}" srcOrd="0" destOrd="0" presId="urn:microsoft.com/office/officeart/2005/8/layout/hList6"/>
    <dgm:cxn modelId="{95D8B8A3-4E2C-4832-9958-98A1B0A6CB7F}" type="presOf" srcId="{23755C2E-3BB0-47F9-9652-6345A8590483}" destId="{0A11B738-6194-43A1-A562-C640639D0C6B}" srcOrd="0" destOrd="0" presId="urn:microsoft.com/office/officeart/2005/8/layout/hList6"/>
    <dgm:cxn modelId="{259090A9-9029-40D5-AE31-DD7F6D56C80A}" type="presOf" srcId="{D3B4BD4C-A832-4E63-B694-1E4E45B03ED4}" destId="{D260D581-9B76-4263-AA0D-952B0D29D4F0}" srcOrd="0" destOrd="0" presId="urn:microsoft.com/office/officeart/2005/8/layout/hList6"/>
    <dgm:cxn modelId="{6507D9AA-D054-46D1-BACC-F93B1C81B428}" type="presOf" srcId="{199D3CE3-A7C5-45F0-9AC4-A8F69548025C}" destId="{0E9ED611-E1F0-4A9E-B96E-3F30F563CEB5}" srcOrd="0" destOrd="0" presId="urn:microsoft.com/office/officeart/2005/8/layout/hList6"/>
    <dgm:cxn modelId="{648AFEC0-6CDF-4246-B231-67523ECBF40A}" srcId="{23755C2E-3BB0-47F9-9652-6345A8590483}" destId="{CFCA0F4E-22BB-43BD-A6AB-AAE300B33FF7}" srcOrd="1" destOrd="0" parTransId="{E1B88C91-7043-495A-A805-52946689A59A}" sibTransId="{7BB42265-B893-4101-8061-447F8CC6988E}"/>
    <dgm:cxn modelId="{AEE144C5-3CAF-42BB-92F5-C128A3C31083}" srcId="{23755C2E-3BB0-47F9-9652-6345A8590483}" destId="{33152CEE-E3AB-434A-BD01-038BFCDB5D2A}" srcOrd="0" destOrd="0" parTransId="{05D75F6A-350C-4FEB-B871-C80C4EB9C4D9}" sibTransId="{1811E8E7-CF30-43B3-A92C-4C871631B6D2}"/>
    <dgm:cxn modelId="{F3C50FD9-6666-4690-8741-2988C4934860}" srcId="{23755C2E-3BB0-47F9-9652-6345A8590483}" destId="{D3B4BD4C-A832-4E63-B694-1E4E45B03ED4}" srcOrd="6" destOrd="0" parTransId="{A0CA125E-7D92-4D5F-9F8F-039850743560}" sibTransId="{458318D5-51C1-4D6F-BE48-00164FC8935D}"/>
    <dgm:cxn modelId="{6ECD43DD-3391-40E5-ADC9-22B4A1423B6B}" srcId="{23755C2E-3BB0-47F9-9652-6345A8590483}" destId="{4C69650E-D41F-43C4-A764-1247516A148C}" srcOrd="7" destOrd="0" parTransId="{0CBE8DBC-FFEC-4369-8F44-D53B2243AF2E}" sibTransId="{3388885D-BF0B-45F0-9834-2EA76380BE58}"/>
    <dgm:cxn modelId="{7BD566E5-FA3F-4246-8B9F-18F18C6376CA}" type="presOf" srcId="{4C69650E-D41F-43C4-A764-1247516A148C}" destId="{E1E999A5-6EE6-4860-BD27-EC32C865F1B1}" srcOrd="0" destOrd="0" presId="urn:microsoft.com/office/officeart/2005/8/layout/hList6"/>
    <dgm:cxn modelId="{4FCD1A17-CF6D-4452-8277-ED978C437CF8}" type="presParOf" srcId="{0A11B738-6194-43A1-A562-C640639D0C6B}" destId="{7201820E-028B-42C1-9388-40AAB58275A5}" srcOrd="0" destOrd="0" presId="urn:microsoft.com/office/officeart/2005/8/layout/hList6"/>
    <dgm:cxn modelId="{00B0AD4B-2A20-42FF-AA6A-779E7D5EA46F}" type="presParOf" srcId="{0A11B738-6194-43A1-A562-C640639D0C6B}" destId="{4D4B6199-91E7-41A5-A865-2F6AC4E641E5}" srcOrd="1" destOrd="0" presId="urn:microsoft.com/office/officeart/2005/8/layout/hList6"/>
    <dgm:cxn modelId="{D04C86EE-AF48-4651-9BA6-876F0AB6D0A9}" type="presParOf" srcId="{0A11B738-6194-43A1-A562-C640639D0C6B}" destId="{8DA75FDF-0BEB-48DE-AFB6-4057019A3D41}" srcOrd="2" destOrd="0" presId="urn:microsoft.com/office/officeart/2005/8/layout/hList6"/>
    <dgm:cxn modelId="{1D28B9F1-AC5A-4189-8852-2C357127870D}" type="presParOf" srcId="{0A11B738-6194-43A1-A562-C640639D0C6B}" destId="{F0FB7D9D-A07F-41CD-9DBB-736D91E20D40}" srcOrd="3" destOrd="0" presId="urn:microsoft.com/office/officeart/2005/8/layout/hList6"/>
    <dgm:cxn modelId="{A39DD16D-C9E8-415C-9A61-2D34F54AEE29}" type="presParOf" srcId="{0A11B738-6194-43A1-A562-C640639D0C6B}" destId="{0E9ED611-E1F0-4A9E-B96E-3F30F563CEB5}" srcOrd="4" destOrd="0" presId="urn:microsoft.com/office/officeart/2005/8/layout/hList6"/>
    <dgm:cxn modelId="{A279A3F6-93B8-4DB6-B090-0A55A2F40E62}" type="presParOf" srcId="{0A11B738-6194-43A1-A562-C640639D0C6B}" destId="{E37CDCD5-1BAB-460A-8169-9B4DDAE5DE87}" srcOrd="5" destOrd="0" presId="urn:microsoft.com/office/officeart/2005/8/layout/hList6"/>
    <dgm:cxn modelId="{F64A73DF-09EF-406D-96AD-95F17D193689}" type="presParOf" srcId="{0A11B738-6194-43A1-A562-C640639D0C6B}" destId="{7F98526E-55D5-4293-A7FC-36DFCFD43F3C}" srcOrd="6" destOrd="0" presId="urn:microsoft.com/office/officeart/2005/8/layout/hList6"/>
    <dgm:cxn modelId="{9AD233BC-E5CF-4B3D-9935-8EE24FF64600}" type="presParOf" srcId="{0A11B738-6194-43A1-A562-C640639D0C6B}" destId="{014F704D-4A36-4BC9-A445-340EF543ABDC}" srcOrd="7" destOrd="0" presId="urn:microsoft.com/office/officeart/2005/8/layout/hList6"/>
    <dgm:cxn modelId="{D00EF0E8-9B8A-440B-AB74-B121BC8FD57C}" type="presParOf" srcId="{0A11B738-6194-43A1-A562-C640639D0C6B}" destId="{8B4F89C9-DC32-4ECC-AA25-71396FFCB782}" srcOrd="8" destOrd="0" presId="urn:microsoft.com/office/officeart/2005/8/layout/hList6"/>
    <dgm:cxn modelId="{682F312B-BA8A-48B2-97A1-AE1E2AAF3BF9}" type="presParOf" srcId="{0A11B738-6194-43A1-A562-C640639D0C6B}" destId="{322BBA6A-EA7C-4BF5-9250-D0F4590E42DF}" srcOrd="9" destOrd="0" presId="urn:microsoft.com/office/officeart/2005/8/layout/hList6"/>
    <dgm:cxn modelId="{A01E6307-5A7F-4F18-B08D-A39E56AACE25}" type="presParOf" srcId="{0A11B738-6194-43A1-A562-C640639D0C6B}" destId="{E22D1DCB-69F2-4834-8400-C4F958D8D81B}" srcOrd="10" destOrd="0" presId="urn:microsoft.com/office/officeart/2005/8/layout/hList6"/>
    <dgm:cxn modelId="{CA724F1D-EA97-4A79-A444-B7F6B4BA3F14}" type="presParOf" srcId="{0A11B738-6194-43A1-A562-C640639D0C6B}" destId="{C7D43B43-7534-4DF8-A38F-7EF6F3F38AEB}" srcOrd="11" destOrd="0" presId="urn:microsoft.com/office/officeart/2005/8/layout/hList6"/>
    <dgm:cxn modelId="{E2375EC5-3A1D-4951-B226-5927237783D5}" type="presParOf" srcId="{0A11B738-6194-43A1-A562-C640639D0C6B}" destId="{D260D581-9B76-4263-AA0D-952B0D29D4F0}" srcOrd="12" destOrd="0" presId="urn:microsoft.com/office/officeart/2005/8/layout/hList6"/>
    <dgm:cxn modelId="{BEE1E8DF-BEEE-4637-A1EB-E494F2B012F3}" type="presParOf" srcId="{0A11B738-6194-43A1-A562-C640639D0C6B}" destId="{65BE24D5-EE36-4A48-A18A-36F1D219E0C3}" srcOrd="13" destOrd="0" presId="urn:microsoft.com/office/officeart/2005/8/layout/hList6"/>
    <dgm:cxn modelId="{635E6851-A5A8-4141-86D2-CE6BD9AD9B02}" type="presParOf" srcId="{0A11B738-6194-43A1-A562-C640639D0C6B}" destId="{E1E999A5-6EE6-4860-BD27-EC32C865F1B1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B72AEA-F4CD-4AE9-8691-8E7BE75EE6F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63E4EF3-466C-494E-A568-04D7C46B38E4}">
      <dgm:prSet/>
      <dgm:spPr/>
      <dgm:t>
        <a:bodyPr/>
        <a:lstStyle/>
        <a:p>
          <a:r>
            <a:rPr lang="fr-FR" b="1" dirty="0">
              <a:solidFill>
                <a:schemeClr val="tx1">
                  <a:lumMod val="50000"/>
                  <a:lumOff val="50000"/>
                </a:schemeClr>
              </a:solidFill>
            </a:rPr>
            <a:t>Environ 65% du budget consacré au maintien dans l’emploi </a:t>
          </a:r>
        </a:p>
      </dgm:t>
    </dgm:pt>
    <dgm:pt modelId="{5916FB31-B69F-4775-ACB1-6FF279470D2B}" type="parTrans" cxnId="{AAD0B596-3A75-4EAD-B125-47277596BD77}">
      <dgm:prSet/>
      <dgm:spPr/>
      <dgm:t>
        <a:bodyPr/>
        <a:lstStyle/>
        <a:p>
          <a:endParaRPr lang="fr-FR"/>
        </a:p>
      </dgm:t>
    </dgm:pt>
    <dgm:pt modelId="{D4D67C87-86E5-492D-A69A-8A4FC0EEDF0C}" type="sibTrans" cxnId="{AAD0B596-3A75-4EAD-B125-47277596BD77}">
      <dgm:prSet/>
      <dgm:spPr/>
      <dgm:t>
        <a:bodyPr/>
        <a:lstStyle/>
        <a:p>
          <a:endParaRPr lang="fr-FR"/>
        </a:p>
      </dgm:t>
    </dgm:pt>
    <dgm:pt modelId="{FA848F81-83D0-459E-95CD-B13D8E6C97D0}">
      <dgm:prSet/>
      <dgm:spPr/>
      <dgm:t>
        <a:bodyPr/>
        <a:lstStyle/>
        <a:p>
          <a:r>
            <a:rPr lang="fr-FR" b="1" dirty="0">
              <a:solidFill>
                <a:schemeClr val="tx1">
                  <a:lumMod val="50000"/>
                  <a:lumOff val="50000"/>
                </a:schemeClr>
              </a:solidFill>
            </a:rPr>
            <a:t>Les « autres actions » (aides Collaborateurs TH dans vie privée, aide aux associations etc…) se développent fortement</a:t>
          </a:r>
        </a:p>
      </dgm:t>
    </dgm:pt>
    <dgm:pt modelId="{8B3F05E9-CDD1-48BB-95EA-F182C4D347FA}" type="parTrans" cxnId="{A88FF81C-0E90-4140-A4DC-11E4013546EE}">
      <dgm:prSet/>
      <dgm:spPr/>
      <dgm:t>
        <a:bodyPr/>
        <a:lstStyle/>
        <a:p>
          <a:endParaRPr lang="fr-FR"/>
        </a:p>
      </dgm:t>
    </dgm:pt>
    <dgm:pt modelId="{F0A49198-7236-485D-B56A-91255208E744}" type="sibTrans" cxnId="{A88FF81C-0E90-4140-A4DC-11E4013546EE}">
      <dgm:prSet/>
      <dgm:spPr/>
      <dgm:t>
        <a:bodyPr/>
        <a:lstStyle/>
        <a:p>
          <a:endParaRPr lang="fr-FR"/>
        </a:p>
      </dgm:t>
    </dgm:pt>
    <dgm:pt modelId="{A3C0D938-C304-49B0-AA57-8E15D81848DC}">
      <dgm:prSet/>
      <dgm:spPr/>
      <dgm:t>
        <a:bodyPr/>
        <a:lstStyle/>
        <a:p>
          <a:r>
            <a:rPr lang="fr-FR" b="1" dirty="0">
              <a:solidFill>
                <a:schemeClr val="tx1">
                  <a:lumMod val="50000"/>
                  <a:lumOff val="50000"/>
                </a:schemeClr>
              </a:solidFill>
            </a:rPr>
            <a:t>Très bon dialogue social autour de l’accord</a:t>
          </a:r>
        </a:p>
      </dgm:t>
    </dgm:pt>
    <dgm:pt modelId="{55C64E48-C780-4E84-9B1E-CF2B05EA16E7}" type="parTrans" cxnId="{203A5B9A-F612-4653-8CD4-60F49C67C0AD}">
      <dgm:prSet/>
      <dgm:spPr/>
      <dgm:t>
        <a:bodyPr/>
        <a:lstStyle/>
        <a:p>
          <a:endParaRPr lang="fr-FR"/>
        </a:p>
      </dgm:t>
    </dgm:pt>
    <dgm:pt modelId="{9AD8E360-398C-47D9-9717-3A2BB063F2FF}" type="sibTrans" cxnId="{203A5B9A-F612-4653-8CD4-60F49C67C0AD}">
      <dgm:prSet/>
      <dgm:spPr/>
      <dgm:t>
        <a:bodyPr/>
        <a:lstStyle/>
        <a:p>
          <a:endParaRPr lang="fr-FR"/>
        </a:p>
      </dgm:t>
    </dgm:pt>
    <dgm:pt modelId="{1031118E-E797-4644-9B1E-43E958BB8CA2}" type="pres">
      <dgm:prSet presAssocID="{1BB72AEA-F4CD-4AE9-8691-8E7BE75EE6F7}" presName="compositeShape" presStyleCnt="0">
        <dgm:presLayoutVars>
          <dgm:chMax val="7"/>
          <dgm:dir/>
          <dgm:resizeHandles val="exact"/>
        </dgm:presLayoutVars>
      </dgm:prSet>
      <dgm:spPr/>
    </dgm:pt>
    <dgm:pt modelId="{3CA49BB8-65EB-4E66-9304-DE611973CCB4}" type="pres">
      <dgm:prSet presAssocID="{963E4EF3-466C-494E-A568-04D7C46B38E4}" presName="circ1" presStyleLbl="vennNode1" presStyleIdx="0" presStyleCnt="3"/>
      <dgm:spPr/>
    </dgm:pt>
    <dgm:pt modelId="{566F09EC-8019-442F-B1EE-02473BA1456A}" type="pres">
      <dgm:prSet presAssocID="{963E4EF3-466C-494E-A568-04D7C46B38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BFEF14-D315-4480-A3AA-FD9065B2C445}" type="pres">
      <dgm:prSet presAssocID="{FA848F81-83D0-459E-95CD-B13D8E6C97D0}" presName="circ2" presStyleLbl="vennNode1" presStyleIdx="1" presStyleCnt="3"/>
      <dgm:spPr/>
    </dgm:pt>
    <dgm:pt modelId="{9969008B-11E5-47E2-8957-D9B707C4F899}" type="pres">
      <dgm:prSet presAssocID="{FA848F81-83D0-459E-95CD-B13D8E6C97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28CDC1-9507-45C3-962F-A53DA94A7DA1}" type="pres">
      <dgm:prSet presAssocID="{A3C0D938-C304-49B0-AA57-8E15D81848DC}" presName="circ3" presStyleLbl="vennNode1" presStyleIdx="2" presStyleCnt="3"/>
      <dgm:spPr/>
    </dgm:pt>
    <dgm:pt modelId="{E25643A0-D648-4AFD-A9A2-BF8F5A1232DF}" type="pres">
      <dgm:prSet presAssocID="{A3C0D938-C304-49B0-AA57-8E15D81848D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8FF81C-0E90-4140-A4DC-11E4013546EE}" srcId="{1BB72AEA-F4CD-4AE9-8691-8E7BE75EE6F7}" destId="{FA848F81-83D0-459E-95CD-B13D8E6C97D0}" srcOrd="1" destOrd="0" parTransId="{8B3F05E9-CDD1-48BB-95EA-F182C4D347FA}" sibTransId="{F0A49198-7236-485D-B56A-91255208E744}"/>
    <dgm:cxn modelId="{E5D73E28-5C58-4EB1-98F7-1363157867CB}" type="presOf" srcId="{FA848F81-83D0-459E-95CD-B13D8E6C97D0}" destId="{7EBFEF14-D315-4480-A3AA-FD9065B2C445}" srcOrd="0" destOrd="0" presId="urn:microsoft.com/office/officeart/2005/8/layout/venn1"/>
    <dgm:cxn modelId="{F1D7E778-E9C7-4F77-B0E8-206AAEB7BAC0}" type="presOf" srcId="{FA848F81-83D0-459E-95CD-B13D8E6C97D0}" destId="{9969008B-11E5-47E2-8957-D9B707C4F899}" srcOrd="1" destOrd="0" presId="urn:microsoft.com/office/officeart/2005/8/layout/venn1"/>
    <dgm:cxn modelId="{2345E67D-0243-445C-8629-C586F5304923}" type="presOf" srcId="{963E4EF3-466C-494E-A568-04D7C46B38E4}" destId="{3CA49BB8-65EB-4E66-9304-DE611973CCB4}" srcOrd="0" destOrd="0" presId="urn:microsoft.com/office/officeart/2005/8/layout/venn1"/>
    <dgm:cxn modelId="{69D9A982-C335-4916-ABD1-D171DA787C49}" type="presOf" srcId="{A3C0D938-C304-49B0-AA57-8E15D81848DC}" destId="{E25643A0-D648-4AFD-A9A2-BF8F5A1232DF}" srcOrd="1" destOrd="0" presId="urn:microsoft.com/office/officeart/2005/8/layout/venn1"/>
    <dgm:cxn modelId="{2D30F987-683C-4545-939B-70C7B481F4F3}" type="presOf" srcId="{A3C0D938-C304-49B0-AA57-8E15D81848DC}" destId="{A228CDC1-9507-45C3-962F-A53DA94A7DA1}" srcOrd="0" destOrd="0" presId="urn:microsoft.com/office/officeart/2005/8/layout/venn1"/>
    <dgm:cxn modelId="{04306F8B-C3EA-43A3-ACD6-3C151C947768}" type="presOf" srcId="{1BB72AEA-F4CD-4AE9-8691-8E7BE75EE6F7}" destId="{1031118E-E797-4644-9B1E-43E958BB8CA2}" srcOrd="0" destOrd="0" presId="urn:microsoft.com/office/officeart/2005/8/layout/venn1"/>
    <dgm:cxn modelId="{AAD0B596-3A75-4EAD-B125-47277596BD77}" srcId="{1BB72AEA-F4CD-4AE9-8691-8E7BE75EE6F7}" destId="{963E4EF3-466C-494E-A568-04D7C46B38E4}" srcOrd="0" destOrd="0" parTransId="{5916FB31-B69F-4775-ACB1-6FF279470D2B}" sibTransId="{D4D67C87-86E5-492D-A69A-8A4FC0EEDF0C}"/>
    <dgm:cxn modelId="{203A5B9A-F612-4653-8CD4-60F49C67C0AD}" srcId="{1BB72AEA-F4CD-4AE9-8691-8E7BE75EE6F7}" destId="{A3C0D938-C304-49B0-AA57-8E15D81848DC}" srcOrd="2" destOrd="0" parTransId="{55C64E48-C780-4E84-9B1E-CF2B05EA16E7}" sibTransId="{9AD8E360-398C-47D9-9717-3A2BB063F2FF}"/>
    <dgm:cxn modelId="{60CED1DC-896C-4C9D-8E49-08FB8C2B03AA}" type="presOf" srcId="{963E4EF3-466C-494E-A568-04D7C46B38E4}" destId="{566F09EC-8019-442F-B1EE-02473BA1456A}" srcOrd="1" destOrd="0" presId="urn:microsoft.com/office/officeart/2005/8/layout/venn1"/>
    <dgm:cxn modelId="{4CFE6703-3B23-4479-A1B6-926E0E0EE161}" type="presParOf" srcId="{1031118E-E797-4644-9B1E-43E958BB8CA2}" destId="{3CA49BB8-65EB-4E66-9304-DE611973CCB4}" srcOrd="0" destOrd="0" presId="urn:microsoft.com/office/officeart/2005/8/layout/venn1"/>
    <dgm:cxn modelId="{2D63DF18-5A9E-447B-9CC2-68A8051F8C92}" type="presParOf" srcId="{1031118E-E797-4644-9B1E-43E958BB8CA2}" destId="{566F09EC-8019-442F-B1EE-02473BA1456A}" srcOrd="1" destOrd="0" presId="urn:microsoft.com/office/officeart/2005/8/layout/venn1"/>
    <dgm:cxn modelId="{A24B74DB-EAC6-414F-BB4C-BA609FE4D31C}" type="presParOf" srcId="{1031118E-E797-4644-9B1E-43E958BB8CA2}" destId="{7EBFEF14-D315-4480-A3AA-FD9065B2C445}" srcOrd="2" destOrd="0" presId="urn:microsoft.com/office/officeart/2005/8/layout/venn1"/>
    <dgm:cxn modelId="{E4B5475A-7F27-4124-884E-10F8CEBAE4CC}" type="presParOf" srcId="{1031118E-E797-4644-9B1E-43E958BB8CA2}" destId="{9969008B-11E5-47E2-8957-D9B707C4F899}" srcOrd="3" destOrd="0" presId="urn:microsoft.com/office/officeart/2005/8/layout/venn1"/>
    <dgm:cxn modelId="{824C2CF2-6698-4EBA-BB14-31F67EA37DD9}" type="presParOf" srcId="{1031118E-E797-4644-9B1E-43E958BB8CA2}" destId="{A228CDC1-9507-45C3-962F-A53DA94A7DA1}" srcOrd="4" destOrd="0" presId="urn:microsoft.com/office/officeart/2005/8/layout/venn1"/>
    <dgm:cxn modelId="{C5088C29-6378-42B0-8C4C-646319002471}" type="presParOf" srcId="{1031118E-E797-4644-9B1E-43E958BB8CA2}" destId="{E25643A0-D648-4AFD-A9A2-BF8F5A1232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61EA-00E1-4640-8799-409A6735EEDE}">
      <dsp:nvSpPr>
        <dsp:cNvPr id="0" name=""/>
        <dsp:cNvSpPr/>
      </dsp:nvSpPr>
      <dsp:spPr>
        <a:xfrm>
          <a:off x="0" y="1107995"/>
          <a:ext cx="11498094" cy="147732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21B32-E200-446E-B372-FF3041AA9835}">
      <dsp:nvSpPr>
        <dsp:cNvPr id="0" name=""/>
        <dsp:cNvSpPr/>
      </dsp:nvSpPr>
      <dsp:spPr>
        <a:xfrm>
          <a:off x="2400" y="0"/>
          <a:ext cx="1220758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200" b="1" kern="1200" dirty="0">
              <a:solidFill>
                <a:schemeClr val="accent4"/>
              </a:solidFill>
            </a:rPr>
            <a:t>1996</a:t>
          </a: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Signature du 1</a:t>
          </a:r>
          <a:r>
            <a:rPr lang="fr-FR" sz="1100" kern="1200" baseline="30000" dirty="0">
              <a:solidFill>
                <a:schemeClr val="tx2">
                  <a:lumMod val="75000"/>
                </a:schemeClr>
              </a:solidFill>
            </a:rPr>
            <a:t>er</a:t>
          </a: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 accord d’établissement </a:t>
          </a:r>
          <a:r>
            <a:rPr lang="fr-FR" sz="900" i="1" kern="1200" dirty="0">
              <a:solidFill>
                <a:schemeClr val="tx2">
                  <a:lumMod val="75000"/>
                </a:schemeClr>
              </a:solidFill>
            </a:rPr>
            <a:t>(La Balme –Saint </a:t>
          </a:r>
          <a:r>
            <a:rPr lang="fr-FR" sz="900" i="1" kern="1200" dirty="0" err="1">
              <a:solidFill>
                <a:schemeClr val="tx2">
                  <a:lumMod val="75000"/>
                </a:schemeClr>
              </a:solidFill>
            </a:rPr>
            <a:t>Vulbas</a:t>
          </a:r>
          <a:r>
            <a:rPr lang="fr-FR" sz="900" i="1" kern="1200" dirty="0">
              <a:solidFill>
                <a:schemeClr val="tx2">
                  <a:lumMod val="75000"/>
                </a:schemeClr>
              </a:solidFill>
            </a:rPr>
            <a:t>)</a:t>
          </a:r>
        </a:p>
      </dsp:txBody>
      <dsp:txXfrm>
        <a:off x="2400" y="0"/>
        <a:ext cx="1220758" cy="1477327"/>
      </dsp:txXfrm>
    </dsp:sp>
    <dsp:sp modelId="{A81189BC-85AE-4E92-990D-5FECB9BD576F}">
      <dsp:nvSpPr>
        <dsp:cNvPr id="0" name=""/>
        <dsp:cNvSpPr/>
      </dsp:nvSpPr>
      <dsp:spPr>
        <a:xfrm>
          <a:off x="428113" y="1661993"/>
          <a:ext cx="369331" cy="369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C5EF5-AD06-4E99-A5B0-2C36744A0AB6}">
      <dsp:nvSpPr>
        <dsp:cNvPr id="0" name=""/>
        <dsp:cNvSpPr/>
      </dsp:nvSpPr>
      <dsp:spPr>
        <a:xfrm>
          <a:off x="1263202" y="2215991"/>
          <a:ext cx="1305787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200" b="1" kern="1200" dirty="0">
              <a:solidFill>
                <a:schemeClr val="accent4"/>
              </a:solidFill>
            </a:rPr>
            <a:t>2005</a:t>
          </a: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Signature du 2</a:t>
          </a:r>
          <a:r>
            <a:rPr lang="fr-FR" sz="1100" kern="1200" baseline="30000" dirty="0">
              <a:solidFill>
                <a:schemeClr val="tx2">
                  <a:lumMod val="75000"/>
                </a:schemeClr>
              </a:solidFill>
            </a:rPr>
            <a:t>nd </a:t>
          </a: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accord d’établissement </a:t>
          </a:r>
          <a:r>
            <a:rPr lang="fr-FR" sz="900" i="1" kern="1200" dirty="0">
              <a:solidFill>
                <a:schemeClr val="tx2">
                  <a:lumMod val="75000"/>
                </a:schemeClr>
              </a:solidFill>
            </a:rPr>
            <a:t>(Marcy l’Etoile)</a:t>
          </a:r>
        </a:p>
      </dsp:txBody>
      <dsp:txXfrm>
        <a:off x="1263202" y="2215991"/>
        <a:ext cx="1305787" cy="1477327"/>
      </dsp:txXfrm>
    </dsp:sp>
    <dsp:sp modelId="{AC6A9377-DFB2-41F7-9B8B-53ABD65D75A2}">
      <dsp:nvSpPr>
        <dsp:cNvPr id="0" name=""/>
        <dsp:cNvSpPr/>
      </dsp:nvSpPr>
      <dsp:spPr>
        <a:xfrm>
          <a:off x="1731430" y="1661993"/>
          <a:ext cx="369331" cy="369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9A867-4B8B-4F59-9A4B-55E956FB8DC8}">
      <dsp:nvSpPr>
        <dsp:cNvPr id="0" name=""/>
        <dsp:cNvSpPr/>
      </dsp:nvSpPr>
      <dsp:spPr>
        <a:xfrm>
          <a:off x="2609034" y="0"/>
          <a:ext cx="1068110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200" b="1" kern="1200" dirty="0">
              <a:solidFill>
                <a:schemeClr val="accent4"/>
              </a:solidFill>
            </a:rPr>
            <a:t>2006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 Signature du 3</a:t>
          </a:r>
          <a:r>
            <a:rPr lang="fr-FR" sz="1100" kern="1200" baseline="30000" dirty="0">
              <a:solidFill>
                <a:schemeClr val="tx2">
                  <a:lumMod val="75000"/>
                </a:schemeClr>
              </a:solidFill>
            </a:rPr>
            <a:t>ème</a:t>
          </a: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 accord  </a:t>
          </a:r>
          <a:r>
            <a:rPr lang="fr-FR" sz="900" kern="1200" dirty="0">
              <a:solidFill>
                <a:schemeClr val="tx2">
                  <a:lumMod val="75000"/>
                </a:schemeClr>
              </a:solidFill>
            </a:rPr>
            <a:t>(établissement de Craponne + renouvellement La Balme)</a:t>
          </a:r>
        </a:p>
      </dsp:txBody>
      <dsp:txXfrm>
        <a:off x="2609034" y="0"/>
        <a:ext cx="1068110" cy="1477327"/>
      </dsp:txXfrm>
    </dsp:sp>
    <dsp:sp modelId="{5E8CC9C3-ED0F-4088-BCC6-25B632D9317A}">
      <dsp:nvSpPr>
        <dsp:cNvPr id="0" name=""/>
        <dsp:cNvSpPr/>
      </dsp:nvSpPr>
      <dsp:spPr>
        <a:xfrm>
          <a:off x="2958423" y="1661993"/>
          <a:ext cx="369331" cy="369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45EA5-AC0E-4B28-BEB4-2DB0E50FF43B}">
      <dsp:nvSpPr>
        <dsp:cNvPr id="0" name=""/>
        <dsp:cNvSpPr/>
      </dsp:nvSpPr>
      <dsp:spPr>
        <a:xfrm>
          <a:off x="3717188" y="2215991"/>
          <a:ext cx="1186480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200" b="1" kern="1200" dirty="0">
              <a:solidFill>
                <a:schemeClr val="accent4"/>
              </a:solidFill>
            </a:rPr>
            <a:t>2008 - 2010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 Accord agréé d’Entreprise triennal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i="1" kern="1200" dirty="0">
              <a:solidFill>
                <a:schemeClr val="tx2">
                  <a:lumMod val="75000"/>
                </a:schemeClr>
              </a:solidFill>
            </a:rPr>
            <a:t>(pour les 4 établissements)</a:t>
          </a:r>
        </a:p>
      </dsp:txBody>
      <dsp:txXfrm>
        <a:off x="3717188" y="2215991"/>
        <a:ext cx="1186480" cy="1477327"/>
      </dsp:txXfrm>
    </dsp:sp>
    <dsp:sp modelId="{DDF1538C-EB5A-4823-9057-F0C0C9E7C213}">
      <dsp:nvSpPr>
        <dsp:cNvPr id="0" name=""/>
        <dsp:cNvSpPr/>
      </dsp:nvSpPr>
      <dsp:spPr>
        <a:xfrm>
          <a:off x="4125762" y="1661993"/>
          <a:ext cx="369331" cy="369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958C1-E477-4ADB-84A5-A55A9DEAD0D4}">
      <dsp:nvSpPr>
        <dsp:cNvPr id="0" name=""/>
        <dsp:cNvSpPr/>
      </dsp:nvSpPr>
      <dsp:spPr>
        <a:xfrm>
          <a:off x="4943712" y="0"/>
          <a:ext cx="1308566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200" b="1" kern="1200" dirty="0">
              <a:solidFill>
                <a:schemeClr val="accent4"/>
              </a:solidFill>
            </a:rPr>
            <a:t>2011 - 2013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Renouvellement de l’accord agréé pour 3 ans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i="1" kern="1200" dirty="0">
              <a:solidFill>
                <a:schemeClr val="tx2">
                  <a:lumMod val="75000"/>
                </a:schemeClr>
              </a:solidFill>
            </a:rPr>
            <a:t>(pour les 4 établissements)</a:t>
          </a:r>
          <a:endParaRPr lang="fr-FR" sz="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43712" y="0"/>
        <a:ext cx="1308566" cy="1477327"/>
      </dsp:txXfrm>
    </dsp:sp>
    <dsp:sp modelId="{866FB080-93A5-40B1-8E6F-12B19A4F2B04}">
      <dsp:nvSpPr>
        <dsp:cNvPr id="0" name=""/>
        <dsp:cNvSpPr/>
      </dsp:nvSpPr>
      <dsp:spPr>
        <a:xfrm>
          <a:off x="5413330" y="1661993"/>
          <a:ext cx="369331" cy="369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5A069-C5C4-4FBB-B817-BDB9C8260496}">
      <dsp:nvSpPr>
        <dsp:cNvPr id="0" name=""/>
        <dsp:cNvSpPr/>
      </dsp:nvSpPr>
      <dsp:spPr>
        <a:xfrm>
          <a:off x="6292323" y="2215991"/>
          <a:ext cx="1318657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200" b="1" kern="1200" dirty="0">
              <a:solidFill>
                <a:schemeClr val="accent4"/>
              </a:solidFill>
            </a:rPr>
            <a:t>2014 – 2017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Renouvellement de l’accord agréé pour 4 ans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900" i="1" kern="1200" dirty="0">
              <a:solidFill>
                <a:schemeClr val="tx2">
                  <a:lumMod val="75000"/>
                </a:schemeClr>
              </a:solidFill>
            </a:rPr>
            <a:t>(Tous sites France)</a:t>
          </a:r>
        </a:p>
      </dsp:txBody>
      <dsp:txXfrm>
        <a:off x="6292323" y="2215991"/>
        <a:ext cx="1318657" cy="1477327"/>
      </dsp:txXfrm>
    </dsp:sp>
    <dsp:sp modelId="{E61BA794-03E5-4927-AE5E-D59129110998}">
      <dsp:nvSpPr>
        <dsp:cNvPr id="0" name=""/>
        <dsp:cNvSpPr/>
      </dsp:nvSpPr>
      <dsp:spPr>
        <a:xfrm>
          <a:off x="6766986" y="1661993"/>
          <a:ext cx="369331" cy="369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602F6-5C5C-4B94-A21E-FFC5C4B498C5}">
      <dsp:nvSpPr>
        <dsp:cNvPr id="0" name=""/>
        <dsp:cNvSpPr/>
      </dsp:nvSpPr>
      <dsp:spPr>
        <a:xfrm>
          <a:off x="7651025" y="0"/>
          <a:ext cx="1273976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200" b="1" kern="1200" dirty="0">
              <a:solidFill>
                <a:schemeClr val="accent4"/>
              </a:solidFill>
            </a:rPr>
            <a:t>2018 - 2021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Renouvellement de l’accord agréé pour 4 ans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i="1" kern="1200" dirty="0">
              <a:solidFill>
                <a:schemeClr val="tx2">
                  <a:lumMod val="75000"/>
                </a:schemeClr>
              </a:solidFill>
            </a:rPr>
            <a:t>(Tous sites France)</a:t>
          </a:r>
        </a:p>
      </dsp:txBody>
      <dsp:txXfrm>
        <a:off x="7651025" y="0"/>
        <a:ext cx="1273976" cy="1477327"/>
      </dsp:txXfrm>
    </dsp:sp>
    <dsp:sp modelId="{56AA66D3-6FDE-468C-B748-A8C346E6015C}">
      <dsp:nvSpPr>
        <dsp:cNvPr id="0" name=""/>
        <dsp:cNvSpPr/>
      </dsp:nvSpPr>
      <dsp:spPr>
        <a:xfrm>
          <a:off x="8103347" y="1661993"/>
          <a:ext cx="369331" cy="369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68F4A-9F86-431A-8BB1-6046D88220A9}">
      <dsp:nvSpPr>
        <dsp:cNvPr id="0" name=""/>
        <dsp:cNvSpPr/>
      </dsp:nvSpPr>
      <dsp:spPr>
        <a:xfrm>
          <a:off x="8965045" y="2215991"/>
          <a:ext cx="1380837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200" b="1" kern="1200" dirty="0">
              <a:solidFill>
                <a:schemeClr val="accent4"/>
              </a:solidFill>
            </a:rPr>
            <a:t>2022 - 2025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 Signature accord </a:t>
          </a:r>
          <a:r>
            <a:rPr lang="fr-FR" sz="1100" b="1" kern="1200" dirty="0">
              <a:solidFill>
                <a:schemeClr val="tx2">
                  <a:lumMod val="75000"/>
                </a:schemeClr>
              </a:solidFill>
            </a:rPr>
            <a:t>non agréé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>
              <a:solidFill>
                <a:schemeClr val="tx2">
                  <a:lumMod val="75000"/>
                </a:schemeClr>
              </a:solidFill>
            </a:rPr>
            <a:t>pour 4 ans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i="1" kern="1200" dirty="0">
              <a:solidFill>
                <a:schemeClr val="tx2">
                  <a:lumMod val="75000"/>
                </a:schemeClr>
              </a:solidFill>
            </a:rPr>
            <a:t>(Tous sites France)</a:t>
          </a:r>
          <a:endParaRPr lang="fr-FR" sz="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965045" y="2215991"/>
        <a:ext cx="1380837" cy="1477327"/>
      </dsp:txXfrm>
    </dsp:sp>
    <dsp:sp modelId="{E2C63A3B-C41F-4BBB-8193-9A73060A756B}">
      <dsp:nvSpPr>
        <dsp:cNvPr id="0" name=""/>
        <dsp:cNvSpPr/>
      </dsp:nvSpPr>
      <dsp:spPr>
        <a:xfrm>
          <a:off x="9470798" y="1661993"/>
          <a:ext cx="369331" cy="369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38F46-314F-40EE-BF68-7B8F01F79530}">
      <dsp:nvSpPr>
        <dsp:cNvPr id="0" name=""/>
        <dsp:cNvSpPr/>
      </dsp:nvSpPr>
      <dsp:spPr>
        <a:xfrm>
          <a:off x="0" y="15422"/>
          <a:ext cx="10101943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Exonération de la contribution, qui devient le budget de l’accord</a:t>
          </a:r>
        </a:p>
      </dsp:txBody>
      <dsp:txXfrm>
        <a:off x="35640" y="51062"/>
        <a:ext cx="10030663" cy="658800"/>
      </dsp:txXfrm>
    </dsp:sp>
    <dsp:sp modelId="{FA9546EB-2559-4B4D-B738-E0645C5AC124}">
      <dsp:nvSpPr>
        <dsp:cNvPr id="0" name=""/>
        <dsp:cNvSpPr/>
      </dsp:nvSpPr>
      <dsp:spPr>
        <a:xfrm>
          <a:off x="0" y="857823"/>
          <a:ext cx="10101943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Permet mise en place d’une politique handicap solide</a:t>
          </a:r>
        </a:p>
      </dsp:txBody>
      <dsp:txXfrm>
        <a:off x="35640" y="893463"/>
        <a:ext cx="10030663" cy="65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5FC38-CB75-4602-B71F-4BEA49E96DAD}">
      <dsp:nvSpPr>
        <dsp:cNvPr id="0" name=""/>
        <dsp:cNvSpPr/>
      </dsp:nvSpPr>
      <dsp:spPr>
        <a:xfrm>
          <a:off x="0" y="138959"/>
          <a:ext cx="10101943" cy="4726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Des aménagements de poste mis en place plus rapidement </a:t>
          </a:r>
        </a:p>
      </dsp:txBody>
      <dsp:txXfrm>
        <a:off x="23072" y="162031"/>
        <a:ext cx="10055799" cy="426485"/>
      </dsp:txXfrm>
    </dsp:sp>
    <dsp:sp modelId="{60144E0E-3D66-4D8E-A9A3-8ECCED2DDEC9}">
      <dsp:nvSpPr>
        <dsp:cNvPr id="0" name=""/>
        <dsp:cNvSpPr/>
      </dsp:nvSpPr>
      <dsp:spPr>
        <a:xfrm>
          <a:off x="0" y="677828"/>
          <a:ext cx="10101943" cy="874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Une politique handicap structurée (grâce aux actions mises en place pour les collaborateurs en situation de Handicap dans le cadre de l’accord)</a:t>
          </a:r>
        </a:p>
      </dsp:txBody>
      <dsp:txXfrm>
        <a:off x="42693" y="720521"/>
        <a:ext cx="10016557" cy="789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820E-028B-42C1-9388-40AAB58275A5}">
      <dsp:nvSpPr>
        <dsp:cNvPr id="0" name=""/>
        <dsp:cNvSpPr/>
      </dsp:nvSpPr>
      <dsp:spPr>
        <a:xfrm rot="16200000">
          <a:off x="-1532350" y="1537193"/>
          <a:ext cx="4297079" cy="1222692"/>
        </a:xfrm>
        <a:prstGeom prst="flowChartManualOperation">
          <a:avLst/>
        </a:prstGeom>
        <a:gradFill rotWithShape="0">
          <a:gsLst>
            <a:gs pos="100000">
              <a:schemeClr val="accent2">
                <a:alpha val="82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5">
                  <a:lumMod val="75000"/>
                </a:schemeClr>
              </a:solidFill>
            </a:rPr>
            <a:t>Plus de liberté dans l’utilisation du budget</a:t>
          </a:r>
        </a:p>
      </dsp:txBody>
      <dsp:txXfrm rot="5400000">
        <a:off x="4843" y="859416"/>
        <a:ext cx="1222692" cy="2578247"/>
      </dsp:txXfrm>
    </dsp:sp>
    <dsp:sp modelId="{8DA75FDF-0BEB-48DE-AFB6-4057019A3D41}">
      <dsp:nvSpPr>
        <dsp:cNvPr id="0" name=""/>
        <dsp:cNvSpPr/>
      </dsp:nvSpPr>
      <dsp:spPr>
        <a:xfrm rot="16200000">
          <a:off x="-111771" y="1431008"/>
          <a:ext cx="4297079" cy="1435061"/>
        </a:xfrm>
        <a:prstGeom prst="flowChartManualOperation">
          <a:avLst/>
        </a:prstGeom>
        <a:gradFill rotWithShape="0">
          <a:gsLst>
            <a:gs pos="100000">
              <a:schemeClr val="accent3">
                <a:alpha val="80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5">
                  <a:lumMod val="75000"/>
                </a:schemeClr>
              </a:solidFill>
            </a:rPr>
            <a:t>Possibilité de financer actions de maintien dans l’emploi pour Collaborateurs avec restrictions fortes mais sans RQTH</a:t>
          </a:r>
        </a:p>
      </dsp:txBody>
      <dsp:txXfrm rot="5400000">
        <a:off x="1319238" y="859415"/>
        <a:ext cx="1435061" cy="2578247"/>
      </dsp:txXfrm>
    </dsp:sp>
    <dsp:sp modelId="{0E9ED611-E1F0-4A9E-B96E-3F30F563CEB5}">
      <dsp:nvSpPr>
        <dsp:cNvPr id="0" name=""/>
        <dsp:cNvSpPr/>
      </dsp:nvSpPr>
      <dsp:spPr>
        <a:xfrm rot="16200000">
          <a:off x="1308807" y="1537193"/>
          <a:ext cx="4297079" cy="1222692"/>
        </a:xfrm>
        <a:prstGeom prst="flowChartManualOperation">
          <a:avLst/>
        </a:prstGeom>
        <a:gradFill rotWithShape="0">
          <a:gsLst>
            <a:gs pos="100000">
              <a:schemeClr val="accent4">
                <a:alpha val="67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Prise en compte du Handicap dès la mise en œuvre de la procédure de reconnaissance</a:t>
          </a:r>
          <a:endParaRPr lang="fr-FR" sz="1400" b="1" kern="1200" dirty="0"/>
        </a:p>
      </dsp:txBody>
      <dsp:txXfrm rot="5400000">
        <a:off x="2846000" y="859416"/>
        <a:ext cx="1222692" cy="2578247"/>
      </dsp:txXfrm>
    </dsp:sp>
    <dsp:sp modelId="{7F98526E-55D5-4293-A7FC-36DFCFD43F3C}">
      <dsp:nvSpPr>
        <dsp:cNvPr id="0" name=""/>
        <dsp:cNvSpPr/>
      </dsp:nvSpPr>
      <dsp:spPr>
        <a:xfrm rot="16200000">
          <a:off x="2694019" y="1466375"/>
          <a:ext cx="4297079" cy="136432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Participation à l’amélioration des conditions de vie des salariés en situation de handicap</a:t>
          </a:r>
        </a:p>
      </dsp:txBody>
      <dsp:txXfrm rot="5400000">
        <a:off x="4160394" y="859416"/>
        <a:ext cx="1364328" cy="2578247"/>
      </dsp:txXfrm>
    </dsp:sp>
    <dsp:sp modelId="{8B4F89C9-DC32-4ECC-AA25-71396FFCB782}">
      <dsp:nvSpPr>
        <dsp:cNvPr id="0" name=""/>
        <dsp:cNvSpPr/>
      </dsp:nvSpPr>
      <dsp:spPr>
        <a:xfrm rot="16200000">
          <a:off x="4079231" y="1537193"/>
          <a:ext cx="4297079" cy="122269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Aide aux enfants et conjoints en situations de handicap</a:t>
          </a:r>
          <a:endParaRPr lang="fr-FR" sz="1400" b="1" kern="1200" dirty="0"/>
        </a:p>
      </dsp:txBody>
      <dsp:txXfrm rot="5400000">
        <a:off x="5616424" y="859416"/>
        <a:ext cx="1222692" cy="2578247"/>
      </dsp:txXfrm>
    </dsp:sp>
    <dsp:sp modelId="{E22D1DCB-69F2-4834-8400-C4F958D8D81B}">
      <dsp:nvSpPr>
        <dsp:cNvPr id="0" name=""/>
        <dsp:cNvSpPr/>
      </dsp:nvSpPr>
      <dsp:spPr>
        <a:xfrm rot="16200000">
          <a:off x="5564661" y="1366157"/>
          <a:ext cx="4297079" cy="1564764"/>
        </a:xfrm>
        <a:prstGeom prst="flowChartManualOperation">
          <a:avLst/>
        </a:prstGeom>
        <a:gradFill rotWithShape="0">
          <a:gsLst>
            <a:gs pos="100000">
              <a:schemeClr val="accent2">
                <a:alpha val="62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5">
                  <a:lumMod val="75000"/>
                </a:schemeClr>
              </a:solidFill>
            </a:rPr>
            <a:t>Soutien d’associations intégrant des Collaborateurs </a:t>
          </a:r>
          <a:r>
            <a:rPr lang="fr-FR" sz="1400" b="1" kern="1200" dirty="0" err="1">
              <a:solidFill>
                <a:schemeClr val="accent5">
                  <a:lumMod val="75000"/>
                </a:schemeClr>
              </a:solidFill>
            </a:rPr>
            <a:t>bioMérieux</a:t>
          </a:r>
          <a:endParaRPr lang="fr-FR" sz="1400" b="1" kern="1200" dirty="0">
            <a:solidFill>
              <a:schemeClr val="accent5">
                <a:lumMod val="75000"/>
              </a:schemeClr>
            </a:solidFill>
          </a:endParaRPr>
        </a:p>
      </dsp:txBody>
      <dsp:txXfrm rot="5400000">
        <a:off x="6930818" y="859416"/>
        <a:ext cx="1564764" cy="2578247"/>
      </dsp:txXfrm>
    </dsp:sp>
    <dsp:sp modelId="{D260D581-9B76-4263-AA0D-952B0D29D4F0}">
      <dsp:nvSpPr>
        <dsp:cNvPr id="0" name=""/>
        <dsp:cNvSpPr/>
      </dsp:nvSpPr>
      <dsp:spPr>
        <a:xfrm rot="16200000">
          <a:off x="7050092" y="1537193"/>
          <a:ext cx="4297079" cy="1222692"/>
        </a:xfrm>
        <a:prstGeom prst="flowChartManualOperation">
          <a:avLst/>
        </a:prstGeom>
        <a:gradFill rotWithShape="0">
          <a:gsLst>
            <a:gs pos="100000">
              <a:schemeClr val="accent3">
                <a:alpha val="63000"/>
              </a:schemeClr>
            </a:gs>
            <a:gs pos="100000">
              <a:schemeClr val="accent3">
                <a:alpha val="50000"/>
              </a:schemeClr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accent5">
                  <a:lumMod val="75000"/>
                </a:schemeClr>
              </a:solidFill>
            </a:rPr>
            <a:t>Possibilité de faire un accord d’une durée de 4 ans</a:t>
          </a:r>
          <a:endParaRPr lang="fr-FR" sz="1400" b="1" kern="1200" dirty="0">
            <a:solidFill>
              <a:schemeClr val="accent5">
                <a:lumMod val="75000"/>
              </a:schemeClr>
            </a:solidFill>
          </a:endParaRPr>
        </a:p>
      </dsp:txBody>
      <dsp:txXfrm rot="5400000">
        <a:off x="8587285" y="859416"/>
        <a:ext cx="1222692" cy="2578247"/>
      </dsp:txXfrm>
    </dsp:sp>
    <dsp:sp modelId="{E1E999A5-6EE6-4860-BD27-EC32C865F1B1}">
      <dsp:nvSpPr>
        <dsp:cNvPr id="0" name=""/>
        <dsp:cNvSpPr/>
      </dsp:nvSpPr>
      <dsp:spPr>
        <a:xfrm rot="16200000">
          <a:off x="8364486" y="1537193"/>
          <a:ext cx="4297079" cy="122269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Si reliquat de budget à la fin de l’accord, il n’est pas reversé en contribution  </a:t>
          </a:r>
          <a:endParaRPr lang="fr-FR" sz="1400" b="1" kern="1200" dirty="0"/>
        </a:p>
      </dsp:txBody>
      <dsp:txXfrm rot="5400000">
        <a:off x="9901679" y="859416"/>
        <a:ext cx="1222692" cy="25782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49BB8-65EB-4E66-9304-DE611973CCB4}">
      <dsp:nvSpPr>
        <dsp:cNvPr id="0" name=""/>
        <dsp:cNvSpPr/>
      </dsp:nvSpPr>
      <dsp:spPr>
        <a:xfrm>
          <a:off x="3629206" y="62879"/>
          <a:ext cx="3018225" cy="30182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Environ 65% du budget consacré au maintien dans l’emploi </a:t>
          </a:r>
        </a:p>
      </dsp:txBody>
      <dsp:txXfrm>
        <a:off x="4031636" y="591069"/>
        <a:ext cx="2213365" cy="1358201"/>
      </dsp:txXfrm>
    </dsp:sp>
    <dsp:sp modelId="{7EBFEF14-D315-4480-A3AA-FD9065B2C445}">
      <dsp:nvSpPr>
        <dsp:cNvPr id="0" name=""/>
        <dsp:cNvSpPr/>
      </dsp:nvSpPr>
      <dsp:spPr>
        <a:xfrm>
          <a:off x="4718282" y="1949270"/>
          <a:ext cx="3018225" cy="301822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Les « autres actions » (aides Collaborateurs TH dans vie privée, aide aux associations etc…) se développent fortement</a:t>
          </a:r>
        </a:p>
      </dsp:txBody>
      <dsp:txXfrm>
        <a:off x="5641356" y="2728978"/>
        <a:ext cx="1810935" cy="1660024"/>
      </dsp:txXfrm>
    </dsp:sp>
    <dsp:sp modelId="{A228CDC1-9507-45C3-962F-A53DA94A7DA1}">
      <dsp:nvSpPr>
        <dsp:cNvPr id="0" name=""/>
        <dsp:cNvSpPr/>
      </dsp:nvSpPr>
      <dsp:spPr>
        <a:xfrm>
          <a:off x="2540129" y="1949270"/>
          <a:ext cx="3018225" cy="30182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Très bon dialogue social autour de l’accord</a:t>
          </a:r>
        </a:p>
      </dsp:txBody>
      <dsp:txXfrm>
        <a:off x="2824346" y="2728978"/>
        <a:ext cx="1810935" cy="1660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D7AD-B7F6-4D1A-AB7F-6BEC38CC6DBA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2C25-90DE-41C2-989D-2780C3871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784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E7850-D7F3-4FA2-B7B2-E8B494D75613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99FE-3F10-474E-8DC8-917E79A58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6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246"/>
            <a:ext cx="12192000" cy="4661915"/>
          </a:xfrm>
          <a:prstGeom prst="rect">
            <a:avLst/>
          </a:prstGeom>
          <a:pattFill prst="lt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9" name="Rectangle 8"/>
          <p:cNvSpPr/>
          <p:nvPr userDrawn="1"/>
        </p:nvSpPr>
        <p:spPr>
          <a:xfrm>
            <a:off x="0" y="1303827"/>
            <a:ext cx="12192000" cy="92233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7513" y="2363397"/>
            <a:ext cx="7631113" cy="366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 | Author</a:t>
            </a:r>
            <a:endParaRPr lang="fr-FR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9737736" y="22878"/>
            <a:ext cx="1870273" cy="1876273"/>
            <a:chOff x="9737736" y="-150909"/>
            <a:chExt cx="1870273" cy="1876273"/>
          </a:xfrm>
        </p:grpSpPr>
        <p:sp>
          <p:nvSpPr>
            <p:cNvPr id="27" name="Oval 26"/>
            <p:cNvSpPr/>
            <p:nvPr userDrawn="1"/>
          </p:nvSpPr>
          <p:spPr>
            <a:xfrm>
              <a:off x="9737736" y="-150909"/>
              <a:ext cx="1870273" cy="18762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873" y="29279"/>
              <a:ext cx="1512000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4" y="1300666"/>
            <a:ext cx="9231820" cy="9180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fr-FR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33865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2"/>
          <a:stretch/>
        </p:blipFill>
        <p:spPr>
          <a:xfrm>
            <a:off x="1308090" y="2363311"/>
            <a:ext cx="9267895" cy="4494689"/>
          </a:xfrm>
          <a:prstGeom prst="rect">
            <a:avLst/>
          </a:prstGeom>
        </p:spPr>
      </p:pic>
      <p:sp>
        <p:nvSpPr>
          <p:cNvPr id="13" name="ZoneTexte 10"/>
          <p:cNvSpPr txBox="1">
            <a:spLocks noChangeArrowheads="1"/>
          </p:cNvSpPr>
          <p:nvPr userDrawn="1"/>
        </p:nvSpPr>
        <p:spPr bwMode="auto">
          <a:xfrm>
            <a:off x="8386354" y="6433177"/>
            <a:ext cx="304576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PIONEERING DIAGNOSTICS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916873" y="6338659"/>
            <a:ext cx="151471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4708635" y="2041412"/>
            <a:ext cx="2722179" cy="27214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7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46" y="2313423"/>
            <a:ext cx="2178156" cy="21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3"/>
          <p:cNvSpPr txBox="1">
            <a:spLocks noChangeArrowheads="1"/>
          </p:cNvSpPr>
          <p:nvPr userDrawn="1"/>
        </p:nvSpPr>
        <p:spPr bwMode="auto">
          <a:xfrm>
            <a:off x="3301487" y="5492817"/>
            <a:ext cx="553647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PIONEERING DIAGNOSTICS   </a:t>
            </a:r>
          </a:p>
        </p:txBody>
      </p:sp>
    </p:spTree>
    <p:extLst>
      <p:ext uri="{BB962C8B-B14F-4D97-AF65-F5344CB8AC3E}">
        <p14:creationId xmlns:p14="http://schemas.microsoft.com/office/powerpoint/2010/main" val="36915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2" t="-151" r="7852" b="140"/>
          <a:stretch/>
        </p:blipFill>
        <p:spPr>
          <a:xfrm>
            <a:off x="0" y="-8709"/>
            <a:ext cx="3785520" cy="6876233"/>
          </a:xfrm>
          <a:prstGeom prst="rect">
            <a:avLst/>
          </a:prstGeom>
        </p:spPr>
      </p:pic>
      <p:sp>
        <p:nvSpPr>
          <p:cNvPr id="8" name="ZoneTexte 10"/>
          <p:cNvSpPr txBox="1">
            <a:spLocks noChangeArrowheads="1"/>
          </p:cNvSpPr>
          <p:nvPr userDrawn="1"/>
        </p:nvSpPr>
        <p:spPr bwMode="auto">
          <a:xfrm>
            <a:off x="287384" y="636377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4652" y="1285331"/>
            <a:ext cx="757646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41371" y="1690688"/>
            <a:ext cx="6912429" cy="485775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953691" y="700556"/>
            <a:ext cx="746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lang="fr-FR" sz="3200" b="1" kern="1200" cap="all" baseline="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8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173096" y="6479287"/>
            <a:ext cx="390253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77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3096" y="6479287"/>
            <a:ext cx="390253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838200" y="1045026"/>
            <a:ext cx="10725150" cy="52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23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199" y="1679163"/>
            <a:ext cx="5267053" cy="4636969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3"/>
              </a:buClr>
              <a:defRPr lang="en-US" dirty="0" smtClean="0"/>
            </a:lvl1pPr>
            <a:lvl2pPr>
              <a:buClr>
                <a:schemeClr val="accent3"/>
              </a:buClr>
              <a:defRPr lang="en-US" dirty="0" smtClean="0"/>
            </a:lvl2pPr>
            <a:lvl3pPr>
              <a:buClr>
                <a:schemeClr val="accent3"/>
              </a:buClr>
              <a:defRPr lang="en-US" dirty="0" smtClean="0"/>
            </a:lvl3pPr>
            <a:lvl4pPr>
              <a:buClr>
                <a:schemeClr val="accent3"/>
              </a:buClr>
              <a:defRPr lang="en-US" dirty="0" smtClean="0"/>
            </a:lvl4pPr>
            <a:lvl5pPr>
              <a:buClr>
                <a:schemeClr val="accent3"/>
              </a:buClr>
              <a:defRPr lang="fr-FR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296296" y="1677214"/>
            <a:ext cx="5267053" cy="4648170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3"/>
              </a:buClr>
              <a:defRPr lang="en-US" dirty="0" smtClean="0"/>
            </a:lvl1pPr>
            <a:lvl2pPr>
              <a:buClr>
                <a:schemeClr val="accent3"/>
              </a:buClr>
              <a:defRPr lang="en-US" dirty="0" smtClean="0"/>
            </a:lvl2pPr>
            <a:lvl3pPr>
              <a:buClr>
                <a:schemeClr val="accent3"/>
              </a:buClr>
              <a:defRPr lang="en-US" dirty="0" smtClean="0"/>
            </a:lvl3pPr>
            <a:lvl4pPr>
              <a:buClr>
                <a:schemeClr val="accent3"/>
              </a:buClr>
              <a:defRPr lang="en-US" dirty="0" smtClean="0"/>
            </a:lvl4pPr>
            <a:lvl5pPr>
              <a:buClr>
                <a:schemeClr val="accent3"/>
              </a:buClr>
              <a:defRPr lang="fr-FR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28946" y="1117599"/>
            <a:ext cx="5267053" cy="46218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96296" y="1117598"/>
            <a:ext cx="5267053" cy="46218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173096" y="6479287"/>
            <a:ext cx="390253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67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199" y="1127993"/>
            <a:ext cx="5267053" cy="51600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296296" y="1136702"/>
            <a:ext cx="5267053" cy="51600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1173096" y="6479287"/>
            <a:ext cx="390253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7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73096" y="6479287"/>
            <a:ext cx="390253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47" name="Rectangle 46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11"/>
          </p:nvPr>
        </p:nvSpPr>
        <p:spPr>
          <a:xfrm>
            <a:off x="1103562" y="4812485"/>
            <a:ext cx="1628775" cy="102225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12"/>
          </p:nvPr>
        </p:nvSpPr>
        <p:spPr>
          <a:xfrm>
            <a:off x="3639606" y="1324428"/>
            <a:ext cx="1628775" cy="101471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13"/>
          </p:nvPr>
        </p:nvSpPr>
        <p:spPr>
          <a:xfrm>
            <a:off x="6153612" y="4812485"/>
            <a:ext cx="1628775" cy="102225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14"/>
          </p:nvPr>
        </p:nvSpPr>
        <p:spPr>
          <a:xfrm>
            <a:off x="8685835" y="1324428"/>
            <a:ext cx="1628775" cy="101198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74" name="Content Placeholder 13"/>
          <p:cNvSpPr>
            <a:spLocks noGrp="1"/>
          </p:cNvSpPr>
          <p:nvPr>
            <p:ph sz="quarter" idx="15"/>
          </p:nvPr>
        </p:nvSpPr>
        <p:spPr>
          <a:xfrm>
            <a:off x="9855863" y="4812485"/>
            <a:ext cx="1628775" cy="1022257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cxnSp>
        <p:nvCxnSpPr>
          <p:cNvPr id="75" name="Straight Connector 74"/>
          <p:cNvCxnSpPr/>
          <p:nvPr userDrawn="1"/>
        </p:nvCxnSpPr>
        <p:spPr>
          <a:xfrm>
            <a:off x="533400" y="3559629"/>
            <a:ext cx="11321143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e 22"/>
          <p:cNvGrpSpPr/>
          <p:nvPr userDrawn="1"/>
        </p:nvGrpSpPr>
        <p:grpSpPr>
          <a:xfrm>
            <a:off x="1103562" y="3422160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77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6"/>
            <p:cNvCxnSpPr>
              <a:stCxn id="77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22"/>
          <p:cNvGrpSpPr/>
          <p:nvPr userDrawn="1"/>
        </p:nvGrpSpPr>
        <p:grpSpPr>
          <a:xfrm>
            <a:off x="6165756" y="3426693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80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Connecteur droit 6"/>
            <p:cNvCxnSpPr>
              <a:stCxn id="80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e 22"/>
          <p:cNvGrpSpPr/>
          <p:nvPr userDrawn="1"/>
        </p:nvGrpSpPr>
        <p:grpSpPr>
          <a:xfrm>
            <a:off x="11220030" y="3426693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83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4" name="Connecteur droit 6"/>
            <p:cNvCxnSpPr>
              <a:stCxn id="83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 22"/>
          <p:cNvGrpSpPr/>
          <p:nvPr userDrawn="1"/>
        </p:nvGrpSpPr>
        <p:grpSpPr>
          <a:xfrm flipV="1">
            <a:off x="3634565" y="2577284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86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7" name="Connecteur droit 6"/>
            <p:cNvCxnSpPr>
              <a:stCxn id="86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22"/>
          <p:cNvGrpSpPr/>
          <p:nvPr userDrawn="1"/>
        </p:nvGrpSpPr>
        <p:grpSpPr>
          <a:xfrm flipV="1">
            <a:off x="8707013" y="2564206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89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6"/>
            <p:cNvCxnSpPr>
              <a:stCxn id="89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37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5" y="0"/>
            <a:ext cx="4308296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37782" y="1127993"/>
            <a:ext cx="6925568" cy="51600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ZoneTexte 10"/>
          <p:cNvSpPr txBox="1">
            <a:spLocks noChangeArrowheads="1"/>
          </p:cNvSpPr>
          <p:nvPr userDrawn="1"/>
        </p:nvSpPr>
        <p:spPr bwMode="auto">
          <a:xfrm>
            <a:off x="4748348" y="6522486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748348" y="95794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146971" y="6510822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37782" y="0"/>
            <a:ext cx="6925568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51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637781" y="0"/>
            <a:ext cx="6925569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all" baseline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CLICK TO EDIT TITLE</a:t>
            </a:r>
            <a:endParaRPr lang="fr-FR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5" y="0"/>
            <a:ext cx="4308296" cy="410527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37782" y="1127993"/>
            <a:ext cx="6925568" cy="51600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2755" y="4181475"/>
            <a:ext cx="2069920" cy="26765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08930" y="4181475"/>
            <a:ext cx="2187330" cy="26765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4748348" y="6508720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748348" y="95794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11146971" y="6510822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242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abov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972799" y="6479409"/>
            <a:ext cx="670213" cy="20877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1425" y="1"/>
            <a:ext cx="11909245" cy="2286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865413" y="2878818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31520" y="2286001"/>
            <a:ext cx="10911493" cy="6624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27314" y="3048000"/>
            <a:ext cx="10815699" cy="33310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75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-184" r="7416" b="1567"/>
          <a:stretch/>
        </p:blipFill>
        <p:spPr>
          <a:xfrm>
            <a:off x="0" y="2211976"/>
            <a:ext cx="12189407" cy="4650377"/>
          </a:xfrm>
          <a:prstGeom prst="rect">
            <a:avLst/>
          </a:prstGeom>
          <a:pattFill prst="lt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9" name="Rectangle 8"/>
          <p:cNvSpPr/>
          <p:nvPr userDrawn="1"/>
        </p:nvSpPr>
        <p:spPr>
          <a:xfrm>
            <a:off x="0" y="1303827"/>
            <a:ext cx="12192000" cy="92233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7513" y="2363397"/>
            <a:ext cx="7631113" cy="366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 | Author</a:t>
            </a:r>
            <a:endParaRPr lang="fr-FR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9737736" y="22878"/>
            <a:ext cx="1870273" cy="1876273"/>
            <a:chOff x="9737736" y="-150909"/>
            <a:chExt cx="1870273" cy="1876273"/>
          </a:xfrm>
        </p:grpSpPr>
        <p:sp>
          <p:nvSpPr>
            <p:cNvPr id="27" name="Oval 26"/>
            <p:cNvSpPr/>
            <p:nvPr userDrawn="1"/>
          </p:nvSpPr>
          <p:spPr>
            <a:xfrm>
              <a:off x="9737736" y="-150909"/>
              <a:ext cx="1870273" cy="18762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873" y="29279"/>
              <a:ext cx="1512000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4" y="1296397"/>
            <a:ext cx="9231820" cy="92233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fr-FR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33865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0"/>
          <p:cNvSpPr txBox="1">
            <a:spLocks noChangeArrowheads="1"/>
          </p:cNvSpPr>
          <p:nvPr userDrawn="1"/>
        </p:nvSpPr>
        <p:spPr bwMode="auto">
          <a:xfrm>
            <a:off x="8386354" y="6433177"/>
            <a:ext cx="304576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PIONEERING DIAGNOSTICS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9916873" y="6338659"/>
            <a:ext cx="151471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00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4" y="0"/>
            <a:ext cx="11909245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95900" y="3359149"/>
            <a:ext cx="6267450" cy="2563813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/>
          <a:lstStyle>
            <a:lvl1pPr marL="0" indent="0">
              <a:buNone/>
              <a:defRPr b="1" i="1"/>
            </a:lvl1pPr>
            <a:lvl2pPr marL="457200" indent="0">
              <a:buNone/>
              <a:defRPr b="1" i="1"/>
            </a:lvl2pPr>
            <a:lvl3pPr marL="914400" indent="0">
              <a:buNone/>
              <a:defRPr b="1" i="1"/>
            </a:lvl3pPr>
            <a:lvl4pPr marL="1371600" indent="0">
              <a:buNone/>
              <a:defRPr b="1" i="1"/>
            </a:lvl4pPr>
            <a:lvl5pPr marL="1828800" indent="0">
              <a:buNone/>
              <a:defRPr b="1" i="1"/>
            </a:lvl5pPr>
          </a:lstStyle>
          <a:p>
            <a:pPr lvl="0"/>
            <a:r>
              <a:rPr lang="en-US" dirty="0"/>
              <a:t>Write your quote here…</a:t>
            </a:r>
            <a:endParaRPr lang="fr-FR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5900" y="5922962"/>
            <a:ext cx="6267450" cy="373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r">
              <a:buNone/>
              <a:defRPr sz="2000" b="0" i="0"/>
            </a:lvl1pPr>
            <a:lvl2pPr marL="457200" indent="0">
              <a:buNone/>
              <a:defRPr b="1" i="1"/>
            </a:lvl2pPr>
            <a:lvl3pPr marL="914400" indent="0">
              <a:buNone/>
              <a:defRPr b="1" i="1"/>
            </a:lvl3pPr>
            <a:lvl4pPr marL="1371600" indent="0">
              <a:buNone/>
              <a:defRPr b="1" i="1"/>
            </a:lvl4pPr>
            <a:lvl5pPr marL="1828800" indent="0">
              <a:buNone/>
              <a:defRPr b="1" i="1"/>
            </a:lvl5pPr>
          </a:lstStyle>
          <a:p>
            <a:pPr lvl="0"/>
            <a:r>
              <a:rPr lang="en-US" dirty="0"/>
              <a:t>Name of speaker + title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11173096" y="6479287"/>
            <a:ext cx="390253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ZoneTexte 10"/>
          <p:cNvSpPr txBox="1">
            <a:spLocks noChangeArrowheads="1"/>
          </p:cNvSpPr>
          <p:nvPr userDrawn="1"/>
        </p:nvSpPr>
        <p:spPr bwMode="auto">
          <a:xfrm rot="16200000">
            <a:off x="-522515" y="590331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</p:spTree>
    <p:extLst>
      <p:ext uri="{BB962C8B-B14F-4D97-AF65-F5344CB8AC3E}">
        <p14:creationId xmlns:p14="http://schemas.microsoft.com/office/powerpoint/2010/main" val="2849723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8" r="7819"/>
          <a:stretch/>
        </p:blipFill>
        <p:spPr>
          <a:xfrm>
            <a:off x="-1" y="1715"/>
            <a:ext cx="3781887" cy="6856285"/>
          </a:xfrm>
          <a:prstGeom prst="rect">
            <a:avLst/>
          </a:prstGeom>
        </p:spPr>
      </p:pic>
      <p:sp>
        <p:nvSpPr>
          <p:cNvPr id="8" name="ZoneTexte 10"/>
          <p:cNvSpPr txBox="1">
            <a:spLocks noChangeArrowheads="1"/>
          </p:cNvSpPr>
          <p:nvPr userDrawn="1"/>
        </p:nvSpPr>
        <p:spPr bwMode="auto">
          <a:xfrm>
            <a:off x="287384" y="636377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14652" y="1285331"/>
            <a:ext cx="757646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41371" y="1690688"/>
            <a:ext cx="6912429" cy="4857750"/>
          </a:xfrm>
        </p:spPr>
        <p:txBody>
          <a:bodyPr anchor="ctr"/>
          <a:lstStyle>
            <a:lvl1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1200"/>
              </a:spcAft>
              <a:buClr>
                <a:schemeClr val="accent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953691" y="700556"/>
            <a:ext cx="746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lang="fr-FR" sz="3200" b="1" kern="1200" cap="all" baseline="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5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12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045026"/>
            <a:ext cx="10725150" cy="52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113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umn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199" y="1724023"/>
            <a:ext cx="5267053" cy="4668309"/>
          </a:xfrm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3"/>
              </a:buClr>
              <a:defRPr lang="en-US" dirty="0" smtClean="0"/>
            </a:lvl1pPr>
            <a:lvl2pPr>
              <a:buClr>
                <a:schemeClr val="accent3"/>
              </a:buClr>
              <a:defRPr lang="en-US" dirty="0" smtClean="0"/>
            </a:lvl2pPr>
            <a:lvl3pPr>
              <a:buClr>
                <a:schemeClr val="accent3"/>
              </a:buClr>
              <a:defRPr lang="en-US" dirty="0" smtClean="0"/>
            </a:lvl3pPr>
            <a:lvl4pPr>
              <a:buClr>
                <a:schemeClr val="accent3"/>
              </a:buClr>
              <a:defRPr lang="en-US" dirty="0" smtClean="0"/>
            </a:lvl4pPr>
            <a:lvl5pPr>
              <a:buClr>
                <a:schemeClr val="accent3"/>
              </a:buClr>
              <a:defRPr lang="fr-FR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296296" y="1722074"/>
            <a:ext cx="5267053" cy="4679586"/>
          </a:xfrm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3"/>
              </a:buClr>
              <a:defRPr lang="en-US" dirty="0" smtClean="0"/>
            </a:lvl1pPr>
            <a:lvl2pPr>
              <a:buClr>
                <a:schemeClr val="accent3"/>
              </a:buClr>
              <a:defRPr lang="en-US" dirty="0" smtClean="0"/>
            </a:lvl2pPr>
            <a:lvl3pPr>
              <a:buClr>
                <a:schemeClr val="accent3"/>
              </a:buClr>
              <a:defRPr lang="en-US" dirty="0" smtClean="0"/>
            </a:lvl3pPr>
            <a:lvl4pPr>
              <a:buClr>
                <a:schemeClr val="accent3"/>
              </a:buClr>
              <a:defRPr lang="en-US" dirty="0" smtClean="0"/>
            </a:lvl4pPr>
            <a:lvl5pPr>
              <a:buClr>
                <a:schemeClr val="accent3"/>
              </a:buClr>
              <a:defRPr lang="fr-FR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28946" y="1162459"/>
            <a:ext cx="5267053" cy="46218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96296" y="1162458"/>
            <a:ext cx="5267053" cy="46218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460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199" y="1127993"/>
            <a:ext cx="5267053" cy="51600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296296" y="1136702"/>
            <a:ext cx="5267053" cy="51600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867593" y="90641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874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47" name="Rectangle 46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1"/>
          </p:nvPr>
        </p:nvSpPr>
        <p:spPr>
          <a:xfrm>
            <a:off x="1103562" y="4812485"/>
            <a:ext cx="1628775" cy="102225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7" name="Content Placeholder 13"/>
          <p:cNvSpPr>
            <a:spLocks noGrp="1"/>
          </p:cNvSpPr>
          <p:nvPr>
            <p:ph sz="quarter" idx="12"/>
          </p:nvPr>
        </p:nvSpPr>
        <p:spPr>
          <a:xfrm>
            <a:off x="3639606" y="1324428"/>
            <a:ext cx="1628775" cy="101471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6153612" y="4812485"/>
            <a:ext cx="1628775" cy="102225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9" name="Content Placeholder 13"/>
          <p:cNvSpPr>
            <a:spLocks noGrp="1"/>
          </p:cNvSpPr>
          <p:nvPr>
            <p:ph sz="quarter" idx="14"/>
          </p:nvPr>
        </p:nvSpPr>
        <p:spPr>
          <a:xfrm>
            <a:off x="8685835" y="1324428"/>
            <a:ext cx="1628775" cy="101198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15"/>
          </p:nvPr>
        </p:nvSpPr>
        <p:spPr>
          <a:xfrm>
            <a:off x="9855863" y="4812485"/>
            <a:ext cx="1628775" cy="1022257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33400" y="3559629"/>
            <a:ext cx="11321143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22"/>
          <p:cNvGrpSpPr/>
          <p:nvPr userDrawn="1"/>
        </p:nvGrpSpPr>
        <p:grpSpPr>
          <a:xfrm>
            <a:off x="1103562" y="3422160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33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6"/>
            <p:cNvCxnSpPr>
              <a:stCxn id="33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22"/>
          <p:cNvGrpSpPr/>
          <p:nvPr userDrawn="1"/>
        </p:nvGrpSpPr>
        <p:grpSpPr>
          <a:xfrm>
            <a:off x="6165756" y="3426693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36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6"/>
            <p:cNvCxnSpPr>
              <a:stCxn id="36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22"/>
          <p:cNvGrpSpPr/>
          <p:nvPr userDrawn="1"/>
        </p:nvGrpSpPr>
        <p:grpSpPr>
          <a:xfrm>
            <a:off x="11220030" y="3426693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39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6"/>
            <p:cNvCxnSpPr>
              <a:stCxn id="39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22"/>
          <p:cNvGrpSpPr/>
          <p:nvPr userDrawn="1"/>
        </p:nvGrpSpPr>
        <p:grpSpPr>
          <a:xfrm flipV="1">
            <a:off x="3634565" y="2577284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43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6"/>
            <p:cNvCxnSpPr>
              <a:stCxn id="43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22"/>
          <p:cNvGrpSpPr/>
          <p:nvPr userDrawn="1"/>
        </p:nvGrpSpPr>
        <p:grpSpPr>
          <a:xfrm flipV="1">
            <a:off x="8707013" y="2564206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62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6"/>
            <p:cNvCxnSpPr>
              <a:stCxn id="62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5743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5" y="0"/>
            <a:ext cx="4308296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4666496" y="95794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37781" y="1127993"/>
            <a:ext cx="6925569" cy="51600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4734934" y="6542928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91051" y="0"/>
            <a:ext cx="6972299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93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5" y="0"/>
            <a:ext cx="4308296" cy="410527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37782" y="1127993"/>
            <a:ext cx="6931582" cy="51600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2755" y="4181475"/>
            <a:ext cx="2069920" cy="26765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08930" y="4181475"/>
            <a:ext cx="2187330" cy="26765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12" name="ZoneTexte 10"/>
          <p:cNvSpPr txBox="1">
            <a:spLocks noChangeArrowheads="1"/>
          </p:cNvSpPr>
          <p:nvPr userDrawn="1"/>
        </p:nvSpPr>
        <p:spPr bwMode="auto">
          <a:xfrm>
            <a:off x="4734934" y="6541536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666496" y="95794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91051" y="0"/>
            <a:ext cx="6972299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235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abov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1425" y="1"/>
            <a:ext cx="11909245" cy="2286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865416" y="2877950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38" y="2286001"/>
            <a:ext cx="10894076" cy="66248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27314" y="3048000"/>
            <a:ext cx="10815699" cy="3331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61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233594"/>
            <a:ext cx="12192000" cy="4624406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fr-FR" sz="2400" dirty="0"/>
            </a:lvl1pPr>
          </a:lstStyle>
          <a:p>
            <a:pPr lvl="0"/>
            <a:r>
              <a:rPr lang="en-US" dirty="0"/>
              <a:t>Click on icon to add your own picture</a:t>
            </a:r>
          </a:p>
          <a:p>
            <a:pPr lvl="0"/>
            <a:endParaRPr lang="en-US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03827"/>
            <a:ext cx="12192000" cy="92233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7513" y="2363397"/>
            <a:ext cx="7631113" cy="366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 | Author</a:t>
            </a:r>
            <a:endParaRPr lang="fr-FR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9737736" y="22878"/>
            <a:ext cx="1870273" cy="1876273"/>
            <a:chOff x="9737736" y="-150909"/>
            <a:chExt cx="1870273" cy="1876273"/>
          </a:xfrm>
        </p:grpSpPr>
        <p:sp>
          <p:nvSpPr>
            <p:cNvPr id="27" name="Oval 26"/>
            <p:cNvSpPr/>
            <p:nvPr userDrawn="1"/>
          </p:nvSpPr>
          <p:spPr>
            <a:xfrm>
              <a:off x="9737736" y="-150909"/>
              <a:ext cx="1870273" cy="18762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873" y="29279"/>
              <a:ext cx="1512000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4" y="1296397"/>
            <a:ext cx="9231820" cy="92233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fr-FR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33865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0"/>
          <p:cNvSpPr txBox="1">
            <a:spLocks noChangeArrowheads="1"/>
          </p:cNvSpPr>
          <p:nvPr userDrawn="1"/>
        </p:nvSpPr>
        <p:spPr bwMode="auto">
          <a:xfrm>
            <a:off x="8386354" y="6433177"/>
            <a:ext cx="304576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PIONEERING DIAGNOSTICS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9916873" y="6338659"/>
            <a:ext cx="151471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4" y="0"/>
            <a:ext cx="11909245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 dirty="0"/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 rot="16200000">
            <a:off x="-522515" y="590331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95900" y="3359149"/>
            <a:ext cx="6267450" cy="2563813"/>
          </a:xfrm>
          <a:solidFill>
            <a:srgbClr val="FFFFFF">
              <a:alpha val="30196"/>
            </a:srgbClr>
          </a:solidFill>
        </p:spPr>
        <p:txBody>
          <a:bodyPr/>
          <a:lstStyle>
            <a:lvl1pPr marL="0" indent="0">
              <a:buNone/>
              <a:defRPr b="1" i="1"/>
            </a:lvl1pPr>
            <a:lvl2pPr marL="457200" indent="0">
              <a:buNone/>
              <a:defRPr b="1" i="1"/>
            </a:lvl2pPr>
            <a:lvl3pPr marL="914400" indent="0">
              <a:buNone/>
              <a:defRPr b="1" i="1"/>
            </a:lvl3pPr>
            <a:lvl4pPr marL="1371600" indent="0">
              <a:buNone/>
              <a:defRPr b="1" i="1"/>
            </a:lvl4pPr>
            <a:lvl5pPr marL="1828800" indent="0">
              <a:buNone/>
              <a:defRPr b="1" i="1"/>
            </a:lvl5pPr>
          </a:lstStyle>
          <a:p>
            <a:pPr lvl="0"/>
            <a:r>
              <a:rPr lang="en-US" dirty="0"/>
              <a:t>Write your quote here…</a:t>
            </a:r>
            <a:endParaRPr lang="fr-FR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5900" y="5922962"/>
            <a:ext cx="6267450" cy="373763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000" b="0" i="0"/>
            </a:lvl1pPr>
            <a:lvl2pPr marL="457200" indent="0">
              <a:buNone/>
              <a:defRPr b="1" i="1"/>
            </a:lvl2pPr>
            <a:lvl3pPr marL="914400" indent="0">
              <a:buNone/>
              <a:defRPr b="1" i="1"/>
            </a:lvl3pPr>
            <a:lvl4pPr marL="1371600" indent="0">
              <a:buNone/>
              <a:defRPr b="1" i="1"/>
            </a:lvl4pPr>
            <a:lvl5pPr marL="1828800" indent="0">
              <a:buNone/>
              <a:defRPr b="1" i="1"/>
            </a:lvl5pPr>
          </a:lstStyle>
          <a:p>
            <a:pPr lvl="0"/>
            <a:r>
              <a:rPr lang="en-US" dirty="0"/>
              <a:t>Name of speaker + title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97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r="9789" b="963"/>
          <a:stretch/>
        </p:blipFill>
        <p:spPr>
          <a:xfrm>
            <a:off x="0" y="-5987"/>
            <a:ext cx="3781887" cy="6863987"/>
          </a:xfrm>
          <a:prstGeom prst="rect">
            <a:avLst/>
          </a:prstGeom>
        </p:spPr>
      </p:pic>
      <p:sp>
        <p:nvSpPr>
          <p:cNvPr id="8" name="ZoneTexte 10"/>
          <p:cNvSpPr txBox="1">
            <a:spLocks noChangeArrowheads="1"/>
          </p:cNvSpPr>
          <p:nvPr userDrawn="1"/>
        </p:nvSpPr>
        <p:spPr bwMode="auto">
          <a:xfrm>
            <a:off x="287384" y="636377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14652" y="1285331"/>
            <a:ext cx="757646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41371" y="1690688"/>
            <a:ext cx="6912429" cy="485775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bg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1200"/>
              </a:spcAft>
              <a:buClr>
                <a:schemeClr val="bg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1200"/>
              </a:spcAft>
              <a:buClr>
                <a:schemeClr val="bg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1200"/>
              </a:spcAft>
              <a:buClr>
                <a:schemeClr val="bg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953691" y="700556"/>
            <a:ext cx="746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lang="fr-FR" sz="3200" b="1" kern="1200" cap="all" baseline="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151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045026"/>
            <a:ext cx="10725150" cy="52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411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umn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199" y="1650995"/>
            <a:ext cx="5267053" cy="4690537"/>
          </a:xfrm>
          <a:prstGeom prst="rect">
            <a:avLst/>
          </a:prstGeom>
          <a:ln>
            <a:solidFill>
              <a:schemeClr val="bg2"/>
            </a:solidFill>
            <a:prstDash val="dash"/>
          </a:ln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296296" y="1648768"/>
            <a:ext cx="5267053" cy="4701868"/>
          </a:xfrm>
          <a:prstGeom prst="rect">
            <a:avLst/>
          </a:prstGeom>
          <a:ln>
            <a:solidFill>
              <a:schemeClr val="bg2"/>
            </a:solidFill>
            <a:prstDash val="dash"/>
          </a:ln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28946" y="1103185"/>
            <a:ext cx="5267053" cy="4621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96296" y="1103184"/>
            <a:ext cx="5267053" cy="4621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82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199" y="1127993"/>
            <a:ext cx="5267053" cy="51600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296296" y="1136702"/>
            <a:ext cx="5267053" cy="51600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019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1"/>
          </p:nvPr>
        </p:nvSpPr>
        <p:spPr>
          <a:xfrm>
            <a:off x="1103562" y="4812485"/>
            <a:ext cx="1628775" cy="102225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7" name="Content Placeholder 13"/>
          <p:cNvSpPr>
            <a:spLocks noGrp="1"/>
          </p:cNvSpPr>
          <p:nvPr>
            <p:ph sz="quarter" idx="12"/>
          </p:nvPr>
        </p:nvSpPr>
        <p:spPr>
          <a:xfrm>
            <a:off x="3639606" y="1324428"/>
            <a:ext cx="1628775" cy="101471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6153612" y="4812485"/>
            <a:ext cx="1628775" cy="102225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9" name="Content Placeholder 13"/>
          <p:cNvSpPr>
            <a:spLocks noGrp="1"/>
          </p:cNvSpPr>
          <p:nvPr>
            <p:ph sz="quarter" idx="14"/>
          </p:nvPr>
        </p:nvSpPr>
        <p:spPr>
          <a:xfrm>
            <a:off x="8685835" y="1324428"/>
            <a:ext cx="1628775" cy="101198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15"/>
          </p:nvPr>
        </p:nvSpPr>
        <p:spPr>
          <a:xfrm>
            <a:off x="9855863" y="4812485"/>
            <a:ext cx="1628775" cy="1022257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33400" y="3559629"/>
            <a:ext cx="11321143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22"/>
          <p:cNvGrpSpPr/>
          <p:nvPr userDrawn="1"/>
        </p:nvGrpSpPr>
        <p:grpSpPr>
          <a:xfrm>
            <a:off x="1103562" y="3422160"/>
            <a:ext cx="270260" cy="1132747"/>
            <a:chOff x="1120979" y="3923347"/>
            <a:chExt cx="270260" cy="1132747"/>
          </a:xfrm>
          <a:solidFill>
            <a:schemeClr val="bg2"/>
          </a:solidFill>
        </p:grpSpPr>
        <p:sp>
          <p:nvSpPr>
            <p:cNvPr id="33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6"/>
            <p:cNvCxnSpPr>
              <a:stCxn id="33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bg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22"/>
          <p:cNvGrpSpPr/>
          <p:nvPr userDrawn="1"/>
        </p:nvGrpSpPr>
        <p:grpSpPr>
          <a:xfrm>
            <a:off x="6165756" y="3426693"/>
            <a:ext cx="270260" cy="1132747"/>
            <a:chOff x="1120979" y="3923347"/>
            <a:chExt cx="270260" cy="1132747"/>
          </a:xfrm>
          <a:solidFill>
            <a:schemeClr val="bg2"/>
          </a:solidFill>
        </p:grpSpPr>
        <p:sp>
          <p:nvSpPr>
            <p:cNvPr id="36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6"/>
            <p:cNvCxnSpPr>
              <a:stCxn id="36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bg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22"/>
          <p:cNvGrpSpPr/>
          <p:nvPr userDrawn="1"/>
        </p:nvGrpSpPr>
        <p:grpSpPr>
          <a:xfrm>
            <a:off x="11220030" y="3426693"/>
            <a:ext cx="270260" cy="1132747"/>
            <a:chOff x="1120979" y="3923347"/>
            <a:chExt cx="270260" cy="1132747"/>
          </a:xfrm>
          <a:solidFill>
            <a:schemeClr val="bg2"/>
          </a:solidFill>
        </p:grpSpPr>
        <p:sp>
          <p:nvSpPr>
            <p:cNvPr id="39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6"/>
            <p:cNvCxnSpPr>
              <a:stCxn id="39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bg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22"/>
          <p:cNvGrpSpPr/>
          <p:nvPr userDrawn="1"/>
        </p:nvGrpSpPr>
        <p:grpSpPr>
          <a:xfrm flipV="1">
            <a:off x="3634565" y="2577284"/>
            <a:ext cx="270260" cy="1132747"/>
            <a:chOff x="1120979" y="3923347"/>
            <a:chExt cx="270260" cy="1132747"/>
          </a:xfrm>
          <a:solidFill>
            <a:schemeClr val="bg2"/>
          </a:solidFill>
        </p:grpSpPr>
        <p:sp>
          <p:nvSpPr>
            <p:cNvPr id="42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6"/>
            <p:cNvCxnSpPr>
              <a:stCxn id="42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bg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22"/>
          <p:cNvGrpSpPr/>
          <p:nvPr userDrawn="1"/>
        </p:nvGrpSpPr>
        <p:grpSpPr>
          <a:xfrm flipV="1">
            <a:off x="8707013" y="2564206"/>
            <a:ext cx="270260" cy="1132747"/>
            <a:chOff x="1120979" y="3923347"/>
            <a:chExt cx="270260" cy="1132747"/>
          </a:xfrm>
          <a:solidFill>
            <a:schemeClr val="bg2"/>
          </a:solidFill>
        </p:grpSpPr>
        <p:sp>
          <p:nvSpPr>
            <p:cNvPr id="45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8" name="Connecteur droit 6"/>
            <p:cNvCxnSpPr>
              <a:stCxn id="45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bg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277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5" y="0"/>
            <a:ext cx="4308296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4748348" y="95794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37781" y="1127993"/>
            <a:ext cx="6925569" cy="51600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0" name="ZoneTexte 10"/>
          <p:cNvSpPr txBox="1">
            <a:spLocks noChangeArrowheads="1"/>
          </p:cNvSpPr>
          <p:nvPr userDrawn="1"/>
        </p:nvSpPr>
        <p:spPr bwMode="auto">
          <a:xfrm>
            <a:off x="4748348" y="6481389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37781" y="0"/>
            <a:ext cx="6925569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109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5" y="0"/>
            <a:ext cx="4308296" cy="410527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37782" y="1127993"/>
            <a:ext cx="6925568" cy="51600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2755" y="4181475"/>
            <a:ext cx="2069920" cy="26765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08930" y="4181475"/>
            <a:ext cx="2187330" cy="26765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4748348" y="95794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0"/>
          <p:cNvSpPr txBox="1">
            <a:spLocks noChangeArrowheads="1"/>
          </p:cNvSpPr>
          <p:nvPr userDrawn="1"/>
        </p:nvSpPr>
        <p:spPr bwMode="auto">
          <a:xfrm>
            <a:off x="4748348" y="6481389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37782" y="0"/>
            <a:ext cx="6925568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436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abov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5751" y="1"/>
            <a:ext cx="11914920" cy="2286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886029" y="2878072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8938" y="2286001"/>
            <a:ext cx="10894076" cy="6624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27314" y="3048000"/>
            <a:ext cx="10815699" cy="33310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4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0132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8" t="1921" r="-9656" b="50119"/>
          <a:stretch/>
        </p:blipFill>
        <p:spPr>
          <a:xfrm rot="10800000" flipV="1">
            <a:off x="153550" y="1725769"/>
            <a:ext cx="12183292" cy="477106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515703" y="1919314"/>
            <a:ext cx="9144000" cy="19424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345887" y="1914739"/>
            <a:ext cx="365762" cy="1946995"/>
            <a:chOff x="1523998" y="1567542"/>
            <a:chExt cx="365762" cy="1946995"/>
          </a:xfrm>
          <a:solidFill>
            <a:schemeClr val="bg1"/>
          </a:solidFill>
        </p:grpSpPr>
        <p:sp>
          <p:nvSpPr>
            <p:cNvPr id="23" name="Rectangle 22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0463755" y="1917026"/>
            <a:ext cx="365762" cy="1946995"/>
            <a:chOff x="1523998" y="1567542"/>
            <a:chExt cx="365762" cy="1946995"/>
          </a:xfrm>
          <a:solidFill>
            <a:schemeClr val="bg1"/>
          </a:solidFill>
        </p:grpSpPr>
        <p:sp>
          <p:nvSpPr>
            <p:cNvPr id="27" name="Rectangle 26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5660572" y="6004560"/>
            <a:ext cx="870857" cy="870857"/>
            <a:chOff x="5211939" y="4213"/>
            <a:chExt cx="1916168" cy="1916168"/>
          </a:xfrm>
        </p:grpSpPr>
        <p:sp>
          <p:nvSpPr>
            <p:cNvPr id="31" name="Oval 30"/>
            <p:cNvSpPr/>
            <p:nvPr userDrawn="1"/>
          </p:nvSpPr>
          <p:spPr>
            <a:xfrm>
              <a:off x="5399314" y="200297"/>
              <a:ext cx="1524000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939" y="4213"/>
              <a:ext cx="1916168" cy="1916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300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4" y="0"/>
            <a:ext cx="11909245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 dirty="0"/>
          </a:p>
        </p:txBody>
      </p:sp>
      <p:sp>
        <p:nvSpPr>
          <p:cNvPr id="7" name="ZoneTexte 10"/>
          <p:cNvSpPr txBox="1">
            <a:spLocks noChangeArrowheads="1"/>
          </p:cNvSpPr>
          <p:nvPr userDrawn="1"/>
        </p:nvSpPr>
        <p:spPr bwMode="auto">
          <a:xfrm rot="16200000">
            <a:off x="-522515" y="590331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11112136" y="6479287"/>
            <a:ext cx="451213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95900" y="3359149"/>
            <a:ext cx="6267450" cy="2563813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/>
          <a:lstStyle>
            <a:lvl1pPr marL="0" indent="0">
              <a:buNone/>
              <a:defRPr b="1" i="1"/>
            </a:lvl1pPr>
            <a:lvl2pPr marL="457200" indent="0">
              <a:buNone/>
              <a:defRPr b="1" i="1"/>
            </a:lvl2pPr>
            <a:lvl3pPr marL="914400" indent="0">
              <a:buNone/>
              <a:defRPr b="1" i="1"/>
            </a:lvl3pPr>
            <a:lvl4pPr marL="1371600" indent="0">
              <a:buNone/>
              <a:defRPr b="1" i="1"/>
            </a:lvl4pPr>
            <a:lvl5pPr marL="1828800" indent="0">
              <a:buNone/>
              <a:defRPr b="1" i="1"/>
            </a:lvl5pPr>
          </a:lstStyle>
          <a:p>
            <a:pPr lvl="0"/>
            <a:r>
              <a:rPr lang="en-US" dirty="0"/>
              <a:t>Write your quote here…</a:t>
            </a:r>
            <a:endParaRPr lang="fr-FR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5900" y="5922962"/>
            <a:ext cx="6267450" cy="373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r">
              <a:buNone/>
              <a:defRPr sz="2000" b="0" i="0"/>
            </a:lvl1pPr>
            <a:lvl2pPr marL="457200" indent="0">
              <a:buNone/>
              <a:defRPr b="1" i="1"/>
            </a:lvl2pPr>
            <a:lvl3pPr marL="914400" indent="0">
              <a:buNone/>
              <a:defRPr b="1" i="1"/>
            </a:lvl3pPr>
            <a:lvl4pPr marL="1371600" indent="0">
              <a:buNone/>
              <a:defRPr b="1" i="1"/>
            </a:lvl4pPr>
            <a:lvl5pPr marL="1828800" indent="0">
              <a:buNone/>
              <a:defRPr b="1" i="1"/>
            </a:lvl5pPr>
          </a:lstStyle>
          <a:p>
            <a:pPr lvl="0"/>
            <a:r>
              <a:rPr lang="en-US" dirty="0"/>
              <a:t>Name of speaker +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0863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1" t="129" r="10441" b="-129"/>
          <a:stretch/>
        </p:blipFill>
        <p:spPr>
          <a:xfrm>
            <a:off x="2709" y="1406"/>
            <a:ext cx="3779178" cy="6872736"/>
          </a:xfrm>
          <a:prstGeom prst="rect">
            <a:avLst/>
          </a:prstGeom>
        </p:spPr>
      </p:pic>
      <p:sp>
        <p:nvSpPr>
          <p:cNvPr id="8" name="ZoneTexte 10"/>
          <p:cNvSpPr txBox="1">
            <a:spLocks noChangeArrowheads="1"/>
          </p:cNvSpPr>
          <p:nvPr userDrawn="1"/>
        </p:nvSpPr>
        <p:spPr bwMode="auto">
          <a:xfrm>
            <a:off x="287384" y="636377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14652" y="1285331"/>
            <a:ext cx="757646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41371" y="1690688"/>
            <a:ext cx="6912429" cy="4857750"/>
          </a:xfrm>
        </p:spPr>
        <p:txBody>
          <a:bodyPr anchor="ctr"/>
          <a:lstStyle>
            <a:lvl1pPr>
              <a:spcAft>
                <a:spcPts val="1200"/>
              </a:spcAft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1200"/>
              </a:spcAft>
              <a:buClr>
                <a:schemeClr val="accent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1200"/>
              </a:spcAft>
              <a:buClr>
                <a:schemeClr val="accent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1200"/>
              </a:spcAft>
              <a:buClr>
                <a:schemeClr val="accent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953691" y="700556"/>
            <a:ext cx="746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lang="fr-FR" sz="3200" b="1" kern="1200" cap="all" baseline="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50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217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045026"/>
            <a:ext cx="10725150" cy="52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911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umns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199" y="1724023"/>
            <a:ext cx="5267053" cy="4668309"/>
          </a:xfrm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4"/>
              </a:buClr>
              <a:defRPr lang="en-US" dirty="0" smtClean="0"/>
            </a:lvl1pPr>
            <a:lvl2pPr>
              <a:buClr>
                <a:schemeClr val="accent4"/>
              </a:buClr>
              <a:defRPr lang="en-US" dirty="0" smtClean="0"/>
            </a:lvl2pPr>
            <a:lvl3pPr>
              <a:buClr>
                <a:schemeClr val="accent4"/>
              </a:buClr>
              <a:defRPr lang="en-US" dirty="0" smtClean="0"/>
            </a:lvl3pPr>
            <a:lvl4pPr>
              <a:buClr>
                <a:schemeClr val="accent4"/>
              </a:buClr>
              <a:defRPr lang="en-US" dirty="0" smtClean="0"/>
            </a:lvl4pPr>
            <a:lvl5pPr>
              <a:buClr>
                <a:schemeClr val="accent4"/>
              </a:buClr>
              <a:defRPr lang="fr-FR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296296" y="1722074"/>
            <a:ext cx="5267053" cy="4679586"/>
          </a:xfrm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4"/>
              </a:buClr>
              <a:defRPr lang="en-US" dirty="0" smtClean="0"/>
            </a:lvl1pPr>
            <a:lvl2pPr>
              <a:buClr>
                <a:schemeClr val="accent4"/>
              </a:buClr>
              <a:defRPr lang="en-US" dirty="0" smtClean="0"/>
            </a:lvl2pPr>
            <a:lvl3pPr>
              <a:buClr>
                <a:schemeClr val="accent4"/>
              </a:buClr>
              <a:defRPr lang="en-US" dirty="0" smtClean="0"/>
            </a:lvl3pPr>
            <a:lvl4pPr>
              <a:buClr>
                <a:schemeClr val="accent4"/>
              </a:buClr>
              <a:defRPr lang="en-US" dirty="0" smtClean="0"/>
            </a:lvl4pPr>
            <a:lvl5pPr>
              <a:buClr>
                <a:schemeClr val="accent4"/>
              </a:buClr>
              <a:defRPr lang="fr-FR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28946" y="1162459"/>
            <a:ext cx="5267053" cy="46218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96296" y="1162458"/>
            <a:ext cx="5267053" cy="46218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427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199" y="1127993"/>
            <a:ext cx="5267053" cy="51600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296296" y="1136702"/>
            <a:ext cx="5267053" cy="51600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867593" y="90641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266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47" name="Rectangle 46"/>
          <p:cNvSpPr/>
          <p:nvPr userDrawn="1"/>
        </p:nvSpPr>
        <p:spPr>
          <a:xfrm>
            <a:off x="867594" y="907141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8937" y="0"/>
            <a:ext cx="10814413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1"/>
          </p:nvPr>
        </p:nvSpPr>
        <p:spPr>
          <a:xfrm>
            <a:off x="1103562" y="4812485"/>
            <a:ext cx="1628775" cy="102225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7" name="Content Placeholder 13"/>
          <p:cNvSpPr>
            <a:spLocks noGrp="1"/>
          </p:cNvSpPr>
          <p:nvPr>
            <p:ph sz="quarter" idx="12"/>
          </p:nvPr>
        </p:nvSpPr>
        <p:spPr>
          <a:xfrm>
            <a:off x="3639606" y="1324428"/>
            <a:ext cx="1628775" cy="101471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6153612" y="4812485"/>
            <a:ext cx="1628775" cy="102225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29" name="Content Placeholder 13"/>
          <p:cNvSpPr>
            <a:spLocks noGrp="1"/>
          </p:cNvSpPr>
          <p:nvPr>
            <p:ph sz="quarter" idx="14"/>
          </p:nvPr>
        </p:nvSpPr>
        <p:spPr>
          <a:xfrm>
            <a:off x="8685835" y="1324428"/>
            <a:ext cx="1628775" cy="101198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15"/>
          </p:nvPr>
        </p:nvSpPr>
        <p:spPr>
          <a:xfrm>
            <a:off x="9855863" y="4812485"/>
            <a:ext cx="1628775" cy="1022257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fr-FR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33400" y="3559629"/>
            <a:ext cx="11321143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22"/>
          <p:cNvGrpSpPr/>
          <p:nvPr userDrawn="1"/>
        </p:nvGrpSpPr>
        <p:grpSpPr>
          <a:xfrm>
            <a:off x="1103562" y="3422160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33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6"/>
            <p:cNvCxnSpPr>
              <a:stCxn id="33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22"/>
          <p:cNvGrpSpPr/>
          <p:nvPr userDrawn="1"/>
        </p:nvGrpSpPr>
        <p:grpSpPr>
          <a:xfrm>
            <a:off x="6165756" y="3426693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36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6"/>
            <p:cNvCxnSpPr>
              <a:stCxn id="36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22"/>
          <p:cNvGrpSpPr/>
          <p:nvPr userDrawn="1"/>
        </p:nvGrpSpPr>
        <p:grpSpPr>
          <a:xfrm>
            <a:off x="11220030" y="3426693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39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6"/>
            <p:cNvCxnSpPr>
              <a:stCxn id="39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22"/>
          <p:cNvGrpSpPr/>
          <p:nvPr userDrawn="1"/>
        </p:nvGrpSpPr>
        <p:grpSpPr>
          <a:xfrm flipV="1">
            <a:off x="3634565" y="2577284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43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6"/>
            <p:cNvCxnSpPr>
              <a:stCxn id="43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22"/>
          <p:cNvGrpSpPr/>
          <p:nvPr userDrawn="1"/>
        </p:nvGrpSpPr>
        <p:grpSpPr>
          <a:xfrm flipV="1">
            <a:off x="8707013" y="2564206"/>
            <a:ext cx="270260" cy="1132747"/>
            <a:chOff x="1120979" y="3923347"/>
            <a:chExt cx="270260" cy="1132747"/>
          </a:xfrm>
          <a:solidFill>
            <a:schemeClr val="tx2"/>
          </a:solidFill>
        </p:grpSpPr>
        <p:sp>
          <p:nvSpPr>
            <p:cNvPr id="62" name="Organigramme : Connecteur 3"/>
            <p:cNvSpPr/>
            <p:nvPr userDrawn="1"/>
          </p:nvSpPr>
          <p:spPr>
            <a:xfrm>
              <a:off x="1120979" y="3923347"/>
              <a:ext cx="270260" cy="270260"/>
            </a:xfrm>
            <a:prstGeom prst="flowChartConnector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6"/>
            <p:cNvCxnSpPr>
              <a:stCxn id="62" idx="4"/>
            </p:cNvCxnSpPr>
            <p:nvPr userDrawn="1"/>
          </p:nvCxnSpPr>
          <p:spPr>
            <a:xfrm flipH="1">
              <a:off x="1248965" y="4193607"/>
              <a:ext cx="7144" cy="862487"/>
            </a:xfrm>
            <a:prstGeom prst="line">
              <a:avLst/>
            </a:prstGeom>
            <a:grpFill/>
            <a:ln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6683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5" y="0"/>
            <a:ext cx="4308296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4666496" y="95794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37781" y="1127993"/>
            <a:ext cx="6925569" cy="51600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4734934" y="6542928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91051" y="0"/>
            <a:ext cx="6972299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778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5" y="0"/>
            <a:ext cx="4308296" cy="410527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37782" y="1127993"/>
            <a:ext cx="6931582" cy="51600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2755" y="4181475"/>
            <a:ext cx="2069920" cy="26765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08930" y="4181475"/>
            <a:ext cx="2187330" cy="26765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12" name="ZoneTexte 10"/>
          <p:cNvSpPr txBox="1">
            <a:spLocks noChangeArrowheads="1"/>
          </p:cNvSpPr>
          <p:nvPr userDrawn="1"/>
        </p:nvSpPr>
        <p:spPr bwMode="auto">
          <a:xfrm>
            <a:off x="4734934" y="6541536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666496" y="957943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91051" y="0"/>
            <a:ext cx="6972299" cy="96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39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abov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1425" y="1"/>
            <a:ext cx="11909245" cy="2286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865416" y="2877950"/>
            <a:ext cx="772744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38" y="2286001"/>
            <a:ext cx="10894076" cy="66248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27314" y="3048000"/>
            <a:ext cx="10815699" cy="3331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7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12192000" cy="60132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8" t="1921" r="-9656" b="50119"/>
          <a:stretch/>
        </p:blipFill>
        <p:spPr>
          <a:xfrm rot="10800000" flipV="1">
            <a:off x="153550" y="1725769"/>
            <a:ext cx="12183292" cy="477106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8" t="1921" r="-9656" b="50119"/>
          <a:stretch/>
        </p:blipFill>
        <p:spPr>
          <a:xfrm rot="10800000" flipV="1">
            <a:off x="153550" y="1725769"/>
            <a:ext cx="12183292" cy="4771066"/>
          </a:xfrm>
          <a:prstGeom prst="rect">
            <a:avLst/>
          </a:prstGeom>
        </p:spPr>
      </p:pic>
      <p:grpSp>
        <p:nvGrpSpPr>
          <p:cNvPr id="43" name="Group 42"/>
          <p:cNvGrpSpPr/>
          <p:nvPr userDrawn="1"/>
        </p:nvGrpSpPr>
        <p:grpSpPr>
          <a:xfrm>
            <a:off x="1345887" y="1914739"/>
            <a:ext cx="365762" cy="1946995"/>
            <a:chOff x="1523998" y="1567542"/>
            <a:chExt cx="365762" cy="1946995"/>
          </a:xfrm>
          <a:solidFill>
            <a:schemeClr val="tx2"/>
          </a:solidFill>
        </p:grpSpPr>
        <p:sp>
          <p:nvSpPr>
            <p:cNvPr id="44" name="Rectangle 43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 rot="10800000">
            <a:off x="10463755" y="1917026"/>
            <a:ext cx="365762" cy="1946995"/>
            <a:chOff x="1523998" y="1567542"/>
            <a:chExt cx="365762" cy="1946995"/>
          </a:xfrm>
          <a:solidFill>
            <a:schemeClr val="tx2"/>
          </a:solidFill>
        </p:grpSpPr>
        <p:sp>
          <p:nvSpPr>
            <p:cNvPr id="48" name="Rectangle 47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5660572" y="6004560"/>
            <a:ext cx="870857" cy="870857"/>
            <a:chOff x="5211939" y="4213"/>
            <a:chExt cx="1916168" cy="1916168"/>
          </a:xfrm>
        </p:grpSpPr>
        <p:sp>
          <p:nvSpPr>
            <p:cNvPr id="52" name="Oval 51"/>
            <p:cNvSpPr/>
            <p:nvPr userDrawn="1"/>
          </p:nvSpPr>
          <p:spPr>
            <a:xfrm>
              <a:off x="5399314" y="200297"/>
              <a:ext cx="1524000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939" y="4213"/>
              <a:ext cx="1916168" cy="1916168"/>
            </a:xfrm>
            <a:prstGeom prst="rect">
              <a:avLst/>
            </a:prstGeom>
          </p:spPr>
        </p:pic>
      </p:grp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1515703" y="1919314"/>
            <a:ext cx="9144000" cy="1942420"/>
          </a:xfrm>
        </p:spPr>
        <p:txBody>
          <a:bodyPr anchor="ctr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6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754" y="0"/>
            <a:ext cx="11909245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endParaRPr lang="fr-FR" dirty="0"/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 rot="16200000">
            <a:off x="-522515" y="590331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95900" y="3359149"/>
            <a:ext cx="6267450" cy="2563813"/>
          </a:xfrm>
          <a:solidFill>
            <a:srgbClr val="FFFFFF">
              <a:alpha val="30196"/>
            </a:srgbClr>
          </a:solidFill>
        </p:spPr>
        <p:txBody>
          <a:bodyPr/>
          <a:lstStyle>
            <a:lvl1pPr marL="0" indent="0">
              <a:buNone/>
              <a:defRPr b="1" i="1"/>
            </a:lvl1pPr>
            <a:lvl2pPr marL="457200" indent="0">
              <a:buNone/>
              <a:defRPr b="1" i="1"/>
            </a:lvl2pPr>
            <a:lvl3pPr marL="914400" indent="0">
              <a:buNone/>
              <a:defRPr b="1" i="1"/>
            </a:lvl3pPr>
            <a:lvl4pPr marL="1371600" indent="0">
              <a:buNone/>
              <a:defRPr b="1" i="1"/>
            </a:lvl4pPr>
            <a:lvl5pPr marL="1828800" indent="0">
              <a:buNone/>
              <a:defRPr b="1" i="1"/>
            </a:lvl5pPr>
          </a:lstStyle>
          <a:p>
            <a:pPr lvl="0"/>
            <a:r>
              <a:rPr lang="en-US" dirty="0"/>
              <a:t>Write your quote here…</a:t>
            </a:r>
            <a:endParaRPr lang="fr-FR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5900" y="5922962"/>
            <a:ext cx="6267450" cy="373763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000" b="0" i="0"/>
            </a:lvl1pPr>
            <a:lvl2pPr marL="457200" indent="0">
              <a:buNone/>
              <a:defRPr b="1" i="1"/>
            </a:lvl2pPr>
            <a:lvl3pPr marL="914400" indent="0">
              <a:buNone/>
              <a:defRPr b="1" i="1"/>
            </a:lvl3pPr>
            <a:lvl4pPr marL="1371600" indent="0">
              <a:buNone/>
              <a:defRPr b="1" i="1"/>
            </a:lvl4pPr>
            <a:lvl5pPr marL="1828800" indent="0">
              <a:buNone/>
              <a:defRPr b="1" i="1"/>
            </a:lvl5pPr>
          </a:lstStyle>
          <a:p>
            <a:pPr lvl="0"/>
            <a:r>
              <a:rPr lang="en-US" dirty="0"/>
              <a:t>Name of speaker + title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/>
          <a:lstStyle/>
          <a:p>
            <a:fld id="{025DA317-4B21-49E8-BF0F-812908309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19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013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8" t="1921" r="-9656" b="50119"/>
          <a:stretch/>
        </p:blipFill>
        <p:spPr>
          <a:xfrm rot="10800000" flipV="1">
            <a:off x="153550" y="1725769"/>
            <a:ext cx="12183292" cy="47710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8" t="1921" r="-9656" b="50119"/>
          <a:stretch/>
        </p:blipFill>
        <p:spPr>
          <a:xfrm rot="10800000" flipV="1">
            <a:off x="153550" y="1725769"/>
            <a:ext cx="12183292" cy="4771066"/>
          </a:xfrm>
          <a:prstGeom prst="rect">
            <a:avLst/>
          </a:prstGeom>
        </p:spPr>
      </p:pic>
      <p:grpSp>
        <p:nvGrpSpPr>
          <p:cNvPr id="42" name="Group 41"/>
          <p:cNvGrpSpPr/>
          <p:nvPr userDrawn="1"/>
        </p:nvGrpSpPr>
        <p:grpSpPr>
          <a:xfrm>
            <a:off x="5660572" y="6004560"/>
            <a:ext cx="870857" cy="870857"/>
            <a:chOff x="5211939" y="4213"/>
            <a:chExt cx="1916168" cy="1916168"/>
          </a:xfrm>
        </p:grpSpPr>
        <p:sp>
          <p:nvSpPr>
            <p:cNvPr id="43" name="Oval 42"/>
            <p:cNvSpPr/>
            <p:nvPr userDrawn="1"/>
          </p:nvSpPr>
          <p:spPr>
            <a:xfrm>
              <a:off x="5399314" y="200297"/>
              <a:ext cx="1524000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939" y="4213"/>
              <a:ext cx="1916168" cy="1916168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1345887" y="1914739"/>
            <a:ext cx="365762" cy="1946995"/>
            <a:chOff x="1523998" y="1567542"/>
            <a:chExt cx="365762" cy="1946995"/>
          </a:xfrm>
          <a:solidFill>
            <a:schemeClr val="tx2"/>
          </a:solidFill>
        </p:grpSpPr>
        <p:sp>
          <p:nvSpPr>
            <p:cNvPr id="46" name="Rectangle 45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 48"/>
          <p:cNvGrpSpPr/>
          <p:nvPr userDrawn="1"/>
        </p:nvGrpSpPr>
        <p:grpSpPr>
          <a:xfrm rot="10800000">
            <a:off x="10463755" y="1917026"/>
            <a:ext cx="365762" cy="1946995"/>
            <a:chOff x="1523998" y="1567542"/>
            <a:chExt cx="365762" cy="1946995"/>
          </a:xfrm>
          <a:solidFill>
            <a:schemeClr val="tx2"/>
          </a:solidFill>
        </p:grpSpPr>
        <p:sp>
          <p:nvSpPr>
            <p:cNvPr id="50" name="Rectangle 49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15703" y="1919314"/>
            <a:ext cx="9144000" cy="1942420"/>
          </a:xfrm>
        </p:spPr>
        <p:txBody>
          <a:bodyPr anchor="ctr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78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013269"/>
          </a:xfrm>
          <a:prstGeom prst="rect">
            <a:avLst/>
          </a:prstGeom>
          <a:solidFill>
            <a:srgbClr val="56C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8" t="1921" r="-9656" b="50119"/>
          <a:stretch/>
        </p:blipFill>
        <p:spPr>
          <a:xfrm rot="10800000" flipV="1">
            <a:off x="153550" y="1725769"/>
            <a:ext cx="12183292" cy="4771066"/>
          </a:xfrm>
          <a:prstGeom prst="rect">
            <a:avLst/>
          </a:prstGeom>
        </p:spPr>
      </p:pic>
      <p:grpSp>
        <p:nvGrpSpPr>
          <p:cNvPr id="41" name="Group 40"/>
          <p:cNvGrpSpPr/>
          <p:nvPr userDrawn="1"/>
        </p:nvGrpSpPr>
        <p:grpSpPr>
          <a:xfrm>
            <a:off x="5660572" y="6004560"/>
            <a:ext cx="870857" cy="870857"/>
            <a:chOff x="5211939" y="4213"/>
            <a:chExt cx="1916168" cy="1916168"/>
          </a:xfrm>
        </p:grpSpPr>
        <p:sp>
          <p:nvSpPr>
            <p:cNvPr id="42" name="Oval 41"/>
            <p:cNvSpPr/>
            <p:nvPr userDrawn="1"/>
          </p:nvSpPr>
          <p:spPr>
            <a:xfrm>
              <a:off x="5399314" y="200297"/>
              <a:ext cx="1524000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939" y="4213"/>
              <a:ext cx="1916168" cy="191616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1345887" y="1914739"/>
            <a:ext cx="365762" cy="1946995"/>
            <a:chOff x="1523998" y="1567542"/>
            <a:chExt cx="365762" cy="1946995"/>
          </a:xfrm>
          <a:solidFill>
            <a:schemeClr val="tx2"/>
          </a:solidFill>
        </p:grpSpPr>
        <p:sp>
          <p:nvSpPr>
            <p:cNvPr id="45" name="Rectangle 44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rot="10800000">
            <a:off x="10463755" y="1917026"/>
            <a:ext cx="365762" cy="1946995"/>
            <a:chOff x="1523998" y="1567542"/>
            <a:chExt cx="365762" cy="1946995"/>
          </a:xfrm>
          <a:solidFill>
            <a:schemeClr val="tx2"/>
          </a:solidFill>
        </p:grpSpPr>
        <p:sp>
          <p:nvSpPr>
            <p:cNvPr id="49" name="Rectangle 48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Title 1"/>
          <p:cNvSpPr>
            <a:spLocks noGrp="1"/>
          </p:cNvSpPr>
          <p:nvPr>
            <p:ph type="ctrTitle"/>
          </p:nvPr>
        </p:nvSpPr>
        <p:spPr>
          <a:xfrm>
            <a:off x="1515703" y="1919314"/>
            <a:ext cx="9144000" cy="1942420"/>
          </a:xfrm>
        </p:spPr>
        <p:txBody>
          <a:bodyPr anchor="ctr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68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You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00206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r>
              <a:rPr lang="en-US"/>
              <a:t>Click icon to add picture</a:t>
            </a:r>
            <a:endParaRPr lang="fr-FR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660572" y="6004560"/>
            <a:ext cx="870857" cy="870857"/>
            <a:chOff x="5211939" y="4213"/>
            <a:chExt cx="1916168" cy="1916168"/>
          </a:xfrm>
        </p:grpSpPr>
        <p:sp>
          <p:nvSpPr>
            <p:cNvPr id="20" name="Oval 19"/>
            <p:cNvSpPr/>
            <p:nvPr userDrawn="1"/>
          </p:nvSpPr>
          <p:spPr>
            <a:xfrm>
              <a:off x="5399314" y="200297"/>
              <a:ext cx="1524000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939" y="4213"/>
              <a:ext cx="1916168" cy="1916168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558835" y="1624915"/>
            <a:ext cx="9144000" cy="1942420"/>
          </a:xfrm>
        </p:spPr>
        <p:txBody>
          <a:bodyPr anchor="ctr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389019" y="1620340"/>
            <a:ext cx="365762" cy="1946995"/>
            <a:chOff x="1523998" y="1567542"/>
            <a:chExt cx="365762" cy="1946995"/>
          </a:xfrm>
          <a:solidFill>
            <a:schemeClr val="tx2"/>
          </a:solidFill>
        </p:grpSpPr>
        <p:sp>
          <p:nvSpPr>
            <p:cNvPr id="23" name="Rectangle 22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0506887" y="1622627"/>
            <a:ext cx="365762" cy="1946995"/>
            <a:chOff x="1523998" y="1567542"/>
            <a:chExt cx="365762" cy="1946995"/>
          </a:xfrm>
          <a:solidFill>
            <a:schemeClr val="tx2"/>
          </a:solidFill>
        </p:grpSpPr>
        <p:sp>
          <p:nvSpPr>
            <p:cNvPr id="27" name="Rectangle 26"/>
            <p:cNvSpPr/>
            <p:nvPr userDrawn="1"/>
          </p:nvSpPr>
          <p:spPr>
            <a:xfrm>
              <a:off x="1524000" y="1567542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3998" y="3459673"/>
              <a:ext cx="365760" cy="54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 userDrawn="1"/>
          </p:nvSpPr>
          <p:spPr>
            <a:xfrm rot="5400000">
              <a:off x="614787" y="2522474"/>
              <a:ext cx="1873842" cy="55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9926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ou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308296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</a:lstStyle>
          <a:p>
            <a:pPr lvl="0"/>
            <a:r>
              <a:rPr lang="en-US"/>
              <a:t>Click icon to add picture</a:t>
            </a:r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348" y="6386880"/>
            <a:ext cx="1518036" cy="32311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441372" y="1285331"/>
            <a:ext cx="757646" cy="69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68091" y="1690688"/>
            <a:ext cx="6912429" cy="485775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1200"/>
              </a:spcAft>
              <a:buClr>
                <a:schemeClr val="accent3"/>
              </a:buCl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buClr>
                <a:schemeClr val="accent3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1200"/>
              </a:spcAft>
              <a:buClr>
                <a:schemeClr val="accent3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1200"/>
              </a:spcAft>
              <a:buClr>
                <a:schemeClr val="accent3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1200"/>
              </a:spcAft>
              <a:buClr>
                <a:schemeClr val="accent3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380411" y="700556"/>
            <a:ext cx="746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lang="fr-FR" sz="3200" b="1" kern="1200" cap="all" baseline="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8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26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714" r:id="rId3"/>
    <p:sldLayoutId id="2147483712" r:id="rId4"/>
    <p:sldLayoutId id="2147483652" r:id="rId5"/>
    <p:sldLayoutId id="2147483693" r:id="rId6"/>
    <p:sldLayoutId id="2147483726" r:id="rId7"/>
    <p:sldLayoutId id="2147483667" r:id="rId8"/>
    <p:sldLayoutId id="2147483668" r:id="rId9"/>
    <p:sldLayoutId id="214748371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all" baseline="0" smtClean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48937" y="64561"/>
            <a:ext cx="10814413" cy="90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5026"/>
            <a:ext cx="10725150" cy="52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7" name="ZoneTexte 10"/>
          <p:cNvSpPr txBox="1">
            <a:spLocks noChangeArrowheads="1"/>
          </p:cNvSpPr>
          <p:nvPr userDrawn="1"/>
        </p:nvSpPr>
        <p:spPr bwMode="auto">
          <a:xfrm>
            <a:off x="838200" y="6522486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3" t="16501" r="23347" b="10703"/>
          <a:stretch/>
        </p:blipFill>
        <p:spPr>
          <a:xfrm>
            <a:off x="0" y="0"/>
            <a:ext cx="281377" cy="6860135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12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all" baseline="0" smtClean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 rot="16200000">
            <a:off x="-522515" y="590331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8937" y="64561"/>
            <a:ext cx="10814413" cy="90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5026"/>
            <a:ext cx="10725150" cy="52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ZoneTexte 10"/>
          <p:cNvSpPr txBox="1">
            <a:spLocks noChangeArrowheads="1"/>
          </p:cNvSpPr>
          <p:nvPr userDrawn="1"/>
        </p:nvSpPr>
        <p:spPr bwMode="auto">
          <a:xfrm>
            <a:off x="838200" y="6548959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9" r="25048" b="124"/>
          <a:stretch/>
        </p:blipFill>
        <p:spPr>
          <a:xfrm>
            <a:off x="-1" y="1714"/>
            <a:ext cx="283463" cy="6856286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75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all" baseline="0" smtClean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48937" y="95250"/>
            <a:ext cx="10814413" cy="871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5026"/>
            <a:ext cx="10725150" cy="52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0"/>
          <p:cNvSpPr txBox="1">
            <a:spLocks noChangeArrowheads="1"/>
          </p:cNvSpPr>
          <p:nvPr userDrawn="1"/>
        </p:nvSpPr>
        <p:spPr bwMode="auto">
          <a:xfrm>
            <a:off x="838199" y="6548959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6" r="24031"/>
          <a:stretch/>
        </p:blipFill>
        <p:spPr>
          <a:xfrm>
            <a:off x="1" y="1"/>
            <a:ext cx="279400" cy="68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9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all" baseline="0" smtClean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 rot="16200000">
            <a:off x="-522515" y="5903312"/>
            <a:ext cx="13324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8937" y="64561"/>
            <a:ext cx="10814413" cy="90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5026"/>
            <a:ext cx="10725150" cy="52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ZoneTexte 10"/>
          <p:cNvSpPr txBox="1">
            <a:spLocks noChangeArrowheads="1"/>
          </p:cNvSpPr>
          <p:nvPr userDrawn="1"/>
        </p:nvSpPr>
        <p:spPr bwMode="auto">
          <a:xfrm>
            <a:off x="838200" y="6548959"/>
            <a:ext cx="14086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di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BIOMÉRIEUX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46971" y="6522486"/>
            <a:ext cx="416379" cy="182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DA317-4B21-49E8-BF0F-8129083092E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3" t="130" r="22373" b="410"/>
          <a:stretch/>
        </p:blipFill>
        <p:spPr>
          <a:xfrm>
            <a:off x="-1150" y="1405"/>
            <a:ext cx="288000" cy="68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all" baseline="0" smtClean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 2023 / Julie ORÉFICE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ACCORDS AGRÉÉS ET NON </a:t>
            </a:r>
            <a:r>
              <a:rPr lang="en-US"/>
              <a:t>AGRÉÉS </a:t>
            </a:r>
          </a:p>
          <a:p>
            <a:r>
              <a:rPr lang="en-US"/>
              <a:t>CHEZ </a:t>
            </a:r>
            <a:r>
              <a:rPr lang="en-US" dirty="0"/>
              <a:t>BIOMERIEUX</a:t>
            </a:r>
          </a:p>
        </p:txBody>
      </p:sp>
    </p:spTree>
    <p:extLst>
      <p:ext uri="{BB962C8B-B14F-4D97-AF65-F5344CB8AC3E}">
        <p14:creationId xmlns:p14="http://schemas.microsoft.com/office/powerpoint/2010/main" val="12656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7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5E2F6B-ADED-1121-168C-EF01BE8BA6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A317-4B21-49E8-BF0F-8129083092E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FC5E4B8-2EA4-8287-75B8-3905F088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biomÉrieux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096CDB-F218-BFAA-D503-3EDB4F9A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356" y="908016"/>
            <a:ext cx="4051935" cy="53051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382E00-1A9F-3F7B-9309-0615BE12C815}"/>
              </a:ext>
            </a:extLst>
          </p:cNvPr>
          <p:cNvSpPr txBox="1"/>
          <p:nvPr/>
        </p:nvSpPr>
        <p:spPr>
          <a:xfrm>
            <a:off x="627018" y="2122585"/>
            <a:ext cx="5468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0" i="0" dirty="0" err="1">
                <a:solidFill>
                  <a:schemeClr val="tx2"/>
                </a:solidFill>
                <a:effectLst/>
                <a:latin typeface="+mj-lt"/>
              </a:rPr>
              <a:t>bioMérieux</a:t>
            </a:r>
            <a:r>
              <a:rPr lang="fr-FR" b="0" i="0" dirty="0">
                <a:solidFill>
                  <a:schemeClr val="tx2"/>
                </a:solidFill>
                <a:effectLst/>
                <a:latin typeface="+mj-lt"/>
              </a:rPr>
              <a:t> offre des solutions de diagnostic (réactifs, instruments et logiciels) qui déterminent l'origine d'une maladie ou d'une contamination pour améliorer la santé des patients et assurer la sécurité des consommateurs. </a:t>
            </a:r>
          </a:p>
          <a:p>
            <a:pPr algn="just"/>
            <a:endParaRPr lang="fr-FR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fr-FR" b="0" i="0" dirty="0">
                <a:solidFill>
                  <a:schemeClr val="tx2"/>
                </a:solidFill>
                <a:effectLst/>
                <a:latin typeface="+mj-lt"/>
              </a:rPr>
              <a:t>Ses produits sont utilisés principalement pour le diagnostic des maladies infectieuses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651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E90D28-9A61-42E8-AFFF-219084C2C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A317-4B21-49E8-BF0F-8129083092E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13DA0AA-4747-4CE3-BA0C-397B448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7" y="1"/>
            <a:ext cx="10814413" cy="855120"/>
          </a:xfrm>
        </p:spPr>
        <p:txBody>
          <a:bodyPr>
            <a:normAutofit/>
          </a:bodyPr>
          <a:lstStyle/>
          <a:p>
            <a:r>
              <a:rPr lang="fr-FR" sz="2800" dirty="0"/>
              <a:t>LA POLITIQUE HANDICAP CHEZ BIOMÉRIEUX - HISTORIQUE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5CE0BB54-8D2B-4EB8-BB2B-7CA91115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23285"/>
              </p:ext>
            </p:extLst>
          </p:nvPr>
        </p:nvGraphicFramePr>
        <p:xfrm>
          <a:off x="515567" y="1624519"/>
          <a:ext cx="11498094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78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C72B521-6215-08D1-6485-4DA113B01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A317-4B21-49E8-BF0F-8129083092E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C3A055-E221-4FF5-88C3-E9ED1A22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des accords agréés?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4FC9C3-594A-F528-6D18-A06CBC348679}"/>
              </a:ext>
            </a:extLst>
          </p:cNvPr>
          <p:cNvSpPr txBox="1"/>
          <p:nvPr/>
        </p:nvSpPr>
        <p:spPr>
          <a:xfrm>
            <a:off x="748936" y="1402080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Pour l’Entreprise: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33738F-ED05-4C9B-EA50-CCC7E3BFEAE1}"/>
              </a:ext>
            </a:extLst>
          </p:cNvPr>
          <p:cNvSpPr txBox="1"/>
          <p:nvPr/>
        </p:nvSpPr>
        <p:spPr>
          <a:xfrm>
            <a:off x="748936" y="3725612"/>
            <a:ext cx="455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Pour les Collaborateurs: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AE83BB9-4508-5847-D64C-DE22751BA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30916"/>
              </p:ext>
            </p:extLst>
          </p:nvPr>
        </p:nvGraphicFramePr>
        <p:xfrm>
          <a:off x="748936" y="1925300"/>
          <a:ext cx="10101943" cy="160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C76E0FD-8F50-61E1-0D55-C89EF7167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125316"/>
              </p:ext>
            </p:extLst>
          </p:nvPr>
        </p:nvGraphicFramePr>
        <p:xfrm>
          <a:off x="748937" y="4262397"/>
          <a:ext cx="10101943" cy="169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592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E90D28-9A61-42E8-AFFF-219084C2C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A317-4B21-49E8-BF0F-8129083092E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13DA0AA-4747-4CE3-BA0C-397B448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7" y="1"/>
            <a:ext cx="10814413" cy="855120"/>
          </a:xfrm>
        </p:spPr>
        <p:txBody>
          <a:bodyPr>
            <a:normAutofit/>
          </a:bodyPr>
          <a:lstStyle/>
          <a:p>
            <a:r>
              <a:rPr lang="fr-FR" sz="2800" dirty="0"/>
              <a:t>Taux d’EMPLOI BRUT ET DIRECT - HISTORIQUE</a:t>
            </a:r>
          </a:p>
        </p:txBody>
      </p:sp>
      <p:graphicFrame>
        <p:nvGraphicFramePr>
          <p:cNvPr id="5" name="Espace réservé du contenu 6">
            <a:extLst>
              <a:ext uri="{FF2B5EF4-FFF2-40B4-BE49-F238E27FC236}">
                <a16:creationId xmlns:a16="http://schemas.microsoft.com/office/drawing/2014/main" id="{ADBE4777-F759-48D7-8FCF-F6950BAB9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820338"/>
              </p:ext>
            </p:extLst>
          </p:nvPr>
        </p:nvGraphicFramePr>
        <p:xfrm>
          <a:off x="2038350" y="1504950"/>
          <a:ext cx="7635023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56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3CE9A5-7DA1-43B9-B14A-6DBB294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A317-4B21-49E8-BF0F-8129083092E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34DB58-CC62-415A-AF6C-8A126A72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SORTIE DE L’ACCORD AGRÉÉ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D38C68-A1D3-4D82-9AA8-36E4E43E881D}"/>
              </a:ext>
            </a:extLst>
          </p:cNvPr>
          <p:cNvSpPr txBox="1"/>
          <p:nvPr/>
        </p:nvSpPr>
        <p:spPr>
          <a:xfrm>
            <a:off x="675783" y="1134516"/>
            <a:ext cx="1116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Fin 2021, avant les négociations de l’accord suivant, la question suivante s’est posée au niveau de la Direction, et a été débattue avec les Partenaires Sociaux lors des négociations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E86B5BF-FA7B-4FCC-B5EB-D801E9671513}"/>
              </a:ext>
            </a:extLst>
          </p:cNvPr>
          <p:cNvSpPr/>
          <p:nvPr/>
        </p:nvSpPr>
        <p:spPr>
          <a:xfrm>
            <a:off x="4473324" y="2405984"/>
            <a:ext cx="3940403" cy="2030228"/>
          </a:xfrm>
          <a:prstGeom prst="ellipse">
            <a:avLst/>
          </a:prstGeom>
          <a:gradFill>
            <a:gsLst>
              <a:gs pos="100000">
                <a:schemeClr val="accent4">
                  <a:alpha val="51000"/>
                </a:schemeClr>
              </a:gs>
              <a:gs pos="100000">
                <a:schemeClr val="accent3">
                  <a:alpha val="50000"/>
                </a:schemeClr>
              </a:gs>
            </a:gsLst>
            <a:lin ang="0" scaled="1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ACCORD AGRÉÉ OU NON AGRÉÉ?</a:t>
            </a:r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8446BAB5-7BD5-4F0C-87DE-298D8CE734F2}"/>
              </a:ext>
            </a:extLst>
          </p:cNvPr>
          <p:cNvSpPr/>
          <p:nvPr/>
        </p:nvSpPr>
        <p:spPr>
          <a:xfrm rot="1355127">
            <a:off x="3935503" y="2631689"/>
            <a:ext cx="573521" cy="46810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arme 12">
            <a:extLst>
              <a:ext uri="{FF2B5EF4-FFF2-40B4-BE49-F238E27FC236}">
                <a16:creationId xmlns:a16="http://schemas.microsoft.com/office/drawing/2014/main" id="{2E868BED-6ACE-47A1-8EF5-C63DA24CD139}"/>
              </a:ext>
            </a:extLst>
          </p:cNvPr>
          <p:cNvSpPr/>
          <p:nvPr/>
        </p:nvSpPr>
        <p:spPr>
          <a:xfrm>
            <a:off x="675783" y="1968515"/>
            <a:ext cx="3167846" cy="1888426"/>
          </a:xfrm>
          <a:prstGeom prst="teardrop">
            <a:avLst/>
          </a:prstGeom>
          <a:gradFill>
            <a:gsLst>
              <a:gs pos="100000">
                <a:schemeClr val="accent3">
                  <a:alpha val="82000"/>
                </a:schemeClr>
              </a:gs>
              <a:gs pos="100000">
                <a:schemeClr val="accent3">
                  <a:alpha val="50000"/>
                </a:schemeClr>
              </a:gs>
            </a:gsLst>
            <a:lin ang="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Projections sur le taux d’emploi TH sur les prochaines années?</a:t>
            </a:r>
          </a:p>
        </p:txBody>
      </p:sp>
      <p:sp>
        <p:nvSpPr>
          <p:cNvPr id="14" name="Larme 13">
            <a:extLst>
              <a:ext uri="{FF2B5EF4-FFF2-40B4-BE49-F238E27FC236}">
                <a16:creationId xmlns:a16="http://schemas.microsoft.com/office/drawing/2014/main" id="{DDF41ADB-D146-43E2-8CED-15B8F8D08D3C}"/>
              </a:ext>
            </a:extLst>
          </p:cNvPr>
          <p:cNvSpPr/>
          <p:nvPr/>
        </p:nvSpPr>
        <p:spPr>
          <a:xfrm flipH="1">
            <a:off x="8413727" y="4414155"/>
            <a:ext cx="3167846" cy="1888426"/>
          </a:xfrm>
          <a:prstGeom prst="teardrop">
            <a:avLst/>
          </a:prstGeom>
          <a:gradFill>
            <a:gsLst>
              <a:gs pos="100000">
                <a:schemeClr val="accent3">
                  <a:alpha val="82000"/>
                </a:schemeClr>
              </a:gs>
              <a:gs pos="100000">
                <a:schemeClr val="accent3">
                  <a:alpha val="50000"/>
                </a:schemeClr>
              </a:gs>
            </a:gsLst>
            <a:lin ang="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Quels avantages / inconvénients à sortir de l’agrément? </a:t>
            </a:r>
          </a:p>
        </p:txBody>
      </p:sp>
      <p:sp>
        <p:nvSpPr>
          <p:cNvPr id="15" name="Larme 14">
            <a:extLst>
              <a:ext uri="{FF2B5EF4-FFF2-40B4-BE49-F238E27FC236}">
                <a16:creationId xmlns:a16="http://schemas.microsoft.com/office/drawing/2014/main" id="{0D9A4C38-FD09-4771-9BCE-6176F5A36061}"/>
              </a:ext>
            </a:extLst>
          </p:cNvPr>
          <p:cNvSpPr/>
          <p:nvPr/>
        </p:nvSpPr>
        <p:spPr>
          <a:xfrm>
            <a:off x="1609889" y="4714072"/>
            <a:ext cx="3167846" cy="1888426"/>
          </a:xfrm>
          <a:prstGeom prst="teardrop">
            <a:avLst/>
          </a:prstGeom>
          <a:gradFill>
            <a:gsLst>
              <a:gs pos="100000">
                <a:schemeClr val="accent3">
                  <a:alpha val="82000"/>
                </a:schemeClr>
              </a:gs>
              <a:gs pos="100000">
                <a:schemeClr val="accent3">
                  <a:alpha val="50000"/>
                </a:schemeClr>
              </a:gs>
            </a:gsLst>
            <a:lin ang="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Quid du budget ?</a:t>
            </a:r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DA692A7A-3510-476C-A7F2-39404215DFB1}"/>
              </a:ext>
            </a:extLst>
          </p:cNvPr>
          <p:cNvSpPr/>
          <p:nvPr/>
        </p:nvSpPr>
        <p:spPr>
          <a:xfrm rot="12937395">
            <a:off x="8323437" y="3844884"/>
            <a:ext cx="573521" cy="46810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gauche 16">
            <a:extLst>
              <a:ext uri="{FF2B5EF4-FFF2-40B4-BE49-F238E27FC236}">
                <a16:creationId xmlns:a16="http://schemas.microsoft.com/office/drawing/2014/main" id="{9F28905A-53ED-41A0-971D-C240580B4B15}"/>
              </a:ext>
            </a:extLst>
          </p:cNvPr>
          <p:cNvSpPr/>
          <p:nvPr/>
        </p:nvSpPr>
        <p:spPr>
          <a:xfrm rot="18838864">
            <a:off x="4313750" y="4155503"/>
            <a:ext cx="573521" cy="46810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95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3CE9A5-7DA1-43B9-B14A-6DBB294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A317-4B21-49E8-BF0F-8129083092E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34DB58-CC62-415A-AF6C-8A126A72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SORTIE DE L’ACCORD AGRÉÉ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D38C68-A1D3-4D82-9AA8-36E4E43E881D}"/>
              </a:ext>
            </a:extLst>
          </p:cNvPr>
          <p:cNvSpPr txBox="1"/>
          <p:nvPr/>
        </p:nvSpPr>
        <p:spPr>
          <a:xfrm>
            <a:off x="675783" y="1134516"/>
            <a:ext cx="1116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25000"/>
                  </a:schemeClr>
                </a:solidFill>
              </a:rPr>
              <a:t>Les réponses suivantes ont été apportées: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10ABCB9-06F0-434F-AB1A-62F61409F966}"/>
              </a:ext>
            </a:extLst>
          </p:cNvPr>
          <p:cNvSpPr/>
          <p:nvPr/>
        </p:nvSpPr>
        <p:spPr>
          <a:xfrm>
            <a:off x="2290811" y="1783079"/>
            <a:ext cx="4160168" cy="377072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0" algn="ctr" defTabSz="984250">
              <a:spcAft>
                <a:spcPts val="1200"/>
              </a:spcAft>
              <a:tabLst>
                <a:tab pos="0" algn="l"/>
              </a:tabLst>
            </a:pP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Projections: </a:t>
            </a:r>
          </a:p>
          <a:p>
            <a:pPr marL="0" lvl="0" algn="ctr" defTabSz="984250">
              <a:tabLst>
                <a:tab pos="0" algn="l"/>
              </a:tabLst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Taux d’emploi &gt; à 6% </a:t>
            </a:r>
          </a:p>
          <a:p>
            <a:pPr marL="0" lvl="0" algn="ctr" defTabSz="984250">
              <a:tabLst>
                <a:tab pos="0" algn="l"/>
              </a:tabLst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pour les 4 années à venir</a:t>
            </a:r>
          </a:p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254BF8C-3AD2-4EE8-A347-947386208C3C}"/>
              </a:ext>
            </a:extLst>
          </p:cNvPr>
          <p:cNvSpPr/>
          <p:nvPr/>
        </p:nvSpPr>
        <p:spPr>
          <a:xfrm>
            <a:off x="5882423" y="2654509"/>
            <a:ext cx="4160168" cy="37707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lvl="0" algn="ctr">
              <a:spcAft>
                <a:spcPts val="1200"/>
              </a:spcAft>
            </a:pP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Budget:</a:t>
            </a:r>
          </a:p>
          <a:p>
            <a:pPr lvl="0" algn="ct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Volonté forte d’accompagner le Handicap dans l’Entreprise </a:t>
            </a:r>
          </a:p>
          <a:p>
            <a:pPr marL="285750" lvl="0" indent="-285750" algn="ctr">
              <a:buFont typeface="Symbol" panose="05050102010706020507" pitchFamily="18" charset="2"/>
              <a:buChar char="Þ"/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Budget augmenté </a:t>
            </a:r>
          </a:p>
          <a:p>
            <a:pPr lvl="0" algn="ct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(260 k€ / an)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49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37E52E6-1D6B-4964-9F10-986E19E1E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111982"/>
              </p:ext>
            </p:extLst>
          </p:nvPr>
        </p:nvGraphicFramePr>
        <p:xfrm>
          <a:off x="766470" y="2069150"/>
          <a:ext cx="11129215" cy="429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F77502-DD85-4ADA-B3AD-F209507A4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A317-4B21-49E8-BF0F-8129083092E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CBE880F-A84C-4FBA-AEAD-30E160D4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SORTIE DE L’ACCORD AGRÉÉ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583DD4-FC46-4AAE-BAE9-AC0B8A180B25}"/>
              </a:ext>
            </a:extLst>
          </p:cNvPr>
          <p:cNvSpPr txBox="1"/>
          <p:nvPr/>
        </p:nvSpPr>
        <p:spPr>
          <a:xfrm>
            <a:off x="675782" y="1330486"/>
            <a:ext cx="11164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25000"/>
                  </a:schemeClr>
                </a:solidFill>
              </a:rPr>
              <a:t>Avantages identifiés pour ne pas prolonger l’agrément:</a:t>
            </a:r>
            <a:endParaRPr lang="fr-FR" dirty="0"/>
          </a:p>
          <a:p>
            <a:endParaRPr lang="fr-FR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27A1955-7AD9-4342-8836-A25A814C875A}"/>
              </a:ext>
            </a:extLst>
          </p:cNvPr>
          <p:cNvSpPr/>
          <p:nvPr/>
        </p:nvSpPr>
        <p:spPr>
          <a:xfrm>
            <a:off x="766470" y="5000992"/>
            <a:ext cx="11164282" cy="1443366"/>
          </a:xfrm>
          <a:prstGeom prst="rightArrow">
            <a:avLst/>
          </a:prstGeom>
          <a:gradFill flip="none" rotWithShape="1">
            <a:gsLst>
              <a:gs pos="100000">
                <a:schemeClr val="accent2">
                  <a:alpha val="51000"/>
                </a:schemeClr>
              </a:gs>
              <a:gs pos="45000">
                <a:schemeClr val="accent4"/>
              </a:gs>
            </a:gsLst>
            <a:lin ang="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b="1" dirty="0"/>
              <a:t>La philosophie de l’accord reste la même que sous accord agréé mais avec la volonté </a:t>
            </a:r>
          </a:p>
          <a:p>
            <a:pPr algn="ctr"/>
            <a:r>
              <a:rPr lang="fr-FR" b="1" dirty="0"/>
              <a:t>d’aller encore plus loin dans l’accompagnement du handicap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11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BE2AE8-6663-4506-8BA4-4D6A052A5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A317-4B21-49E8-BF0F-8129083092E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DA451F-840F-4AB0-9664-E797CFD4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7" y="1"/>
            <a:ext cx="10814413" cy="818606"/>
          </a:xfrm>
        </p:spPr>
        <p:txBody>
          <a:bodyPr>
            <a:normAutofit/>
          </a:bodyPr>
          <a:lstStyle/>
          <a:p>
            <a:r>
              <a:rPr lang="fr-FR" sz="2600" dirty="0"/>
              <a:t>RETOUR SUR NOTRE 1</a:t>
            </a:r>
            <a:r>
              <a:rPr lang="fr-FR" sz="2600" baseline="30000" dirty="0"/>
              <a:t>ère</a:t>
            </a:r>
            <a:r>
              <a:rPr lang="fr-FR" sz="2600" dirty="0"/>
              <a:t> année d’ACCORD NON AGRÉÉ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16F1E339-8CB6-445F-9D76-6BDD7D94A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24898"/>
              </p:ext>
            </p:extLst>
          </p:nvPr>
        </p:nvGraphicFramePr>
        <p:xfrm>
          <a:off x="957681" y="1245016"/>
          <a:ext cx="10276638" cy="503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688732"/>
      </p:ext>
    </p:extLst>
  </p:cSld>
  <p:clrMapOvr>
    <a:masterClrMapping/>
  </p:clrMapOvr>
</p:sld>
</file>

<file path=ppt/theme/theme1.xml><?xml version="1.0" encoding="utf-8"?>
<a:theme xmlns:a="http://schemas.openxmlformats.org/drawingml/2006/main" name="FOR ALL PRESENTATIONS">
  <a:themeElements>
    <a:clrScheme name="bioMérieux">
      <a:dk1>
        <a:sysClr val="windowText" lastClr="000000"/>
      </a:dk1>
      <a:lt1>
        <a:sysClr val="window" lastClr="FFFFFF"/>
      </a:lt1>
      <a:dk2>
        <a:srgbClr val="00427F"/>
      </a:dk2>
      <a:lt2>
        <a:srgbClr val="3C9845"/>
      </a:lt2>
      <a:accent1>
        <a:srgbClr val="81B444"/>
      </a:accent1>
      <a:accent2>
        <a:srgbClr val="BFD630"/>
      </a:accent2>
      <a:accent3>
        <a:srgbClr val="FFDD37"/>
      </a:accent3>
      <a:accent4>
        <a:srgbClr val="4EC3E0"/>
      </a:accent4>
      <a:accent5>
        <a:srgbClr val="A7A9AC"/>
      </a:accent5>
      <a:accent6>
        <a:srgbClr val="D1D3D4"/>
      </a:accent6>
      <a:hlink>
        <a:srgbClr val="4EC3E0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x-Internal_Use_2021.10.pptx" id="{E8869548-A4D2-423A-905E-F1795CE1A8E5}" vid="{31DD2318-5409-439C-9AC7-CF885BE52BCA}"/>
    </a:ext>
  </a:extLst>
</a:theme>
</file>

<file path=ppt/theme/theme2.xml><?xml version="1.0" encoding="utf-8"?>
<a:theme xmlns:a="http://schemas.openxmlformats.org/drawingml/2006/main" name="BIOMERIEUX BLUE">
  <a:themeElements>
    <a:clrScheme name="bioMérieux">
      <a:dk1>
        <a:sysClr val="windowText" lastClr="000000"/>
      </a:dk1>
      <a:lt1>
        <a:sysClr val="window" lastClr="FFFFFF"/>
      </a:lt1>
      <a:dk2>
        <a:srgbClr val="00427F"/>
      </a:dk2>
      <a:lt2>
        <a:srgbClr val="3C9845"/>
      </a:lt2>
      <a:accent1>
        <a:srgbClr val="81B444"/>
      </a:accent1>
      <a:accent2>
        <a:srgbClr val="BFD630"/>
      </a:accent2>
      <a:accent3>
        <a:srgbClr val="FFDD37"/>
      </a:accent3>
      <a:accent4>
        <a:srgbClr val="4FADEA"/>
      </a:accent4>
      <a:accent5>
        <a:srgbClr val="A7A9AC"/>
      </a:accent5>
      <a:accent6>
        <a:srgbClr val="D1D3D4"/>
      </a:accent6>
      <a:hlink>
        <a:srgbClr val="4FADEA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x-Internal_Use_2021.10.pptx" id="{E8869548-A4D2-423A-905E-F1795CE1A8E5}" vid="{6DBC1117-98E3-46C3-8585-A6D67A297B18}"/>
    </a:ext>
  </a:extLst>
</a:theme>
</file>

<file path=ppt/theme/theme3.xml><?xml version="1.0" encoding="utf-8"?>
<a:theme xmlns:a="http://schemas.openxmlformats.org/drawingml/2006/main" name="YELLOW ">
  <a:themeElements>
    <a:clrScheme name="bioMérieux">
      <a:dk1>
        <a:sysClr val="windowText" lastClr="000000"/>
      </a:dk1>
      <a:lt1>
        <a:sysClr val="window" lastClr="FFFFFF"/>
      </a:lt1>
      <a:dk2>
        <a:srgbClr val="00427F"/>
      </a:dk2>
      <a:lt2>
        <a:srgbClr val="3C9845"/>
      </a:lt2>
      <a:accent1>
        <a:srgbClr val="81B444"/>
      </a:accent1>
      <a:accent2>
        <a:srgbClr val="BFD630"/>
      </a:accent2>
      <a:accent3>
        <a:srgbClr val="FFDD37"/>
      </a:accent3>
      <a:accent4>
        <a:srgbClr val="4FADEA"/>
      </a:accent4>
      <a:accent5>
        <a:srgbClr val="A7A9AC"/>
      </a:accent5>
      <a:accent6>
        <a:srgbClr val="D1D3D4"/>
      </a:accent6>
      <a:hlink>
        <a:srgbClr val="4FADEA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x-Internal_Use_2021.10.pptx" id="{E8869548-A4D2-423A-905E-F1795CE1A8E5}" vid="{D6340A56-629A-4E2B-B9EE-CA8BB1D38B1C}"/>
    </a:ext>
  </a:extLst>
</a:theme>
</file>

<file path=ppt/theme/theme4.xml><?xml version="1.0" encoding="utf-8"?>
<a:theme xmlns:a="http://schemas.openxmlformats.org/drawingml/2006/main" name="GREEN">
  <a:themeElements>
    <a:clrScheme name="bioMérieux">
      <a:dk1>
        <a:sysClr val="windowText" lastClr="000000"/>
      </a:dk1>
      <a:lt1>
        <a:sysClr val="window" lastClr="FFFFFF"/>
      </a:lt1>
      <a:dk2>
        <a:srgbClr val="00427F"/>
      </a:dk2>
      <a:lt2>
        <a:srgbClr val="3C9845"/>
      </a:lt2>
      <a:accent1>
        <a:srgbClr val="81B444"/>
      </a:accent1>
      <a:accent2>
        <a:srgbClr val="BFD630"/>
      </a:accent2>
      <a:accent3>
        <a:srgbClr val="FFDD37"/>
      </a:accent3>
      <a:accent4>
        <a:srgbClr val="4FADEA"/>
      </a:accent4>
      <a:accent5>
        <a:srgbClr val="A7A9AC"/>
      </a:accent5>
      <a:accent6>
        <a:srgbClr val="D1D3D4"/>
      </a:accent6>
      <a:hlink>
        <a:srgbClr val="4FADEA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x-Internal_Use_2021.10.pptx" id="{E8869548-A4D2-423A-905E-F1795CE1A8E5}" vid="{3B0CC444-E677-4B31-8BF7-E6CEFED7BF62}"/>
    </a:ext>
  </a:extLst>
</a:theme>
</file>

<file path=ppt/theme/theme5.xml><?xml version="1.0" encoding="utf-8"?>
<a:theme xmlns:a="http://schemas.openxmlformats.org/drawingml/2006/main" name="LIGHT BLUE">
  <a:themeElements>
    <a:clrScheme name="bioMérieux">
      <a:dk1>
        <a:sysClr val="windowText" lastClr="000000"/>
      </a:dk1>
      <a:lt1>
        <a:sysClr val="window" lastClr="FFFFFF"/>
      </a:lt1>
      <a:dk2>
        <a:srgbClr val="00427F"/>
      </a:dk2>
      <a:lt2>
        <a:srgbClr val="3C9845"/>
      </a:lt2>
      <a:accent1>
        <a:srgbClr val="81B444"/>
      </a:accent1>
      <a:accent2>
        <a:srgbClr val="BFD630"/>
      </a:accent2>
      <a:accent3>
        <a:srgbClr val="FFDD37"/>
      </a:accent3>
      <a:accent4>
        <a:srgbClr val="4FADEA"/>
      </a:accent4>
      <a:accent5>
        <a:srgbClr val="A7A9AC"/>
      </a:accent5>
      <a:accent6>
        <a:srgbClr val="D1D3D4"/>
      </a:accent6>
      <a:hlink>
        <a:srgbClr val="4FADEA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x-Internal_Use_2021.10.pptx" id="{E8869548-A4D2-423A-905E-F1795CE1A8E5}" vid="{D6340A56-629A-4E2B-B9EE-CA8BB1D38B1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6231e-e2fc-424e-93cb-c3c68563c996" xsi:nil="true"/>
    <lcf76f155ced4ddcb4097134ff3c332f xmlns="afd98505-6f30-43c6-8797-c87a3d19e96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8DBCB134B2ED489A580EC1C50D914F" ma:contentTypeVersion="16" ma:contentTypeDescription="Crée un document." ma:contentTypeScope="" ma:versionID="f87a54234e84a791b5c760f4167f855e">
  <xsd:schema xmlns:xsd="http://www.w3.org/2001/XMLSchema" xmlns:xs="http://www.w3.org/2001/XMLSchema" xmlns:p="http://schemas.microsoft.com/office/2006/metadata/properties" xmlns:ns2="29b6231e-e2fc-424e-93cb-c3c68563c996" xmlns:ns3="afd98505-6f30-43c6-8797-c87a3d19e968" targetNamespace="http://schemas.microsoft.com/office/2006/metadata/properties" ma:root="true" ma:fieldsID="02fbb1c7cc6d34b36e2180cb68950260" ns2:_="" ns3:_="">
    <xsd:import namespace="29b6231e-e2fc-424e-93cb-c3c68563c996"/>
    <xsd:import namespace="afd98505-6f30-43c6-8797-c87a3d19e9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6231e-e2fc-424e-93cb-c3c68563c9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c0c57e-52f2-492f-afa5-4df0ec592ca3}" ma:internalName="TaxCatchAll" ma:showField="CatchAllData" ma:web="29b6231e-e2fc-424e-93cb-c3c68563c9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8505-6f30-43c6-8797-c87a3d19e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6939a0f-899c-4101-9f9c-be88d1204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434C3A-E898-41DA-8449-0D5B63A9FB66}">
  <ds:schemaRefs>
    <ds:schemaRef ds:uri="http://purl.org/dc/terms/"/>
    <ds:schemaRef ds:uri="http://schemas.microsoft.com/office/2006/documentManagement/types"/>
    <ds:schemaRef ds:uri="4b6c3e8a-edc4-48f2-bb22-28ebbfbaafe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754aed8-c009-43f5-9c47-45cf0e81e66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9D47A9-6E75-46E0-890E-43D3C3E415C4}"/>
</file>

<file path=customXml/itemProps3.xml><?xml version="1.0" encoding="utf-8"?>
<ds:datastoreItem xmlns:ds="http://schemas.openxmlformats.org/officeDocument/2006/customXml" ds:itemID="{DF1243DA-582C-413B-9699-700012D7B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bMx-Internal_Use_2021.10</Template>
  <TotalTime>0</TotalTime>
  <Words>583</Words>
  <Application>Microsoft Office PowerPoint</Application>
  <PresentationFormat>Grand écran</PresentationFormat>
  <Paragraphs>94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FOR ALL PRESENTATIONS</vt:lpstr>
      <vt:lpstr>BIOMERIEUX BLUE</vt:lpstr>
      <vt:lpstr>YELLOW </vt:lpstr>
      <vt:lpstr>GREEN</vt:lpstr>
      <vt:lpstr>LIGHT BLUE</vt:lpstr>
      <vt:lpstr>Présentation PowerPoint</vt:lpstr>
      <vt:lpstr>Présentation de biomÉrieux</vt:lpstr>
      <vt:lpstr>LA POLITIQUE HANDICAP CHEZ BIOMÉRIEUX - HISTORIQUE</vt:lpstr>
      <vt:lpstr>Pourquoi des accords agréés?</vt:lpstr>
      <vt:lpstr>Taux d’EMPLOI BRUT ET DIRECT - HISTORIQUE</vt:lpstr>
      <vt:lpstr>LA SORTIE DE L’ACCORD AGRÉÉ</vt:lpstr>
      <vt:lpstr>LA SORTIE DE L’ACCORD AGRÉÉ</vt:lpstr>
      <vt:lpstr>LA SORTIE DE L’ACCORD AGRÉÉ</vt:lpstr>
      <vt:lpstr>RETOUR SUR NOTRE 1ère année d’ACCORD NON AGRÉÉ</vt:lpstr>
      <vt:lpstr>Présentation PowerPoint</vt:lpstr>
    </vt:vector>
  </TitlesOfParts>
  <Company>bioMerieux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PERRET Mathilde</dc:creator>
  <cp:lastModifiedBy>OREFICE Julie</cp:lastModifiedBy>
  <cp:revision>37</cp:revision>
  <dcterms:created xsi:type="dcterms:W3CDTF">2022-03-18T23:52:13Z</dcterms:created>
  <dcterms:modified xsi:type="dcterms:W3CDTF">2023-05-25T14:20:15Z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0x010100231DC16D0125B24BAF254A106E5B67CC</vt:lpwstr>
  </property>
  <property fmtid="{D5CDD505-2E9C-101B-9397-08002B2CF9AE}" pid="3" name="CognivaPresentationIdentifier">
    <vt:lpwstr>3cd790a4-9609-475c-9486-88c0920e915a</vt:lpwstr>
  </property>
  <property fmtid="{D5CDD505-2E9C-101B-9397-08002B2CF9AE}" pid="4" name="MediaServiceImageTags">
    <vt:lpwstr/>
  </property>
</Properties>
</file>