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 id="2147483695" r:id="rId5"/>
  </p:sldMasterIdLst>
  <p:notesMasterIdLst>
    <p:notesMasterId r:id="rId20"/>
  </p:notesMasterIdLst>
  <p:handoutMasterIdLst>
    <p:handoutMasterId r:id="rId21"/>
  </p:handoutMasterIdLst>
  <p:sldIdLst>
    <p:sldId id="256" r:id="rId6"/>
    <p:sldId id="313" r:id="rId7"/>
    <p:sldId id="316" r:id="rId8"/>
    <p:sldId id="319" r:id="rId9"/>
    <p:sldId id="4866" r:id="rId10"/>
    <p:sldId id="4863" r:id="rId11"/>
    <p:sldId id="291" r:id="rId12"/>
    <p:sldId id="274" r:id="rId13"/>
    <p:sldId id="4864" r:id="rId14"/>
    <p:sldId id="296" r:id="rId15"/>
    <p:sldId id="299" r:id="rId16"/>
    <p:sldId id="304" r:id="rId17"/>
    <p:sldId id="285" r:id="rId18"/>
    <p:sldId id="4868" r:id="rId19"/>
  </p:sldIdLst>
  <p:sldSz cx="9144000" cy="5143500" type="screen16x9"/>
  <p:notesSz cx="20104100" cy="11309350"/>
  <p:defaultTextStyle>
    <a:defPPr>
      <a:defRPr lang="fr-FR"/>
    </a:defPPr>
    <a:lvl1pPr marL="0" algn="l" defTabSz="415778" rtl="0" eaLnBrk="1" latinLnBrk="0" hangingPunct="1">
      <a:defRPr sz="818" kern="1200">
        <a:solidFill>
          <a:schemeClr val="tx1"/>
        </a:solidFill>
        <a:latin typeface="+mn-lt"/>
        <a:ea typeface="+mn-ea"/>
        <a:cs typeface="+mn-cs"/>
      </a:defRPr>
    </a:lvl1pPr>
    <a:lvl2pPr marL="207889" algn="l" defTabSz="415778" rtl="0" eaLnBrk="1" latinLnBrk="0" hangingPunct="1">
      <a:defRPr sz="818" kern="1200">
        <a:solidFill>
          <a:schemeClr val="tx1"/>
        </a:solidFill>
        <a:latin typeface="+mn-lt"/>
        <a:ea typeface="+mn-ea"/>
        <a:cs typeface="+mn-cs"/>
      </a:defRPr>
    </a:lvl2pPr>
    <a:lvl3pPr marL="415778" algn="l" defTabSz="415778" rtl="0" eaLnBrk="1" latinLnBrk="0" hangingPunct="1">
      <a:defRPr sz="818" kern="1200">
        <a:solidFill>
          <a:schemeClr val="tx1"/>
        </a:solidFill>
        <a:latin typeface="+mn-lt"/>
        <a:ea typeface="+mn-ea"/>
        <a:cs typeface="+mn-cs"/>
      </a:defRPr>
    </a:lvl3pPr>
    <a:lvl4pPr marL="623667" algn="l" defTabSz="415778" rtl="0" eaLnBrk="1" latinLnBrk="0" hangingPunct="1">
      <a:defRPr sz="818" kern="1200">
        <a:solidFill>
          <a:schemeClr val="tx1"/>
        </a:solidFill>
        <a:latin typeface="+mn-lt"/>
        <a:ea typeface="+mn-ea"/>
        <a:cs typeface="+mn-cs"/>
      </a:defRPr>
    </a:lvl4pPr>
    <a:lvl5pPr marL="831555" algn="l" defTabSz="415778" rtl="0" eaLnBrk="1" latinLnBrk="0" hangingPunct="1">
      <a:defRPr sz="818" kern="1200">
        <a:solidFill>
          <a:schemeClr val="tx1"/>
        </a:solidFill>
        <a:latin typeface="+mn-lt"/>
        <a:ea typeface="+mn-ea"/>
        <a:cs typeface="+mn-cs"/>
      </a:defRPr>
    </a:lvl5pPr>
    <a:lvl6pPr marL="1039444" algn="l" defTabSz="415778" rtl="0" eaLnBrk="1" latinLnBrk="0" hangingPunct="1">
      <a:defRPr sz="818" kern="1200">
        <a:solidFill>
          <a:schemeClr val="tx1"/>
        </a:solidFill>
        <a:latin typeface="+mn-lt"/>
        <a:ea typeface="+mn-ea"/>
        <a:cs typeface="+mn-cs"/>
      </a:defRPr>
    </a:lvl6pPr>
    <a:lvl7pPr marL="1247333" algn="l" defTabSz="415778" rtl="0" eaLnBrk="1" latinLnBrk="0" hangingPunct="1">
      <a:defRPr sz="818" kern="1200">
        <a:solidFill>
          <a:schemeClr val="tx1"/>
        </a:solidFill>
        <a:latin typeface="+mn-lt"/>
        <a:ea typeface="+mn-ea"/>
        <a:cs typeface="+mn-cs"/>
      </a:defRPr>
    </a:lvl7pPr>
    <a:lvl8pPr marL="1455222" algn="l" defTabSz="415778" rtl="0" eaLnBrk="1" latinLnBrk="0" hangingPunct="1">
      <a:defRPr sz="818" kern="1200">
        <a:solidFill>
          <a:schemeClr val="tx1"/>
        </a:solidFill>
        <a:latin typeface="+mn-lt"/>
        <a:ea typeface="+mn-ea"/>
        <a:cs typeface="+mn-cs"/>
      </a:defRPr>
    </a:lvl8pPr>
    <a:lvl9pPr marL="1663111" algn="l" defTabSz="415778" rtl="0" eaLnBrk="1" latinLnBrk="0" hangingPunct="1">
      <a:defRPr sz="81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21" userDrawn="1">
          <p15:clr>
            <a:srgbClr val="A4A3A4"/>
          </p15:clr>
        </p15:guide>
        <p15:guide id="2" pos="98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enot Amandine" initials="TA" lastIdx="1" clrIdx="0">
    <p:extLst>
      <p:ext uri="{19B8F6BF-5375-455C-9EA6-DF929625EA0E}">
        <p15:presenceInfo xmlns:p15="http://schemas.microsoft.com/office/powerpoint/2012/main" userId="S::a.thenot@aldes.com::946fcb96-5bd7-49d1-b3e2-360cc8ae2d13" providerId="AD"/>
      </p:ext>
    </p:extLst>
  </p:cmAuthor>
  <p:cmAuthor id="2" name="Garnier Fan" initials="GF" lastIdx="6" clrIdx="1">
    <p:extLst>
      <p:ext uri="{19B8F6BF-5375-455C-9EA6-DF929625EA0E}">
        <p15:presenceInfo xmlns:p15="http://schemas.microsoft.com/office/powerpoint/2012/main" userId="S::f.garnier@aldes.com::7f614b7f-2b95-4576-8147-56b93386d93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75A6"/>
    <a:srgbClr val="394282"/>
    <a:srgbClr val="081061"/>
    <a:srgbClr val="7675A6"/>
    <a:srgbClr val="575756"/>
    <a:srgbClr val="B0D138"/>
    <a:srgbClr val="898989"/>
    <a:srgbClr val="333333"/>
    <a:srgbClr val="C3D986"/>
    <a:srgbClr val="9F4D7F"/>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E9620C-0AC1-46BF-B8A7-0C8BF8E8CFF0}" v="20" dt="2023-05-10T13:20:53.92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235" autoAdjust="0"/>
    <p:restoredTop sz="94660"/>
  </p:normalViewPr>
  <p:slideViewPr>
    <p:cSldViewPr snapToGrid="0">
      <p:cViewPr varScale="1">
        <p:scale>
          <a:sx n="109" d="100"/>
          <a:sy n="109" d="100"/>
        </p:scale>
        <p:origin x="192" y="82"/>
      </p:cViewPr>
      <p:guideLst>
        <p:guide orient="horz" pos="1321"/>
        <p:guide pos="982"/>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41" d="100"/>
          <a:sy n="41" d="100"/>
        </p:scale>
        <p:origin x="1196" y="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andin Pierre" userId="85deeb59-2f5b-494e-8608-cfdf6d0c99d5" providerId="ADAL" clId="{76E9620C-0AC1-46BF-B8A7-0C8BF8E8CFF0}"/>
    <pc:docChg chg="undo redo custSel addSld delSld modSld sldOrd">
      <pc:chgData name="Flandin Pierre" userId="85deeb59-2f5b-494e-8608-cfdf6d0c99d5" providerId="ADAL" clId="{76E9620C-0AC1-46BF-B8A7-0C8BF8E8CFF0}" dt="2023-05-11T16:11:07.383" v="1074" actId="20577"/>
      <pc:docMkLst>
        <pc:docMk/>
      </pc:docMkLst>
      <pc:sldChg chg="del">
        <pc:chgData name="Flandin Pierre" userId="85deeb59-2f5b-494e-8608-cfdf6d0c99d5" providerId="ADAL" clId="{76E9620C-0AC1-46BF-B8A7-0C8BF8E8CFF0}" dt="2023-05-10T12:30:22.552" v="9" actId="47"/>
        <pc:sldMkLst>
          <pc:docMk/>
          <pc:sldMk cId="2056464026" sldId="258"/>
        </pc:sldMkLst>
      </pc:sldChg>
      <pc:sldChg chg="del">
        <pc:chgData name="Flandin Pierre" userId="85deeb59-2f5b-494e-8608-cfdf6d0c99d5" providerId="ADAL" clId="{76E9620C-0AC1-46BF-B8A7-0C8BF8E8CFF0}" dt="2023-05-10T12:30:12.212" v="8" actId="47"/>
        <pc:sldMkLst>
          <pc:docMk/>
          <pc:sldMk cId="3119439921" sldId="259"/>
        </pc:sldMkLst>
      </pc:sldChg>
      <pc:sldChg chg="del">
        <pc:chgData name="Flandin Pierre" userId="85deeb59-2f5b-494e-8608-cfdf6d0c99d5" providerId="ADAL" clId="{76E9620C-0AC1-46BF-B8A7-0C8BF8E8CFF0}" dt="2023-05-10T12:29:30.295" v="4" actId="47"/>
        <pc:sldMkLst>
          <pc:docMk/>
          <pc:sldMk cId="4235850983" sldId="270"/>
        </pc:sldMkLst>
      </pc:sldChg>
      <pc:sldChg chg="del">
        <pc:chgData name="Flandin Pierre" userId="85deeb59-2f5b-494e-8608-cfdf6d0c99d5" providerId="ADAL" clId="{76E9620C-0AC1-46BF-B8A7-0C8BF8E8CFF0}" dt="2023-05-10T12:29:32.450" v="5" actId="47"/>
        <pc:sldMkLst>
          <pc:docMk/>
          <pc:sldMk cId="756887907" sldId="271"/>
        </pc:sldMkLst>
      </pc:sldChg>
      <pc:sldChg chg="del">
        <pc:chgData name="Flandin Pierre" userId="85deeb59-2f5b-494e-8608-cfdf6d0c99d5" providerId="ADAL" clId="{76E9620C-0AC1-46BF-B8A7-0C8BF8E8CFF0}" dt="2023-05-10T12:40:41.934" v="177" actId="47"/>
        <pc:sldMkLst>
          <pc:docMk/>
          <pc:sldMk cId="181442148" sldId="272"/>
        </pc:sldMkLst>
      </pc:sldChg>
      <pc:sldChg chg="del">
        <pc:chgData name="Flandin Pierre" userId="85deeb59-2f5b-494e-8608-cfdf6d0c99d5" providerId="ADAL" clId="{76E9620C-0AC1-46BF-B8A7-0C8BF8E8CFF0}" dt="2023-05-10T12:30:55.117" v="10" actId="47"/>
        <pc:sldMkLst>
          <pc:docMk/>
          <pc:sldMk cId="2180699463" sldId="273"/>
        </pc:sldMkLst>
      </pc:sldChg>
      <pc:sldChg chg="addSp delSp modSp mod">
        <pc:chgData name="Flandin Pierre" userId="85deeb59-2f5b-494e-8608-cfdf6d0c99d5" providerId="ADAL" clId="{76E9620C-0AC1-46BF-B8A7-0C8BF8E8CFF0}" dt="2023-05-10T12:53:37.935" v="310" actId="207"/>
        <pc:sldMkLst>
          <pc:docMk/>
          <pc:sldMk cId="194494132" sldId="274"/>
        </pc:sldMkLst>
        <pc:spChg chg="del mod">
          <ac:chgData name="Flandin Pierre" userId="85deeb59-2f5b-494e-8608-cfdf6d0c99d5" providerId="ADAL" clId="{76E9620C-0AC1-46BF-B8A7-0C8BF8E8CFF0}" dt="2023-05-10T12:41:42.852" v="192" actId="478"/>
          <ac:spMkLst>
            <pc:docMk/>
            <pc:sldMk cId="194494132" sldId="274"/>
            <ac:spMk id="2" creationId="{9FC0B348-577E-4D00-803D-D8731138922B}"/>
          </ac:spMkLst>
        </pc:spChg>
        <pc:spChg chg="add del mod">
          <ac:chgData name="Flandin Pierre" userId="85deeb59-2f5b-494e-8608-cfdf6d0c99d5" providerId="ADAL" clId="{76E9620C-0AC1-46BF-B8A7-0C8BF8E8CFF0}" dt="2023-05-10T12:52:21.116" v="295" actId="478"/>
          <ac:spMkLst>
            <pc:docMk/>
            <pc:sldMk cId="194494132" sldId="274"/>
            <ac:spMk id="3" creationId="{872DD7D3-054F-7C50-E418-24FDB2FCA03B}"/>
          </ac:spMkLst>
        </pc:spChg>
        <pc:spChg chg="add mod">
          <ac:chgData name="Flandin Pierre" userId="85deeb59-2f5b-494e-8608-cfdf6d0c99d5" providerId="ADAL" clId="{76E9620C-0AC1-46BF-B8A7-0C8BF8E8CFF0}" dt="2023-05-10T12:53:37.935" v="310" actId="207"/>
          <ac:spMkLst>
            <pc:docMk/>
            <pc:sldMk cId="194494132" sldId="274"/>
            <ac:spMk id="4" creationId="{5E723E12-0AAB-B53D-EDE5-8B9654BD7FB0}"/>
          </ac:spMkLst>
        </pc:spChg>
        <pc:spChg chg="mod">
          <ac:chgData name="Flandin Pierre" userId="85deeb59-2f5b-494e-8608-cfdf6d0c99d5" providerId="ADAL" clId="{76E9620C-0AC1-46BF-B8A7-0C8BF8E8CFF0}" dt="2023-05-10T12:43:17.664" v="227" actId="403"/>
          <ac:spMkLst>
            <pc:docMk/>
            <pc:sldMk cId="194494132" sldId="274"/>
            <ac:spMk id="5" creationId="{CD881D36-FF12-4461-AFC6-369D45E25F72}"/>
          </ac:spMkLst>
        </pc:spChg>
      </pc:sldChg>
      <pc:sldChg chg="del">
        <pc:chgData name="Flandin Pierre" userId="85deeb59-2f5b-494e-8608-cfdf6d0c99d5" providerId="ADAL" clId="{76E9620C-0AC1-46BF-B8A7-0C8BF8E8CFF0}" dt="2023-05-10T12:50:20.803" v="277" actId="47"/>
        <pc:sldMkLst>
          <pc:docMk/>
          <pc:sldMk cId="336486994" sldId="290"/>
        </pc:sldMkLst>
      </pc:sldChg>
      <pc:sldChg chg="del">
        <pc:chgData name="Flandin Pierre" userId="85deeb59-2f5b-494e-8608-cfdf6d0c99d5" providerId="ADAL" clId="{76E9620C-0AC1-46BF-B8A7-0C8BF8E8CFF0}" dt="2023-05-10T12:52:29.851" v="296" actId="47"/>
        <pc:sldMkLst>
          <pc:docMk/>
          <pc:sldMk cId="4098490904" sldId="292"/>
        </pc:sldMkLst>
      </pc:sldChg>
      <pc:sldChg chg="del">
        <pc:chgData name="Flandin Pierre" userId="85deeb59-2f5b-494e-8608-cfdf6d0c99d5" providerId="ADAL" clId="{76E9620C-0AC1-46BF-B8A7-0C8BF8E8CFF0}" dt="2023-05-10T12:29:25.367" v="2" actId="47"/>
        <pc:sldMkLst>
          <pc:docMk/>
          <pc:sldMk cId="2238315584" sldId="293"/>
        </pc:sldMkLst>
      </pc:sldChg>
      <pc:sldChg chg="del">
        <pc:chgData name="Flandin Pierre" userId="85deeb59-2f5b-494e-8608-cfdf6d0c99d5" providerId="ADAL" clId="{76E9620C-0AC1-46BF-B8A7-0C8BF8E8CFF0}" dt="2023-05-10T12:29:25.657" v="3" actId="47"/>
        <pc:sldMkLst>
          <pc:docMk/>
          <pc:sldMk cId="1038857004" sldId="294"/>
        </pc:sldMkLst>
      </pc:sldChg>
      <pc:sldChg chg="modSp del mod">
        <pc:chgData name="Flandin Pierre" userId="85deeb59-2f5b-494e-8608-cfdf6d0c99d5" providerId="ADAL" clId="{76E9620C-0AC1-46BF-B8A7-0C8BF8E8CFF0}" dt="2023-05-10T12:43:26.086" v="228" actId="47"/>
        <pc:sldMkLst>
          <pc:docMk/>
          <pc:sldMk cId="3292054874" sldId="295"/>
        </pc:sldMkLst>
        <pc:spChg chg="mod">
          <ac:chgData name="Flandin Pierre" userId="85deeb59-2f5b-494e-8608-cfdf6d0c99d5" providerId="ADAL" clId="{76E9620C-0AC1-46BF-B8A7-0C8BF8E8CFF0}" dt="2023-05-10T12:33:34.117" v="15" actId="20577"/>
          <ac:spMkLst>
            <pc:docMk/>
            <pc:sldMk cId="3292054874" sldId="295"/>
            <ac:spMk id="5" creationId="{CD881D36-FF12-4461-AFC6-369D45E25F72}"/>
          </ac:spMkLst>
        </pc:spChg>
      </pc:sldChg>
      <pc:sldChg chg="addSp delSp modSp mod">
        <pc:chgData name="Flandin Pierre" userId="85deeb59-2f5b-494e-8608-cfdf6d0c99d5" providerId="ADAL" clId="{76E9620C-0AC1-46BF-B8A7-0C8BF8E8CFF0}" dt="2023-05-10T12:52:52.202" v="300" actId="404"/>
        <pc:sldMkLst>
          <pc:docMk/>
          <pc:sldMk cId="1695628443" sldId="296"/>
        </pc:sldMkLst>
        <pc:spChg chg="mod">
          <ac:chgData name="Flandin Pierre" userId="85deeb59-2f5b-494e-8608-cfdf6d0c99d5" providerId="ADAL" clId="{76E9620C-0AC1-46BF-B8A7-0C8BF8E8CFF0}" dt="2023-05-10T12:52:52.202" v="300" actId="404"/>
          <ac:spMkLst>
            <pc:docMk/>
            <pc:sldMk cId="1695628443" sldId="296"/>
            <ac:spMk id="2" creationId="{877A37A6-44FC-400A-88B8-82E2B55C8EEE}"/>
          </ac:spMkLst>
        </pc:spChg>
        <pc:spChg chg="del mod">
          <ac:chgData name="Flandin Pierre" userId="85deeb59-2f5b-494e-8608-cfdf6d0c99d5" providerId="ADAL" clId="{76E9620C-0AC1-46BF-B8A7-0C8BF8E8CFF0}" dt="2023-05-10T12:35:07.091" v="23" actId="478"/>
          <ac:spMkLst>
            <pc:docMk/>
            <pc:sldMk cId="1695628443" sldId="296"/>
            <ac:spMk id="3" creationId="{2A1F572E-D69A-40AD-807D-7860C976E080}"/>
          </ac:spMkLst>
        </pc:spChg>
        <pc:spChg chg="del">
          <ac:chgData name="Flandin Pierre" userId="85deeb59-2f5b-494e-8608-cfdf6d0c99d5" providerId="ADAL" clId="{76E9620C-0AC1-46BF-B8A7-0C8BF8E8CFF0}" dt="2023-05-10T12:35:39.676" v="28" actId="478"/>
          <ac:spMkLst>
            <pc:docMk/>
            <pc:sldMk cId="1695628443" sldId="296"/>
            <ac:spMk id="4" creationId="{D969846A-1986-C8F9-B7A0-C86399189C3E}"/>
          </ac:spMkLst>
        </pc:spChg>
        <pc:spChg chg="mod">
          <ac:chgData name="Flandin Pierre" userId="85deeb59-2f5b-494e-8608-cfdf6d0c99d5" providerId="ADAL" clId="{76E9620C-0AC1-46BF-B8A7-0C8BF8E8CFF0}" dt="2023-05-10T12:40:12.721" v="176" actId="403"/>
          <ac:spMkLst>
            <pc:docMk/>
            <pc:sldMk cId="1695628443" sldId="296"/>
            <ac:spMk id="5" creationId="{E8B26CA9-4980-202A-EA5A-E3054CE0F41A}"/>
          </ac:spMkLst>
        </pc:spChg>
        <pc:spChg chg="add del mod">
          <ac:chgData name="Flandin Pierre" userId="85deeb59-2f5b-494e-8608-cfdf6d0c99d5" providerId="ADAL" clId="{76E9620C-0AC1-46BF-B8A7-0C8BF8E8CFF0}" dt="2023-05-10T12:35:22.630" v="25" actId="478"/>
          <ac:spMkLst>
            <pc:docMk/>
            <pc:sldMk cId="1695628443" sldId="296"/>
            <ac:spMk id="7" creationId="{189F44B0-49C8-AD26-8BE6-74F18119DA10}"/>
          </ac:spMkLst>
        </pc:spChg>
        <pc:spChg chg="add del mod">
          <ac:chgData name="Flandin Pierre" userId="85deeb59-2f5b-494e-8608-cfdf6d0c99d5" providerId="ADAL" clId="{76E9620C-0AC1-46BF-B8A7-0C8BF8E8CFF0}" dt="2023-05-10T12:51:12.964" v="282" actId="478"/>
          <ac:spMkLst>
            <pc:docMk/>
            <pc:sldMk cId="1695628443" sldId="296"/>
            <ac:spMk id="8" creationId="{CBC293E7-9DB6-4A4C-B37D-1E2569F24FDF}"/>
          </ac:spMkLst>
        </pc:spChg>
        <pc:picChg chg="del">
          <ac:chgData name="Flandin Pierre" userId="85deeb59-2f5b-494e-8608-cfdf6d0c99d5" providerId="ADAL" clId="{76E9620C-0AC1-46BF-B8A7-0C8BF8E8CFF0}" dt="2023-05-10T12:40:00.300" v="171" actId="478"/>
          <ac:picMkLst>
            <pc:docMk/>
            <pc:sldMk cId="1695628443" sldId="296"/>
            <ac:picMk id="14" creationId="{96D9F4D8-B6D9-FBA8-E331-7E1B5A61E3F9}"/>
          </ac:picMkLst>
        </pc:picChg>
      </pc:sldChg>
      <pc:sldChg chg="del">
        <pc:chgData name="Flandin Pierre" userId="85deeb59-2f5b-494e-8608-cfdf6d0c99d5" providerId="ADAL" clId="{76E9620C-0AC1-46BF-B8A7-0C8BF8E8CFF0}" dt="2023-05-10T12:38:10.819" v="145" actId="47"/>
        <pc:sldMkLst>
          <pc:docMk/>
          <pc:sldMk cId="582448803" sldId="297"/>
        </pc:sldMkLst>
      </pc:sldChg>
      <pc:sldChg chg="modSp del mod">
        <pc:chgData name="Flandin Pierre" userId="85deeb59-2f5b-494e-8608-cfdf6d0c99d5" providerId="ADAL" clId="{76E9620C-0AC1-46BF-B8A7-0C8BF8E8CFF0}" dt="2023-05-10T12:52:36.799" v="297" actId="47"/>
        <pc:sldMkLst>
          <pc:docMk/>
          <pc:sldMk cId="597637401" sldId="298"/>
        </pc:sldMkLst>
        <pc:spChg chg="mod">
          <ac:chgData name="Flandin Pierre" userId="85deeb59-2f5b-494e-8608-cfdf6d0c99d5" providerId="ADAL" clId="{76E9620C-0AC1-46BF-B8A7-0C8BF8E8CFF0}" dt="2023-05-10T12:44:58.559" v="239" actId="404"/>
          <ac:spMkLst>
            <pc:docMk/>
            <pc:sldMk cId="597637401" sldId="298"/>
            <ac:spMk id="2" creationId="{BE04F73D-524A-40AD-9657-67EBBC3ACE3E}"/>
          </ac:spMkLst>
        </pc:spChg>
      </pc:sldChg>
      <pc:sldChg chg="addSp modSp mod">
        <pc:chgData name="Flandin Pierre" userId="85deeb59-2f5b-494e-8608-cfdf6d0c99d5" providerId="ADAL" clId="{76E9620C-0AC1-46BF-B8A7-0C8BF8E8CFF0}" dt="2023-05-10T12:54:13.473" v="331" actId="1076"/>
        <pc:sldMkLst>
          <pc:docMk/>
          <pc:sldMk cId="1755688027" sldId="299"/>
        </pc:sldMkLst>
        <pc:spChg chg="mod">
          <ac:chgData name="Flandin Pierre" userId="85deeb59-2f5b-494e-8608-cfdf6d0c99d5" providerId="ADAL" clId="{76E9620C-0AC1-46BF-B8A7-0C8BF8E8CFF0}" dt="2023-05-10T12:52:56.970" v="302" actId="404"/>
          <ac:spMkLst>
            <pc:docMk/>
            <pc:sldMk cId="1755688027" sldId="299"/>
            <ac:spMk id="2" creationId="{877A37A6-44FC-400A-88B8-82E2B55C8EEE}"/>
          </ac:spMkLst>
        </pc:spChg>
        <pc:spChg chg="mod">
          <ac:chgData name="Flandin Pierre" userId="85deeb59-2f5b-494e-8608-cfdf6d0c99d5" providerId="ADAL" clId="{76E9620C-0AC1-46BF-B8A7-0C8BF8E8CFF0}" dt="2023-05-10T12:54:08.487" v="330" actId="20577"/>
          <ac:spMkLst>
            <pc:docMk/>
            <pc:sldMk cId="1755688027" sldId="299"/>
            <ac:spMk id="3" creationId="{2A1F572E-D69A-40AD-807D-7860C976E080}"/>
          </ac:spMkLst>
        </pc:spChg>
        <pc:spChg chg="add mod">
          <ac:chgData name="Flandin Pierre" userId="85deeb59-2f5b-494e-8608-cfdf6d0c99d5" providerId="ADAL" clId="{76E9620C-0AC1-46BF-B8A7-0C8BF8E8CFF0}" dt="2023-05-10T12:54:13.473" v="331" actId="1076"/>
          <ac:spMkLst>
            <pc:docMk/>
            <pc:sldMk cId="1755688027" sldId="299"/>
            <ac:spMk id="4" creationId="{78646E9D-5ED6-A325-77F0-6AC8691949A8}"/>
          </ac:spMkLst>
        </pc:spChg>
      </pc:sldChg>
      <pc:sldChg chg="del">
        <pc:chgData name="Flandin Pierre" userId="85deeb59-2f5b-494e-8608-cfdf6d0c99d5" providerId="ADAL" clId="{76E9620C-0AC1-46BF-B8A7-0C8BF8E8CFF0}" dt="2023-05-10T12:38:07.563" v="144" actId="47"/>
        <pc:sldMkLst>
          <pc:docMk/>
          <pc:sldMk cId="8942213" sldId="300"/>
        </pc:sldMkLst>
      </pc:sldChg>
      <pc:sldChg chg="del">
        <pc:chgData name="Flandin Pierre" userId="85deeb59-2f5b-494e-8608-cfdf6d0c99d5" providerId="ADAL" clId="{76E9620C-0AC1-46BF-B8A7-0C8BF8E8CFF0}" dt="2023-05-10T12:45:45.317" v="244" actId="47"/>
        <pc:sldMkLst>
          <pc:docMk/>
          <pc:sldMk cId="1084558028" sldId="301"/>
        </pc:sldMkLst>
      </pc:sldChg>
      <pc:sldChg chg="del">
        <pc:chgData name="Flandin Pierre" userId="85deeb59-2f5b-494e-8608-cfdf6d0c99d5" providerId="ADAL" clId="{76E9620C-0AC1-46BF-B8A7-0C8BF8E8CFF0}" dt="2023-05-10T12:45:46.350" v="245" actId="47"/>
        <pc:sldMkLst>
          <pc:docMk/>
          <pc:sldMk cId="884312198" sldId="302"/>
        </pc:sldMkLst>
      </pc:sldChg>
      <pc:sldChg chg="del">
        <pc:chgData name="Flandin Pierre" userId="85deeb59-2f5b-494e-8608-cfdf6d0c99d5" providerId="ADAL" clId="{76E9620C-0AC1-46BF-B8A7-0C8BF8E8CFF0}" dt="2023-05-10T12:54:23.453" v="332" actId="47"/>
        <pc:sldMkLst>
          <pc:docMk/>
          <pc:sldMk cId="3023197530" sldId="303"/>
        </pc:sldMkLst>
      </pc:sldChg>
      <pc:sldChg chg="modSp mod">
        <pc:chgData name="Flandin Pierre" userId="85deeb59-2f5b-494e-8608-cfdf6d0c99d5" providerId="ADAL" clId="{76E9620C-0AC1-46BF-B8A7-0C8BF8E8CFF0}" dt="2023-05-10T12:54:41.977" v="337" actId="5793"/>
        <pc:sldMkLst>
          <pc:docMk/>
          <pc:sldMk cId="1966574798" sldId="304"/>
        </pc:sldMkLst>
        <pc:spChg chg="mod">
          <ac:chgData name="Flandin Pierre" userId="85deeb59-2f5b-494e-8608-cfdf6d0c99d5" providerId="ADAL" clId="{76E9620C-0AC1-46BF-B8A7-0C8BF8E8CFF0}" dt="2023-05-10T12:54:41.977" v="337" actId="5793"/>
          <ac:spMkLst>
            <pc:docMk/>
            <pc:sldMk cId="1966574798" sldId="304"/>
            <ac:spMk id="3" creationId="{2A1F572E-D69A-40AD-807D-7860C976E080}"/>
          </ac:spMkLst>
        </pc:spChg>
      </pc:sldChg>
      <pc:sldChg chg="del">
        <pc:chgData name="Flandin Pierre" userId="85deeb59-2f5b-494e-8608-cfdf6d0c99d5" providerId="ADAL" clId="{76E9620C-0AC1-46BF-B8A7-0C8BF8E8CFF0}" dt="2023-05-10T12:45:54.605" v="246" actId="47"/>
        <pc:sldMkLst>
          <pc:docMk/>
          <pc:sldMk cId="3947281373" sldId="305"/>
        </pc:sldMkLst>
      </pc:sldChg>
      <pc:sldChg chg="del">
        <pc:chgData name="Flandin Pierre" userId="85deeb59-2f5b-494e-8608-cfdf6d0c99d5" providerId="ADAL" clId="{76E9620C-0AC1-46BF-B8A7-0C8BF8E8CFF0}" dt="2023-05-10T12:45:56.596" v="247" actId="47"/>
        <pc:sldMkLst>
          <pc:docMk/>
          <pc:sldMk cId="2836887267" sldId="306"/>
        </pc:sldMkLst>
      </pc:sldChg>
      <pc:sldChg chg="del">
        <pc:chgData name="Flandin Pierre" userId="85deeb59-2f5b-494e-8608-cfdf6d0c99d5" providerId="ADAL" clId="{76E9620C-0AC1-46BF-B8A7-0C8BF8E8CFF0}" dt="2023-05-10T12:45:58.468" v="248" actId="47"/>
        <pc:sldMkLst>
          <pc:docMk/>
          <pc:sldMk cId="3281023785" sldId="307"/>
        </pc:sldMkLst>
      </pc:sldChg>
      <pc:sldChg chg="del">
        <pc:chgData name="Flandin Pierre" userId="85deeb59-2f5b-494e-8608-cfdf6d0c99d5" providerId="ADAL" clId="{76E9620C-0AC1-46BF-B8A7-0C8BF8E8CFF0}" dt="2023-05-10T12:46:49.442" v="262" actId="47"/>
        <pc:sldMkLst>
          <pc:docMk/>
          <pc:sldMk cId="1961107165" sldId="308"/>
        </pc:sldMkLst>
      </pc:sldChg>
      <pc:sldChg chg="del">
        <pc:chgData name="Flandin Pierre" userId="85deeb59-2f5b-494e-8608-cfdf6d0c99d5" providerId="ADAL" clId="{76E9620C-0AC1-46BF-B8A7-0C8BF8E8CFF0}" dt="2023-05-10T12:46:51.849" v="263" actId="47"/>
        <pc:sldMkLst>
          <pc:docMk/>
          <pc:sldMk cId="1803180821" sldId="309"/>
        </pc:sldMkLst>
      </pc:sldChg>
      <pc:sldChg chg="del">
        <pc:chgData name="Flandin Pierre" userId="85deeb59-2f5b-494e-8608-cfdf6d0c99d5" providerId="ADAL" clId="{76E9620C-0AC1-46BF-B8A7-0C8BF8E8CFF0}" dt="2023-05-10T12:32:25.793" v="11" actId="47"/>
        <pc:sldMkLst>
          <pc:docMk/>
          <pc:sldMk cId="1118550259" sldId="310"/>
        </pc:sldMkLst>
      </pc:sldChg>
      <pc:sldChg chg="del">
        <pc:chgData name="Flandin Pierre" userId="85deeb59-2f5b-494e-8608-cfdf6d0c99d5" providerId="ADAL" clId="{76E9620C-0AC1-46BF-B8A7-0C8BF8E8CFF0}" dt="2023-05-10T12:46:52.652" v="264" actId="47"/>
        <pc:sldMkLst>
          <pc:docMk/>
          <pc:sldMk cId="2547699433" sldId="311"/>
        </pc:sldMkLst>
      </pc:sldChg>
      <pc:sldChg chg="del">
        <pc:chgData name="Flandin Pierre" userId="85deeb59-2f5b-494e-8608-cfdf6d0c99d5" providerId="ADAL" clId="{76E9620C-0AC1-46BF-B8A7-0C8BF8E8CFF0}" dt="2023-05-10T12:28:53.279" v="0" actId="47"/>
        <pc:sldMkLst>
          <pc:docMk/>
          <pc:sldMk cId="1580539894" sldId="320"/>
        </pc:sldMkLst>
      </pc:sldChg>
      <pc:sldChg chg="del">
        <pc:chgData name="Flandin Pierre" userId="85deeb59-2f5b-494e-8608-cfdf6d0c99d5" providerId="ADAL" clId="{76E9620C-0AC1-46BF-B8A7-0C8BF8E8CFF0}" dt="2023-05-10T12:29:08.147" v="1" actId="47"/>
        <pc:sldMkLst>
          <pc:docMk/>
          <pc:sldMk cId="3367894981" sldId="341"/>
        </pc:sldMkLst>
      </pc:sldChg>
      <pc:sldChg chg="del">
        <pc:chgData name="Flandin Pierre" userId="85deeb59-2f5b-494e-8608-cfdf6d0c99d5" providerId="ADAL" clId="{76E9620C-0AC1-46BF-B8A7-0C8BF8E8CFF0}" dt="2023-05-10T12:45:59.724" v="249" actId="47"/>
        <pc:sldMkLst>
          <pc:docMk/>
          <pc:sldMk cId="1914918099" sldId="4861"/>
        </pc:sldMkLst>
      </pc:sldChg>
      <pc:sldChg chg="del">
        <pc:chgData name="Flandin Pierre" userId="85deeb59-2f5b-494e-8608-cfdf6d0c99d5" providerId="ADAL" clId="{76E9620C-0AC1-46BF-B8A7-0C8BF8E8CFF0}" dt="2023-05-10T12:29:41.329" v="6" actId="47"/>
        <pc:sldMkLst>
          <pc:docMk/>
          <pc:sldMk cId="728915204" sldId="4862"/>
        </pc:sldMkLst>
      </pc:sldChg>
      <pc:sldChg chg="add del">
        <pc:chgData name="Flandin Pierre" userId="85deeb59-2f5b-494e-8608-cfdf6d0c99d5" providerId="ADAL" clId="{76E9620C-0AC1-46BF-B8A7-0C8BF8E8CFF0}" dt="2023-05-10T12:50:58.941" v="279" actId="47"/>
        <pc:sldMkLst>
          <pc:docMk/>
          <pc:sldMk cId="988544161" sldId="4864"/>
        </pc:sldMkLst>
      </pc:sldChg>
      <pc:sldChg chg="del">
        <pc:chgData name="Flandin Pierre" userId="85deeb59-2f5b-494e-8608-cfdf6d0c99d5" providerId="ADAL" clId="{76E9620C-0AC1-46BF-B8A7-0C8BF8E8CFF0}" dt="2023-05-10T12:30:02.333" v="7" actId="47"/>
        <pc:sldMkLst>
          <pc:docMk/>
          <pc:sldMk cId="1522468370" sldId="4864"/>
        </pc:sldMkLst>
      </pc:sldChg>
      <pc:sldChg chg="addSp delSp modSp add mod">
        <pc:chgData name="Flandin Pierre" userId="85deeb59-2f5b-494e-8608-cfdf6d0c99d5" providerId="ADAL" clId="{76E9620C-0AC1-46BF-B8A7-0C8BF8E8CFF0}" dt="2023-05-10T12:55:58.123" v="359" actId="14100"/>
        <pc:sldMkLst>
          <pc:docMk/>
          <pc:sldMk cId="2896829887" sldId="4864"/>
        </pc:sldMkLst>
        <pc:spChg chg="mod">
          <ac:chgData name="Flandin Pierre" userId="85deeb59-2f5b-494e-8608-cfdf6d0c99d5" providerId="ADAL" clId="{76E9620C-0AC1-46BF-B8A7-0C8BF8E8CFF0}" dt="2023-05-10T12:55:26.593" v="353" actId="122"/>
          <ac:spMkLst>
            <pc:docMk/>
            <pc:sldMk cId="2896829887" sldId="4864"/>
            <ac:spMk id="2" creationId="{877A37A6-44FC-400A-88B8-82E2B55C8EEE}"/>
          </ac:spMkLst>
        </pc:spChg>
        <pc:spChg chg="add mod">
          <ac:chgData name="Flandin Pierre" userId="85deeb59-2f5b-494e-8608-cfdf6d0c99d5" providerId="ADAL" clId="{76E9620C-0AC1-46BF-B8A7-0C8BF8E8CFF0}" dt="2023-05-10T12:55:58.123" v="359" actId="14100"/>
          <ac:spMkLst>
            <pc:docMk/>
            <pc:sldMk cId="2896829887" sldId="4864"/>
            <ac:spMk id="3" creationId="{DB46453C-85AA-24BF-0A6F-222BE84CE4E0}"/>
          </ac:spMkLst>
        </pc:spChg>
        <pc:spChg chg="del">
          <ac:chgData name="Flandin Pierre" userId="85deeb59-2f5b-494e-8608-cfdf6d0c99d5" providerId="ADAL" clId="{76E9620C-0AC1-46BF-B8A7-0C8BF8E8CFF0}" dt="2023-05-10T12:55:38.335" v="354" actId="478"/>
          <ac:spMkLst>
            <pc:docMk/>
            <pc:sldMk cId="2896829887" sldId="4864"/>
            <ac:spMk id="5" creationId="{E8B26CA9-4980-202A-EA5A-E3054CE0F41A}"/>
          </ac:spMkLst>
        </pc:spChg>
      </pc:sldChg>
      <pc:sldChg chg="add del">
        <pc:chgData name="Flandin Pierre" userId="85deeb59-2f5b-494e-8608-cfdf6d0c99d5" providerId="ADAL" clId="{76E9620C-0AC1-46BF-B8A7-0C8BF8E8CFF0}" dt="2023-05-10T13:06:13.953" v="361"/>
        <pc:sldMkLst>
          <pc:docMk/>
          <pc:sldMk cId="15119785" sldId="4865"/>
        </pc:sldMkLst>
      </pc:sldChg>
      <pc:sldChg chg="add del">
        <pc:chgData name="Flandin Pierre" userId="85deeb59-2f5b-494e-8608-cfdf6d0c99d5" providerId="ADAL" clId="{76E9620C-0AC1-46BF-B8A7-0C8BF8E8CFF0}" dt="2023-05-10T13:06:35.932" v="366" actId="47"/>
        <pc:sldMkLst>
          <pc:docMk/>
          <pc:sldMk cId="642413748" sldId="4865"/>
        </pc:sldMkLst>
      </pc:sldChg>
      <pc:sldChg chg="modSp add mod ord">
        <pc:chgData name="Flandin Pierre" userId="85deeb59-2f5b-494e-8608-cfdf6d0c99d5" providerId="ADAL" clId="{76E9620C-0AC1-46BF-B8A7-0C8BF8E8CFF0}" dt="2023-05-10T13:15:34.860" v="508" actId="20577"/>
        <pc:sldMkLst>
          <pc:docMk/>
          <pc:sldMk cId="3741936683" sldId="4866"/>
        </pc:sldMkLst>
        <pc:spChg chg="mod">
          <ac:chgData name="Flandin Pierre" userId="85deeb59-2f5b-494e-8608-cfdf6d0c99d5" providerId="ADAL" clId="{76E9620C-0AC1-46BF-B8A7-0C8BF8E8CFF0}" dt="2023-05-10T13:15:34.860" v="508" actId="20577"/>
          <ac:spMkLst>
            <pc:docMk/>
            <pc:sldMk cId="3741936683" sldId="4866"/>
            <ac:spMk id="4" creationId="{5E723E12-0AAB-B53D-EDE5-8B9654BD7FB0}"/>
          </ac:spMkLst>
        </pc:spChg>
        <pc:spChg chg="mod">
          <ac:chgData name="Flandin Pierre" userId="85deeb59-2f5b-494e-8608-cfdf6d0c99d5" providerId="ADAL" clId="{76E9620C-0AC1-46BF-B8A7-0C8BF8E8CFF0}" dt="2023-05-10T13:15:27.909" v="507" actId="113"/>
          <ac:spMkLst>
            <pc:docMk/>
            <pc:sldMk cId="3741936683" sldId="4866"/>
            <ac:spMk id="5" creationId="{CD881D36-FF12-4461-AFC6-369D45E25F72}"/>
          </ac:spMkLst>
        </pc:spChg>
      </pc:sldChg>
      <pc:sldChg chg="add del">
        <pc:chgData name="Flandin Pierre" userId="85deeb59-2f5b-494e-8608-cfdf6d0c99d5" providerId="ADAL" clId="{76E9620C-0AC1-46BF-B8A7-0C8BF8E8CFF0}" dt="2023-05-10T13:17:46.826" v="511" actId="47"/>
        <pc:sldMkLst>
          <pc:docMk/>
          <pc:sldMk cId="3034613657" sldId="4867"/>
        </pc:sldMkLst>
      </pc:sldChg>
      <pc:sldChg chg="modSp add mod">
        <pc:chgData name="Flandin Pierre" userId="85deeb59-2f5b-494e-8608-cfdf6d0c99d5" providerId="ADAL" clId="{76E9620C-0AC1-46BF-B8A7-0C8BF8E8CFF0}" dt="2023-05-11T16:11:07.383" v="1074" actId="20577"/>
        <pc:sldMkLst>
          <pc:docMk/>
          <pc:sldMk cId="3925094628" sldId="4868"/>
        </pc:sldMkLst>
        <pc:spChg chg="mod">
          <ac:chgData name="Flandin Pierre" userId="85deeb59-2f5b-494e-8608-cfdf6d0c99d5" providerId="ADAL" clId="{76E9620C-0AC1-46BF-B8A7-0C8BF8E8CFF0}" dt="2023-05-11T16:11:07.383" v="1074" actId="20577"/>
          <ac:spMkLst>
            <pc:docMk/>
            <pc:sldMk cId="3925094628" sldId="4868"/>
            <ac:spMk id="3" creationId="{2A1F572E-D69A-40AD-807D-7860C976E08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CF993F3-682C-42B9-8D61-426A6ADF46FC}"/>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5223A439-4A31-4F00-8144-4303D5456672}"/>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2884F891-DC57-4838-BBED-91C6898DA2DB}" type="datetimeFigureOut">
              <a:rPr lang="fr-FR" smtClean="0"/>
              <a:t>11/05/2023</a:t>
            </a:fld>
            <a:endParaRPr lang="fr-FR"/>
          </a:p>
        </p:txBody>
      </p:sp>
      <p:sp>
        <p:nvSpPr>
          <p:cNvPr id="4" name="Espace réservé du pied de page 3">
            <a:extLst>
              <a:ext uri="{FF2B5EF4-FFF2-40B4-BE49-F238E27FC236}">
                <a16:creationId xmlns:a16="http://schemas.microsoft.com/office/drawing/2014/main" id="{7AAA06EE-69C8-4549-908E-95D15109F77F}"/>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CABE781B-27DA-431D-A788-2894E1A00D0D}"/>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04D2CA8E-88F2-47EA-AE8E-80F7CD016E4C}" type="slidenum">
              <a:rPr lang="fr-FR" smtClean="0"/>
              <a:t>‹N°›</a:t>
            </a:fld>
            <a:endParaRPr lang="fr-FR"/>
          </a:p>
        </p:txBody>
      </p:sp>
    </p:spTree>
    <p:extLst>
      <p:ext uri="{BB962C8B-B14F-4D97-AF65-F5344CB8AC3E}">
        <p14:creationId xmlns:p14="http://schemas.microsoft.com/office/powerpoint/2010/main" val="141466355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5699BA7C-3B37-4759-B9CD-C959714313C5}" type="datetimeFigureOut">
              <a:rPr lang="fr-FR" smtClean="0"/>
              <a:t>11/05/2023</a:t>
            </a:fld>
            <a:endParaRPr lang="fr-FR"/>
          </a:p>
        </p:txBody>
      </p:sp>
      <p:sp>
        <p:nvSpPr>
          <p:cNvPr id="4" name="Espace réservé de l'image des diapositives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07E65C5B-E629-4EB2-B7B5-D49D7C50C942}" type="slidenum">
              <a:rPr lang="fr-FR" smtClean="0"/>
              <a:t>‹N°›</a:t>
            </a:fld>
            <a:endParaRPr lang="fr-FR"/>
          </a:p>
        </p:txBody>
      </p:sp>
    </p:spTree>
    <p:extLst>
      <p:ext uri="{BB962C8B-B14F-4D97-AF65-F5344CB8AC3E}">
        <p14:creationId xmlns:p14="http://schemas.microsoft.com/office/powerpoint/2010/main" val="3351517654"/>
      </p:ext>
    </p:extLst>
  </p:cSld>
  <p:clrMap bg1="lt1" tx1="dk1" bg2="lt2" tx2="dk2" accent1="accent1" accent2="accent2" accent3="accent3" accent4="accent4" accent5="accent5" accent6="accent6" hlink="hlink" folHlink="folHlink"/>
  <p:hf hdr="0" dt="0"/>
  <p:notesStyle>
    <a:lvl1pPr marL="0" algn="l" defTabSz="415778" rtl="0" eaLnBrk="1" latinLnBrk="0" hangingPunct="1">
      <a:defRPr sz="546" kern="1200">
        <a:solidFill>
          <a:schemeClr val="tx1"/>
        </a:solidFill>
        <a:latin typeface="+mn-lt"/>
        <a:ea typeface="+mn-ea"/>
        <a:cs typeface="+mn-cs"/>
      </a:defRPr>
    </a:lvl1pPr>
    <a:lvl2pPr marL="207889" algn="l" defTabSz="415778" rtl="0" eaLnBrk="1" latinLnBrk="0" hangingPunct="1">
      <a:defRPr sz="546" kern="1200">
        <a:solidFill>
          <a:schemeClr val="tx1"/>
        </a:solidFill>
        <a:latin typeface="+mn-lt"/>
        <a:ea typeface="+mn-ea"/>
        <a:cs typeface="+mn-cs"/>
      </a:defRPr>
    </a:lvl2pPr>
    <a:lvl3pPr marL="415778" algn="l" defTabSz="415778" rtl="0" eaLnBrk="1" latinLnBrk="0" hangingPunct="1">
      <a:defRPr sz="546" kern="1200">
        <a:solidFill>
          <a:schemeClr val="tx1"/>
        </a:solidFill>
        <a:latin typeface="+mn-lt"/>
        <a:ea typeface="+mn-ea"/>
        <a:cs typeface="+mn-cs"/>
      </a:defRPr>
    </a:lvl3pPr>
    <a:lvl4pPr marL="623667" algn="l" defTabSz="415778" rtl="0" eaLnBrk="1" latinLnBrk="0" hangingPunct="1">
      <a:defRPr sz="546" kern="1200">
        <a:solidFill>
          <a:schemeClr val="tx1"/>
        </a:solidFill>
        <a:latin typeface="+mn-lt"/>
        <a:ea typeface="+mn-ea"/>
        <a:cs typeface="+mn-cs"/>
      </a:defRPr>
    </a:lvl4pPr>
    <a:lvl5pPr marL="831555" algn="l" defTabSz="415778" rtl="0" eaLnBrk="1" latinLnBrk="0" hangingPunct="1">
      <a:defRPr sz="546" kern="1200">
        <a:solidFill>
          <a:schemeClr val="tx1"/>
        </a:solidFill>
        <a:latin typeface="+mn-lt"/>
        <a:ea typeface="+mn-ea"/>
        <a:cs typeface="+mn-cs"/>
      </a:defRPr>
    </a:lvl5pPr>
    <a:lvl6pPr marL="1039444" algn="l" defTabSz="415778" rtl="0" eaLnBrk="1" latinLnBrk="0" hangingPunct="1">
      <a:defRPr sz="546" kern="1200">
        <a:solidFill>
          <a:schemeClr val="tx1"/>
        </a:solidFill>
        <a:latin typeface="+mn-lt"/>
        <a:ea typeface="+mn-ea"/>
        <a:cs typeface="+mn-cs"/>
      </a:defRPr>
    </a:lvl6pPr>
    <a:lvl7pPr marL="1247333" algn="l" defTabSz="415778" rtl="0" eaLnBrk="1" latinLnBrk="0" hangingPunct="1">
      <a:defRPr sz="546" kern="1200">
        <a:solidFill>
          <a:schemeClr val="tx1"/>
        </a:solidFill>
        <a:latin typeface="+mn-lt"/>
        <a:ea typeface="+mn-ea"/>
        <a:cs typeface="+mn-cs"/>
      </a:defRPr>
    </a:lvl7pPr>
    <a:lvl8pPr marL="1455222" algn="l" defTabSz="415778" rtl="0" eaLnBrk="1" latinLnBrk="0" hangingPunct="1">
      <a:defRPr sz="546" kern="1200">
        <a:solidFill>
          <a:schemeClr val="tx1"/>
        </a:solidFill>
        <a:latin typeface="+mn-lt"/>
        <a:ea typeface="+mn-ea"/>
        <a:cs typeface="+mn-cs"/>
      </a:defRPr>
    </a:lvl8pPr>
    <a:lvl9pPr marL="1663111" algn="l" defTabSz="415778" rtl="0" eaLnBrk="1" latinLnBrk="0" hangingPunct="1">
      <a:defRPr sz="546"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Master" Target="../slideMasters/slideMaster2.xml"/><Relationship Id="rId6" Type="http://schemas.openxmlformats.org/officeDocument/2006/relationships/image" Target="../media/image34.emf"/><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p:bg>
      <p:bgPr>
        <a:solidFill>
          <a:schemeClr val="bg1"/>
        </a:solidFill>
        <a:effectLst/>
      </p:bgPr>
    </p:bg>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09AC7662-50E9-4D7A-8DE1-8376118B749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149652" y="144118"/>
            <a:ext cx="8844163" cy="4855264"/>
          </a:xfrm>
          <a:prstGeom prst="rect">
            <a:avLst/>
          </a:prstGeom>
        </p:spPr>
      </p:pic>
      <p:sp>
        <p:nvSpPr>
          <p:cNvPr id="14" name="bk object 30">
            <a:extLst>
              <a:ext uri="{FF2B5EF4-FFF2-40B4-BE49-F238E27FC236}">
                <a16:creationId xmlns:a16="http://schemas.microsoft.com/office/drawing/2014/main" id="{9E4C9C8E-A33D-425D-8F3A-DE4379911AD5}"/>
              </a:ext>
            </a:extLst>
          </p:cNvPr>
          <p:cNvSpPr/>
          <p:nvPr userDrawn="1"/>
        </p:nvSpPr>
        <p:spPr>
          <a:xfrm>
            <a:off x="248980" y="2720662"/>
            <a:ext cx="1857393" cy="328653"/>
          </a:xfrm>
          <a:custGeom>
            <a:avLst/>
            <a:gdLst/>
            <a:ahLst/>
            <a:cxnLst/>
            <a:rect l="l" t="t" r="r" b="b"/>
            <a:pathLst>
              <a:path w="4083684" h="722629">
                <a:moveTo>
                  <a:pt x="0" y="722491"/>
                </a:moveTo>
                <a:lnTo>
                  <a:pt x="4083645" y="722491"/>
                </a:lnTo>
                <a:lnTo>
                  <a:pt x="4083645" y="0"/>
                </a:lnTo>
                <a:lnTo>
                  <a:pt x="0" y="0"/>
                </a:lnTo>
                <a:lnTo>
                  <a:pt x="0" y="722491"/>
                </a:lnTo>
                <a:close/>
              </a:path>
            </a:pathLst>
          </a:custGeom>
          <a:solidFill>
            <a:srgbClr val="204291"/>
          </a:solidFill>
        </p:spPr>
        <p:txBody>
          <a:bodyPr wrap="square" lIns="0" tIns="0" rIns="0" bIns="0" rtlCol="0"/>
          <a:lstStyle/>
          <a:p>
            <a:endParaRPr sz="819"/>
          </a:p>
        </p:txBody>
      </p:sp>
      <p:sp>
        <p:nvSpPr>
          <p:cNvPr id="15" name="Holder 4">
            <a:extLst>
              <a:ext uri="{FF2B5EF4-FFF2-40B4-BE49-F238E27FC236}">
                <a16:creationId xmlns:a16="http://schemas.microsoft.com/office/drawing/2014/main" id="{8583810E-ECCE-4C60-B588-F45D50A1816C}"/>
              </a:ext>
            </a:extLst>
          </p:cNvPr>
          <p:cNvSpPr>
            <a:spLocks noGrp="1"/>
          </p:cNvSpPr>
          <p:nvPr>
            <p:ph type="dt" sz="half" idx="6"/>
          </p:nvPr>
        </p:nvSpPr>
        <p:spPr>
          <a:xfrm>
            <a:off x="212942" y="4643244"/>
            <a:ext cx="2103120" cy="257175"/>
          </a:xfrm>
          <a:prstGeom prst="rect">
            <a:avLst/>
          </a:prstGeom>
        </p:spPr>
        <p:txBody>
          <a:bodyPr lIns="0" tIns="0" rIns="0" bIns="0"/>
          <a:lstStyle>
            <a:lvl1pPr algn="l">
              <a:defRPr>
                <a:solidFill>
                  <a:schemeClr val="tx1">
                    <a:tint val="75000"/>
                  </a:schemeClr>
                </a:solidFill>
              </a:defRPr>
            </a:lvl1pPr>
          </a:lstStyle>
          <a:p>
            <a:endParaRPr lang="en-US"/>
          </a:p>
        </p:txBody>
      </p:sp>
      <p:sp>
        <p:nvSpPr>
          <p:cNvPr id="16" name="Espace réservé du texte 12">
            <a:extLst>
              <a:ext uri="{FF2B5EF4-FFF2-40B4-BE49-F238E27FC236}">
                <a16:creationId xmlns:a16="http://schemas.microsoft.com/office/drawing/2014/main" id="{12E49C6F-EF71-49F0-9B1E-BD46250E76D6}"/>
              </a:ext>
            </a:extLst>
          </p:cNvPr>
          <p:cNvSpPr>
            <a:spLocks noGrp="1"/>
          </p:cNvSpPr>
          <p:nvPr>
            <p:ph type="body" sz="quarter" idx="10" hasCustomPrompt="1"/>
          </p:nvPr>
        </p:nvSpPr>
        <p:spPr>
          <a:xfrm>
            <a:off x="248843" y="2720383"/>
            <a:ext cx="1844107" cy="329230"/>
          </a:xfrm>
          <a:prstGeom prst="rect">
            <a:avLst/>
          </a:prstGeom>
        </p:spPr>
        <p:txBody>
          <a:bodyPr/>
          <a:lstStyle>
            <a:lvl1pPr>
              <a:defRPr sz="2001" b="1">
                <a:solidFill>
                  <a:schemeClr val="bg1"/>
                </a:solidFill>
                <a:latin typeface="Arial Narrow" panose="020B0606020202030204" pitchFamily="34" charset="0"/>
              </a:defRPr>
            </a:lvl1pPr>
          </a:lstStyle>
          <a:p>
            <a:pPr lvl="0"/>
            <a:r>
              <a:rPr lang="fr-FR" dirty="0"/>
              <a:t>PPT ALDES</a:t>
            </a:r>
          </a:p>
        </p:txBody>
      </p:sp>
      <p:sp>
        <p:nvSpPr>
          <p:cNvPr id="19" name="Espace réservé du texte 12">
            <a:extLst>
              <a:ext uri="{FF2B5EF4-FFF2-40B4-BE49-F238E27FC236}">
                <a16:creationId xmlns:a16="http://schemas.microsoft.com/office/drawing/2014/main" id="{0B2F6E39-564A-464F-8796-CE6CB6E6A155}"/>
              </a:ext>
            </a:extLst>
          </p:cNvPr>
          <p:cNvSpPr>
            <a:spLocks noGrp="1"/>
          </p:cNvSpPr>
          <p:nvPr>
            <p:ph type="body" sz="quarter" idx="11" hasCustomPrompt="1"/>
          </p:nvPr>
        </p:nvSpPr>
        <p:spPr>
          <a:xfrm>
            <a:off x="257170" y="2292895"/>
            <a:ext cx="1841013" cy="329230"/>
          </a:xfrm>
          <a:prstGeom prst="rect">
            <a:avLst/>
          </a:prstGeom>
        </p:spPr>
        <p:txBody>
          <a:bodyPr/>
          <a:lstStyle>
            <a:lvl1pPr>
              <a:defRPr sz="2729" b="0">
                <a:solidFill>
                  <a:srgbClr val="204291"/>
                </a:solidFill>
                <a:latin typeface="Arial Narrow" panose="020B0606020202030204" pitchFamily="34" charset="0"/>
              </a:defRPr>
            </a:lvl1pPr>
          </a:lstStyle>
          <a:p>
            <a:pPr lvl="0"/>
            <a:r>
              <a:rPr lang="fr-FR" dirty="0"/>
              <a:t>TEMPLATE</a:t>
            </a:r>
          </a:p>
        </p:txBody>
      </p:sp>
      <p:grpSp>
        <p:nvGrpSpPr>
          <p:cNvPr id="20" name="Groupe 19">
            <a:extLst>
              <a:ext uri="{FF2B5EF4-FFF2-40B4-BE49-F238E27FC236}">
                <a16:creationId xmlns:a16="http://schemas.microsoft.com/office/drawing/2014/main" id="{526DD7F3-88AB-48BD-8C0C-6C6CB1330530}"/>
              </a:ext>
            </a:extLst>
          </p:cNvPr>
          <p:cNvGrpSpPr/>
          <p:nvPr userDrawn="1"/>
        </p:nvGrpSpPr>
        <p:grpSpPr>
          <a:xfrm>
            <a:off x="149651" y="691943"/>
            <a:ext cx="3189866" cy="902253"/>
            <a:chOff x="329025" y="1080542"/>
            <a:chExt cx="7013274" cy="1983843"/>
          </a:xfrm>
        </p:grpSpPr>
        <p:sp>
          <p:nvSpPr>
            <p:cNvPr id="21" name="bk object 17">
              <a:extLst>
                <a:ext uri="{FF2B5EF4-FFF2-40B4-BE49-F238E27FC236}">
                  <a16:creationId xmlns:a16="http://schemas.microsoft.com/office/drawing/2014/main" id="{D042B30C-8CEF-4B4F-BA89-D3F9BDB1147B}"/>
                </a:ext>
              </a:extLst>
            </p:cNvPr>
            <p:cNvSpPr/>
            <p:nvPr/>
          </p:nvSpPr>
          <p:spPr>
            <a:xfrm>
              <a:off x="329025" y="1080542"/>
              <a:ext cx="7013274" cy="1983843"/>
            </a:xfrm>
            <a:custGeom>
              <a:avLst/>
              <a:gdLst/>
              <a:ahLst/>
              <a:cxnLst/>
              <a:rect l="l" t="t" r="r" b="b"/>
              <a:pathLst>
                <a:path w="7068184" h="5015865">
                  <a:moveTo>
                    <a:pt x="0" y="5015554"/>
                  </a:moveTo>
                  <a:lnTo>
                    <a:pt x="7067847" y="5015554"/>
                  </a:lnTo>
                  <a:lnTo>
                    <a:pt x="7067847" y="0"/>
                  </a:lnTo>
                  <a:lnTo>
                    <a:pt x="0" y="0"/>
                  </a:lnTo>
                  <a:lnTo>
                    <a:pt x="0" y="5015554"/>
                  </a:lnTo>
                  <a:close/>
                </a:path>
              </a:pathLst>
            </a:custGeom>
            <a:solidFill>
              <a:srgbClr val="FFFFFF"/>
            </a:solidFill>
          </p:spPr>
          <p:txBody>
            <a:bodyPr wrap="square" lIns="0" tIns="0" rIns="0" bIns="0" rtlCol="0"/>
            <a:lstStyle/>
            <a:p>
              <a:pPr marL="0" marR="0" lvl="0" indent="0" algn="l" defTabSz="415869" rtl="0" eaLnBrk="1" fontAlgn="auto" latinLnBrk="0" hangingPunct="1">
                <a:lnSpc>
                  <a:spcPct val="100000"/>
                </a:lnSpc>
                <a:spcBef>
                  <a:spcPts val="0"/>
                </a:spcBef>
                <a:spcAft>
                  <a:spcPts val="0"/>
                </a:spcAft>
                <a:buClrTx/>
                <a:buSzTx/>
                <a:buFontTx/>
                <a:buNone/>
                <a:tabLst/>
                <a:defRPr/>
              </a:pPr>
              <a:endParaRPr lang="fr-FR" sz="819"/>
            </a:p>
            <a:p>
              <a:endParaRPr sz="819"/>
            </a:p>
          </p:txBody>
        </p:sp>
        <p:pic>
          <p:nvPicPr>
            <p:cNvPr id="22" name="Image 21">
              <a:extLst>
                <a:ext uri="{FF2B5EF4-FFF2-40B4-BE49-F238E27FC236}">
                  <a16:creationId xmlns:a16="http://schemas.microsoft.com/office/drawing/2014/main" id="{5A4FF0AF-1580-4DBF-A3B0-7B90415A39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9025" y="1488766"/>
              <a:ext cx="6632019" cy="1202219"/>
            </a:xfrm>
            <a:prstGeom prst="rect">
              <a:avLst/>
            </a:prstGeom>
          </p:spPr>
        </p:pic>
      </p:grpSp>
      <p:sp>
        <p:nvSpPr>
          <p:cNvPr id="23" name="Rectangle 22">
            <a:extLst>
              <a:ext uri="{FF2B5EF4-FFF2-40B4-BE49-F238E27FC236}">
                <a16:creationId xmlns:a16="http://schemas.microsoft.com/office/drawing/2014/main" id="{0E722D95-DD56-44D1-B7D1-FEA0AD031381}"/>
              </a:ext>
            </a:extLst>
          </p:cNvPr>
          <p:cNvSpPr/>
          <p:nvPr userDrawn="1"/>
        </p:nvSpPr>
        <p:spPr>
          <a:xfrm>
            <a:off x="248843" y="3243454"/>
            <a:ext cx="1835037" cy="852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19"/>
          </a:p>
        </p:txBody>
      </p:sp>
      <p:sp>
        <p:nvSpPr>
          <p:cNvPr id="24" name="object 4">
            <a:extLst>
              <a:ext uri="{FF2B5EF4-FFF2-40B4-BE49-F238E27FC236}">
                <a16:creationId xmlns:a16="http://schemas.microsoft.com/office/drawing/2014/main" id="{8694C7D7-CF80-4BEF-A93C-2F7D611BCFE8}"/>
              </a:ext>
            </a:extLst>
          </p:cNvPr>
          <p:cNvSpPr/>
          <p:nvPr userDrawn="1"/>
        </p:nvSpPr>
        <p:spPr>
          <a:xfrm>
            <a:off x="315133" y="3243454"/>
            <a:ext cx="0" cy="876214"/>
          </a:xfrm>
          <a:custGeom>
            <a:avLst/>
            <a:gdLst/>
            <a:ahLst/>
            <a:cxnLst/>
            <a:rect l="l" t="t" r="r" b="b"/>
            <a:pathLst>
              <a:path h="1926590">
                <a:moveTo>
                  <a:pt x="0" y="0"/>
                </a:moveTo>
                <a:lnTo>
                  <a:pt x="0" y="1926150"/>
                </a:lnTo>
              </a:path>
            </a:pathLst>
          </a:custGeom>
          <a:ln w="31412">
            <a:solidFill>
              <a:srgbClr val="676A6A"/>
            </a:solidFill>
            <a:prstDash val="dot"/>
          </a:ln>
        </p:spPr>
        <p:txBody>
          <a:bodyPr wrap="square" lIns="0" tIns="0" rIns="0" bIns="0" rtlCol="0"/>
          <a:lstStyle/>
          <a:p>
            <a:endParaRPr sz="819">
              <a:ln>
                <a:solidFill>
                  <a:srgbClr val="204291"/>
                </a:solidFill>
              </a:ln>
            </a:endParaRPr>
          </a:p>
        </p:txBody>
      </p:sp>
      <p:sp>
        <p:nvSpPr>
          <p:cNvPr id="25" name="Espace réservé du texte 12">
            <a:extLst>
              <a:ext uri="{FF2B5EF4-FFF2-40B4-BE49-F238E27FC236}">
                <a16:creationId xmlns:a16="http://schemas.microsoft.com/office/drawing/2014/main" id="{246AC4F8-A73C-48EE-921B-E5B7258D6315}"/>
              </a:ext>
            </a:extLst>
          </p:cNvPr>
          <p:cNvSpPr>
            <a:spLocks noGrp="1"/>
          </p:cNvSpPr>
          <p:nvPr>
            <p:ph type="body" sz="quarter" idx="12"/>
          </p:nvPr>
        </p:nvSpPr>
        <p:spPr>
          <a:xfrm>
            <a:off x="351010" y="3243156"/>
            <a:ext cx="1898350" cy="853134"/>
          </a:xfrm>
          <a:prstGeom prst="rect">
            <a:avLst/>
          </a:prstGeom>
        </p:spPr>
        <p:txBody>
          <a:bodyPr/>
          <a:lstStyle>
            <a:lvl1pPr>
              <a:defRPr sz="1819" b="0">
                <a:solidFill>
                  <a:srgbClr val="204291"/>
                </a:solidFill>
                <a:latin typeface="Arial Narrow" panose="020B0606020202030204" pitchFamily="34" charset="0"/>
              </a:defRPr>
            </a:lvl1pPr>
          </a:lstStyle>
          <a:p>
            <a:pPr lvl="0"/>
            <a:endParaRPr lang="fr-F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46652B8-277F-4276-8AB8-AFA60D13032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5745" y="134026"/>
            <a:ext cx="4436255" cy="4502656"/>
          </a:xfrm>
          <a:prstGeom prst="rect">
            <a:avLst/>
          </a:prstGeom>
        </p:spPr>
      </p:pic>
      <p:sp>
        <p:nvSpPr>
          <p:cNvPr id="10" name="Espace réservé du texte 9">
            <a:extLst>
              <a:ext uri="{FF2B5EF4-FFF2-40B4-BE49-F238E27FC236}">
                <a16:creationId xmlns:a16="http://schemas.microsoft.com/office/drawing/2014/main" id="{31FAC0FF-5629-4984-92CC-088B86920B97}"/>
              </a:ext>
            </a:extLst>
          </p:cNvPr>
          <p:cNvSpPr>
            <a:spLocks noGrp="1"/>
          </p:cNvSpPr>
          <p:nvPr>
            <p:ph type="body" sz="quarter" idx="12"/>
          </p:nvPr>
        </p:nvSpPr>
        <p:spPr>
          <a:xfrm>
            <a:off x="135745" y="233618"/>
            <a:ext cx="4366423" cy="611531"/>
          </a:xfrm>
          <a:prstGeom prst="rect">
            <a:avLst/>
          </a:prstGeom>
        </p:spPr>
        <p:txBody>
          <a:bodyPr anchor="ctr"/>
          <a:lstStyle>
            <a:lvl1pPr algn="r">
              <a:defRPr lang="fr-FR" sz="3002" b="1" dirty="0">
                <a:solidFill>
                  <a:schemeClr val="bg1"/>
                </a:solidFill>
                <a:latin typeface="Arial Narrow" panose="020B0606020202030204" pitchFamily="34" charset="0"/>
                <a:ea typeface="+mn-ea"/>
                <a:cs typeface="+mn-cs"/>
              </a:defRPr>
            </a:lvl1pPr>
          </a:lstStyle>
          <a:p>
            <a:pPr lvl="0"/>
            <a:r>
              <a:rPr lang="fr-FR"/>
              <a:t>Cliquez pour modifier les styles du texte du masque</a:t>
            </a:r>
          </a:p>
        </p:txBody>
      </p:sp>
      <p:sp>
        <p:nvSpPr>
          <p:cNvPr id="11" name="Espace réservé du texte 9">
            <a:extLst>
              <a:ext uri="{FF2B5EF4-FFF2-40B4-BE49-F238E27FC236}">
                <a16:creationId xmlns:a16="http://schemas.microsoft.com/office/drawing/2014/main" id="{6AE95FFF-E77E-4EA7-AD3D-21E6A968FB32}"/>
              </a:ext>
            </a:extLst>
          </p:cNvPr>
          <p:cNvSpPr>
            <a:spLocks noGrp="1"/>
          </p:cNvSpPr>
          <p:nvPr>
            <p:ph type="body" sz="quarter" idx="13"/>
          </p:nvPr>
        </p:nvSpPr>
        <p:spPr>
          <a:xfrm>
            <a:off x="4641832" y="240426"/>
            <a:ext cx="4359203" cy="611531"/>
          </a:xfrm>
          <a:prstGeom prst="rect">
            <a:avLst/>
          </a:prstGeom>
        </p:spPr>
        <p:txBody>
          <a:bodyPr anchor="ctr"/>
          <a:lstStyle>
            <a:lvl1pPr>
              <a:defRPr lang="fr-FR" sz="3002" b="1" dirty="0">
                <a:solidFill>
                  <a:srgbClr val="081061"/>
                </a:solidFill>
                <a:latin typeface="Arial Narrow" panose="020B0606020202030204" pitchFamily="34" charset="0"/>
                <a:ea typeface="+mn-ea"/>
                <a:cs typeface="+mn-cs"/>
              </a:defRPr>
            </a:lvl1pPr>
          </a:lstStyle>
          <a:p>
            <a:pPr lvl="0"/>
            <a:r>
              <a:rPr lang="fr-FR" dirty="0"/>
              <a:t>Cliquez pour modifier les styles du texte du masque</a:t>
            </a:r>
          </a:p>
        </p:txBody>
      </p:sp>
      <p:sp>
        <p:nvSpPr>
          <p:cNvPr id="12" name="object 10">
            <a:extLst>
              <a:ext uri="{FF2B5EF4-FFF2-40B4-BE49-F238E27FC236}">
                <a16:creationId xmlns:a16="http://schemas.microsoft.com/office/drawing/2014/main" id="{EC22F682-B175-4CCE-BD35-A8A377E16CE3}"/>
              </a:ext>
            </a:extLst>
          </p:cNvPr>
          <p:cNvSpPr/>
          <p:nvPr userDrawn="1"/>
        </p:nvSpPr>
        <p:spPr>
          <a:xfrm>
            <a:off x="4315795" y="4746827"/>
            <a:ext cx="251051" cy="398253"/>
          </a:xfrm>
          <a:custGeom>
            <a:avLst/>
            <a:gdLst/>
            <a:ahLst/>
            <a:cxnLst/>
            <a:rect l="l" t="t" r="r" b="b"/>
            <a:pathLst>
              <a:path w="438150" h="875665">
                <a:moveTo>
                  <a:pt x="0" y="875334"/>
                </a:moveTo>
                <a:lnTo>
                  <a:pt x="437651" y="875334"/>
                </a:lnTo>
                <a:lnTo>
                  <a:pt x="437651" y="0"/>
                </a:lnTo>
                <a:lnTo>
                  <a:pt x="0" y="0"/>
                </a:lnTo>
                <a:lnTo>
                  <a:pt x="0" y="875334"/>
                </a:lnTo>
                <a:close/>
              </a:path>
            </a:pathLst>
          </a:custGeom>
          <a:solidFill>
            <a:srgbClr val="BED736"/>
          </a:solidFill>
        </p:spPr>
        <p:txBody>
          <a:bodyPr wrap="square" lIns="0" tIns="0" rIns="0" bIns="0" rtlCol="0"/>
          <a:lstStyle/>
          <a:p>
            <a:endParaRPr sz="819">
              <a:solidFill>
                <a:srgbClr val="27348B"/>
              </a:solidFill>
            </a:endParaRPr>
          </a:p>
        </p:txBody>
      </p:sp>
      <p:sp>
        <p:nvSpPr>
          <p:cNvPr id="13" name="object 11">
            <a:extLst>
              <a:ext uri="{FF2B5EF4-FFF2-40B4-BE49-F238E27FC236}">
                <a16:creationId xmlns:a16="http://schemas.microsoft.com/office/drawing/2014/main" id="{1B1841A4-0DE2-4D2D-B87F-E6DF838360A2}"/>
              </a:ext>
            </a:extLst>
          </p:cNvPr>
          <p:cNvSpPr/>
          <p:nvPr userDrawn="1"/>
        </p:nvSpPr>
        <p:spPr>
          <a:xfrm>
            <a:off x="142876" y="4646980"/>
            <a:ext cx="8858358" cy="0"/>
          </a:xfrm>
          <a:custGeom>
            <a:avLst/>
            <a:gdLst/>
            <a:ahLst/>
            <a:cxnLst/>
            <a:rect l="l" t="t" r="r" b="b"/>
            <a:pathLst>
              <a:path w="19476085">
                <a:moveTo>
                  <a:pt x="0" y="0"/>
                </a:moveTo>
                <a:lnTo>
                  <a:pt x="19475846" y="0"/>
                </a:lnTo>
              </a:path>
            </a:pathLst>
          </a:custGeom>
          <a:ln w="6429">
            <a:solidFill>
              <a:srgbClr val="676A6A"/>
            </a:solidFill>
          </a:ln>
        </p:spPr>
        <p:txBody>
          <a:bodyPr wrap="square" lIns="0" tIns="0" rIns="0" bIns="0" rtlCol="0"/>
          <a:lstStyle/>
          <a:p>
            <a:endParaRPr sz="819"/>
          </a:p>
        </p:txBody>
      </p:sp>
      <p:pic>
        <p:nvPicPr>
          <p:cNvPr id="14" name="Image 13">
            <a:extLst>
              <a:ext uri="{FF2B5EF4-FFF2-40B4-BE49-F238E27FC236}">
                <a16:creationId xmlns:a16="http://schemas.microsoft.com/office/drawing/2014/main" id="{7AC5AD26-45DE-4168-B015-92A5A66E8E2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72287" y="4817866"/>
            <a:ext cx="1028946" cy="184526"/>
          </a:xfrm>
          <a:prstGeom prst="rect">
            <a:avLst/>
          </a:prstGeom>
        </p:spPr>
      </p:pic>
      <p:sp>
        <p:nvSpPr>
          <p:cNvPr id="15" name="ZoneTexte 14">
            <a:extLst>
              <a:ext uri="{FF2B5EF4-FFF2-40B4-BE49-F238E27FC236}">
                <a16:creationId xmlns:a16="http://schemas.microsoft.com/office/drawing/2014/main" id="{C6DEA79C-C856-4A2E-AB02-5F515EE52664}"/>
              </a:ext>
            </a:extLst>
          </p:cNvPr>
          <p:cNvSpPr txBox="1"/>
          <p:nvPr userDrawn="1"/>
        </p:nvSpPr>
        <p:spPr>
          <a:xfrm>
            <a:off x="4212237" y="4859072"/>
            <a:ext cx="479684" cy="218393"/>
          </a:xfrm>
          <a:prstGeom prst="rect">
            <a:avLst/>
          </a:prstGeom>
          <a:noFill/>
        </p:spPr>
        <p:txBody>
          <a:bodyPr wrap="square" rtlCol="0">
            <a:spAutoFit/>
          </a:bodyPr>
          <a:lstStyle/>
          <a:p>
            <a:pPr algn="ctr"/>
            <a:fld id="{D6B451B3-0974-48E7-B766-C26B8873452B}" type="slidenum">
              <a:rPr lang="fr-FR" sz="819" smtClean="0">
                <a:solidFill>
                  <a:srgbClr val="204291"/>
                </a:solidFill>
              </a:rPr>
              <a:pPr algn="ctr"/>
              <a:t>‹N°›</a:t>
            </a:fld>
            <a:endParaRPr lang="fr-FR" sz="819" dirty="0">
              <a:solidFill>
                <a:srgbClr val="204291"/>
              </a:solidFill>
            </a:endParaRPr>
          </a:p>
        </p:txBody>
      </p:sp>
      <p:sp>
        <p:nvSpPr>
          <p:cNvPr id="16" name="Espace réservé du contenu 14">
            <a:extLst>
              <a:ext uri="{FF2B5EF4-FFF2-40B4-BE49-F238E27FC236}">
                <a16:creationId xmlns:a16="http://schemas.microsoft.com/office/drawing/2014/main" id="{FFF8E098-9D1C-4852-8FBF-AC7948E2EB10}"/>
              </a:ext>
            </a:extLst>
          </p:cNvPr>
          <p:cNvSpPr>
            <a:spLocks noGrp="1"/>
          </p:cNvSpPr>
          <p:nvPr>
            <p:ph sz="quarter" idx="14"/>
          </p:nvPr>
        </p:nvSpPr>
        <p:spPr>
          <a:xfrm>
            <a:off x="4718853" y="1335582"/>
            <a:ext cx="4282182" cy="3211549"/>
          </a:xfrm>
          <a:prstGeom prst="rect">
            <a:avLst/>
          </a:prstGeom>
        </p:spPr>
        <p:txBody>
          <a:bodyPr/>
          <a:lstStyle>
            <a:lvl1pPr marL="259918" indent="-259918">
              <a:buFont typeface="Wingdings" panose="05000000000000000000" pitchFamily="2" charset="2"/>
              <a:buChar char="§"/>
              <a:defRPr sz="2001" b="0">
                <a:solidFill>
                  <a:srgbClr val="575756"/>
                </a:solidFill>
                <a:latin typeface="Arial Narrow" panose="020B0606020202030204" pitchFamily="34" charset="0"/>
              </a:defRPr>
            </a:lvl1pPr>
            <a:lvl2pPr marL="467853" indent="-259918">
              <a:buFont typeface="Arial" panose="020B0604020202020204" pitchFamily="34" charset="0"/>
              <a:buChar char="•"/>
              <a:defRPr sz="1819">
                <a:solidFill>
                  <a:srgbClr val="575756"/>
                </a:solidFill>
                <a:latin typeface="Arial Narrow" panose="020B0606020202030204" pitchFamily="34" charset="0"/>
              </a:defRPr>
            </a:lvl2pPr>
            <a:lvl3pPr marL="675787" indent="-259918">
              <a:buFont typeface="Courier New" panose="02070309020205020404" pitchFamily="49" charset="0"/>
              <a:buChar char="o"/>
              <a:defRPr sz="1637">
                <a:solidFill>
                  <a:srgbClr val="575756"/>
                </a:solidFill>
                <a:latin typeface="Arial Narrow" panose="020B0606020202030204" pitchFamily="34" charset="0"/>
              </a:defRPr>
            </a:lvl3pPr>
            <a:lvl4pPr marL="883722" indent="-259918">
              <a:buFont typeface="Arial Narrow" panose="020B0606020202030204" pitchFamily="34" charset="0"/>
              <a:buChar char="−"/>
              <a:defRPr sz="1455">
                <a:solidFill>
                  <a:srgbClr val="575756"/>
                </a:solidFill>
                <a:latin typeface="Arial Narrow" panose="020B0606020202030204" pitchFamily="34" charset="0"/>
              </a:defRPr>
            </a:lvl4pPr>
            <a:lvl5pPr marL="1091656" indent="-259918">
              <a:buFont typeface="Arial Narrow" panose="020B0606020202030204" pitchFamily="34" charset="0"/>
              <a:buChar char="∙"/>
              <a:defRPr sz="1273">
                <a:solidFill>
                  <a:srgbClr val="575756"/>
                </a:solidFill>
                <a:latin typeface="Arial Narrow" panose="020B060602020203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C31D4F0-1CC2-4CDC-885A-D0D4877B0C42}"/>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35745" y="134026"/>
            <a:ext cx="4436255" cy="4502656"/>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du texte 9">
            <a:extLst>
              <a:ext uri="{FF2B5EF4-FFF2-40B4-BE49-F238E27FC236}">
                <a16:creationId xmlns:a16="http://schemas.microsoft.com/office/drawing/2014/main" id="{31FAC0FF-5629-4984-92CC-088B86920B97}"/>
              </a:ext>
            </a:extLst>
          </p:cNvPr>
          <p:cNvSpPr>
            <a:spLocks noGrp="1"/>
          </p:cNvSpPr>
          <p:nvPr>
            <p:ph type="body" sz="quarter" idx="12"/>
          </p:nvPr>
        </p:nvSpPr>
        <p:spPr>
          <a:xfrm>
            <a:off x="135745" y="233618"/>
            <a:ext cx="4366423" cy="611531"/>
          </a:xfrm>
          <a:prstGeom prst="rect">
            <a:avLst/>
          </a:prstGeom>
        </p:spPr>
        <p:txBody>
          <a:bodyPr anchor="ctr"/>
          <a:lstStyle>
            <a:lvl1pPr algn="r">
              <a:defRPr lang="fr-FR" sz="3002" b="1" dirty="0">
                <a:solidFill>
                  <a:schemeClr val="bg1"/>
                </a:solidFill>
                <a:latin typeface="Arial Narrow" panose="020B0606020202030204" pitchFamily="34" charset="0"/>
                <a:ea typeface="+mn-ea"/>
                <a:cs typeface="+mn-cs"/>
              </a:defRPr>
            </a:lvl1pPr>
          </a:lstStyle>
          <a:p>
            <a:pPr lvl="0"/>
            <a:r>
              <a:rPr lang="fr-FR"/>
              <a:t>Cliquez pour modifier les styles du texte du masque</a:t>
            </a:r>
          </a:p>
        </p:txBody>
      </p:sp>
      <p:sp>
        <p:nvSpPr>
          <p:cNvPr id="11" name="Espace réservé du texte 9">
            <a:extLst>
              <a:ext uri="{FF2B5EF4-FFF2-40B4-BE49-F238E27FC236}">
                <a16:creationId xmlns:a16="http://schemas.microsoft.com/office/drawing/2014/main" id="{6AE95FFF-E77E-4EA7-AD3D-21E6A968FB32}"/>
              </a:ext>
            </a:extLst>
          </p:cNvPr>
          <p:cNvSpPr>
            <a:spLocks noGrp="1"/>
          </p:cNvSpPr>
          <p:nvPr>
            <p:ph type="body" sz="quarter" idx="13"/>
          </p:nvPr>
        </p:nvSpPr>
        <p:spPr>
          <a:xfrm>
            <a:off x="4641832" y="240426"/>
            <a:ext cx="4366423" cy="611531"/>
          </a:xfrm>
          <a:prstGeom prst="rect">
            <a:avLst/>
          </a:prstGeom>
        </p:spPr>
        <p:txBody>
          <a:bodyPr anchor="ctr"/>
          <a:lstStyle>
            <a:lvl1pPr>
              <a:defRPr lang="fr-FR" sz="3002" b="1" dirty="0">
                <a:solidFill>
                  <a:srgbClr val="081061"/>
                </a:solidFill>
                <a:latin typeface="Arial Narrow" panose="020B0606020202030204" pitchFamily="34" charset="0"/>
                <a:ea typeface="+mn-ea"/>
                <a:cs typeface="+mn-cs"/>
              </a:defRPr>
            </a:lvl1pPr>
          </a:lstStyle>
          <a:p>
            <a:pPr lvl="0"/>
            <a:r>
              <a:rPr lang="fr-FR" dirty="0"/>
              <a:t>Cliquez pour modifier les styles du texte du masque</a:t>
            </a:r>
          </a:p>
        </p:txBody>
      </p:sp>
      <p:sp>
        <p:nvSpPr>
          <p:cNvPr id="6" name="object 10">
            <a:extLst>
              <a:ext uri="{FF2B5EF4-FFF2-40B4-BE49-F238E27FC236}">
                <a16:creationId xmlns:a16="http://schemas.microsoft.com/office/drawing/2014/main" id="{02FEFA94-B7FE-4916-929A-EE234D552554}"/>
              </a:ext>
            </a:extLst>
          </p:cNvPr>
          <p:cNvSpPr/>
          <p:nvPr userDrawn="1"/>
        </p:nvSpPr>
        <p:spPr>
          <a:xfrm>
            <a:off x="4315795" y="4746827"/>
            <a:ext cx="251051" cy="398253"/>
          </a:xfrm>
          <a:custGeom>
            <a:avLst/>
            <a:gdLst/>
            <a:ahLst/>
            <a:cxnLst/>
            <a:rect l="l" t="t" r="r" b="b"/>
            <a:pathLst>
              <a:path w="438150" h="875665">
                <a:moveTo>
                  <a:pt x="0" y="875334"/>
                </a:moveTo>
                <a:lnTo>
                  <a:pt x="437651" y="875334"/>
                </a:lnTo>
                <a:lnTo>
                  <a:pt x="437651" y="0"/>
                </a:lnTo>
                <a:lnTo>
                  <a:pt x="0" y="0"/>
                </a:lnTo>
                <a:lnTo>
                  <a:pt x="0" y="875334"/>
                </a:lnTo>
                <a:close/>
              </a:path>
            </a:pathLst>
          </a:custGeom>
          <a:solidFill>
            <a:srgbClr val="BED736"/>
          </a:solidFill>
        </p:spPr>
        <p:txBody>
          <a:bodyPr wrap="square" lIns="0" tIns="0" rIns="0" bIns="0" rtlCol="0"/>
          <a:lstStyle/>
          <a:p>
            <a:endParaRPr sz="819">
              <a:solidFill>
                <a:srgbClr val="27348B"/>
              </a:solidFill>
            </a:endParaRPr>
          </a:p>
        </p:txBody>
      </p:sp>
      <p:sp>
        <p:nvSpPr>
          <p:cNvPr id="7" name="object 11">
            <a:extLst>
              <a:ext uri="{FF2B5EF4-FFF2-40B4-BE49-F238E27FC236}">
                <a16:creationId xmlns:a16="http://schemas.microsoft.com/office/drawing/2014/main" id="{E4EB2682-EB31-4B3C-9B4F-5D6CF1109DEE}"/>
              </a:ext>
            </a:extLst>
          </p:cNvPr>
          <p:cNvSpPr/>
          <p:nvPr userDrawn="1"/>
        </p:nvSpPr>
        <p:spPr>
          <a:xfrm>
            <a:off x="142876" y="4646980"/>
            <a:ext cx="8858358" cy="0"/>
          </a:xfrm>
          <a:custGeom>
            <a:avLst/>
            <a:gdLst/>
            <a:ahLst/>
            <a:cxnLst/>
            <a:rect l="l" t="t" r="r" b="b"/>
            <a:pathLst>
              <a:path w="19476085">
                <a:moveTo>
                  <a:pt x="0" y="0"/>
                </a:moveTo>
                <a:lnTo>
                  <a:pt x="19475846" y="0"/>
                </a:lnTo>
              </a:path>
            </a:pathLst>
          </a:custGeom>
          <a:ln w="6429">
            <a:solidFill>
              <a:srgbClr val="676A6A"/>
            </a:solidFill>
          </a:ln>
        </p:spPr>
        <p:txBody>
          <a:bodyPr wrap="square" lIns="0" tIns="0" rIns="0" bIns="0" rtlCol="0"/>
          <a:lstStyle/>
          <a:p>
            <a:endParaRPr sz="819"/>
          </a:p>
        </p:txBody>
      </p:sp>
      <p:sp>
        <p:nvSpPr>
          <p:cNvPr id="15" name="Espace réservé du contenu 14">
            <a:extLst>
              <a:ext uri="{FF2B5EF4-FFF2-40B4-BE49-F238E27FC236}">
                <a16:creationId xmlns:a16="http://schemas.microsoft.com/office/drawing/2014/main" id="{2223322A-E0CC-4B4A-8427-871929CFE0AD}"/>
              </a:ext>
            </a:extLst>
          </p:cNvPr>
          <p:cNvSpPr>
            <a:spLocks noGrp="1"/>
          </p:cNvSpPr>
          <p:nvPr>
            <p:ph sz="quarter" idx="14"/>
          </p:nvPr>
        </p:nvSpPr>
        <p:spPr>
          <a:xfrm>
            <a:off x="4718853" y="1335582"/>
            <a:ext cx="4282182" cy="3211549"/>
          </a:xfrm>
          <a:prstGeom prst="rect">
            <a:avLst/>
          </a:prstGeom>
        </p:spPr>
        <p:txBody>
          <a:bodyPr/>
          <a:lstStyle>
            <a:lvl1pPr marL="259918" indent="-259918">
              <a:buFont typeface="Wingdings" panose="05000000000000000000" pitchFamily="2" charset="2"/>
              <a:buChar char="§"/>
              <a:defRPr sz="2001" b="0">
                <a:solidFill>
                  <a:srgbClr val="575756"/>
                </a:solidFill>
                <a:latin typeface="Arial Narrow" panose="020B0606020202030204" pitchFamily="34" charset="0"/>
              </a:defRPr>
            </a:lvl1pPr>
            <a:lvl2pPr marL="467853" indent="-259918">
              <a:buFont typeface="Arial" panose="020B0604020202020204" pitchFamily="34" charset="0"/>
              <a:buChar char="•"/>
              <a:defRPr sz="1819">
                <a:solidFill>
                  <a:srgbClr val="575756"/>
                </a:solidFill>
                <a:latin typeface="Arial Narrow" panose="020B0606020202030204" pitchFamily="34" charset="0"/>
              </a:defRPr>
            </a:lvl2pPr>
            <a:lvl3pPr marL="675787" indent="-259918">
              <a:buFont typeface="Courier New" panose="02070309020205020404" pitchFamily="49" charset="0"/>
              <a:buChar char="o"/>
              <a:defRPr sz="1637">
                <a:solidFill>
                  <a:srgbClr val="575756"/>
                </a:solidFill>
                <a:latin typeface="Arial Narrow" panose="020B0606020202030204" pitchFamily="34" charset="0"/>
              </a:defRPr>
            </a:lvl3pPr>
            <a:lvl4pPr marL="883722" indent="-259918">
              <a:buFont typeface="Arial Narrow" panose="020B0606020202030204" pitchFamily="34" charset="0"/>
              <a:buChar char="−"/>
              <a:defRPr sz="1455">
                <a:solidFill>
                  <a:srgbClr val="575756"/>
                </a:solidFill>
                <a:latin typeface="Arial Narrow" panose="020B0606020202030204" pitchFamily="34" charset="0"/>
              </a:defRPr>
            </a:lvl4pPr>
            <a:lvl5pPr marL="1091656" indent="-259918">
              <a:buFont typeface="Arial Narrow" panose="020B0606020202030204" pitchFamily="34" charset="0"/>
              <a:buChar char="∙"/>
              <a:defRPr sz="1273">
                <a:solidFill>
                  <a:srgbClr val="575756"/>
                </a:solidFill>
                <a:latin typeface="Arial Narrow" panose="020B060602020203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12" name="Image 11">
            <a:extLst>
              <a:ext uri="{FF2B5EF4-FFF2-40B4-BE49-F238E27FC236}">
                <a16:creationId xmlns:a16="http://schemas.microsoft.com/office/drawing/2014/main" id="{1564E5A5-26FA-48A1-97CA-B94898E250D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72287" y="4817866"/>
            <a:ext cx="1028946" cy="184526"/>
          </a:xfrm>
          <a:prstGeom prst="rect">
            <a:avLst/>
          </a:prstGeom>
        </p:spPr>
      </p:pic>
      <p:sp>
        <p:nvSpPr>
          <p:cNvPr id="14" name="ZoneTexte 13">
            <a:extLst>
              <a:ext uri="{FF2B5EF4-FFF2-40B4-BE49-F238E27FC236}">
                <a16:creationId xmlns:a16="http://schemas.microsoft.com/office/drawing/2014/main" id="{4C322167-A04A-499C-B18A-D5EBE59933F9}"/>
              </a:ext>
            </a:extLst>
          </p:cNvPr>
          <p:cNvSpPr txBox="1"/>
          <p:nvPr userDrawn="1"/>
        </p:nvSpPr>
        <p:spPr>
          <a:xfrm>
            <a:off x="4212237" y="4859072"/>
            <a:ext cx="479684" cy="218393"/>
          </a:xfrm>
          <a:prstGeom prst="rect">
            <a:avLst/>
          </a:prstGeom>
          <a:noFill/>
        </p:spPr>
        <p:txBody>
          <a:bodyPr wrap="square" rtlCol="0">
            <a:spAutoFit/>
          </a:bodyPr>
          <a:lstStyle/>
          <a:p>
            <a:pPr algn="ctr"/>
            <a:fld id="{D6B451B3-0974-48E7-B766-C26B8873452B}" type="slidenum">
              <a:rPr lang="fr-FR" sz="819" smtClean="0">
                <a:solidFill>
                  <a:srgbClr val="204291"/>
                </a:solidFill>
              </a:rPr>
              <a:pPr algn="ctr"/>
              <a:t>‹N°›</a:t>
            </a:fld>
            <a:endParaRPr lang="fr-FR" sz="819" dirty="0">
              <a:solidFill>
                <a:srgbClr val="204291"/>
              </a:solidFill>
            </a:endParaRPr>
          </a:p>
        </p:txBody>
      </p:sp>
    </p:spTree>
    <p:extLst>
      <p:ext uri="{BB962C8B-B14F-4D97-AF65-F5344CB8AC3E}">
        <p14:creationId xmlns:p14="http://schemas.microsoft.com/office/powerpoint/2010/main" val="1856575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Section">
    <p:spTree>
      <p:nvGrpSpPr>
        <p:cNvPr id="1" name=""/>
        <p:cNvGrpSpPr/>
        <p:nvPr/>
      </p:nvGrpSpPr>
      <p:grpSpPr>
        <a:xfrm>
          <a:off x="0" y="0"/>
          <a:ext cx="0" cy="0"/>
          <a:chOff x="0" y="0"/>
          <a:chExt cx="0" cy="0"/>
        </a:xfrm>
      </p:grpSpPr>
      <p:sp>
        <p:nvSpPr>
          <p:cNvPr id="7" name="object 10">
            <a:extLst>
              <a:ext uri="{FF2B5EF4-FFF2-40B4-BE49-F238E27FC236}">
                <a16:creationId xmlns:a16="http://schemas.microsoft.com/office/drawing/2014/main" id="{BBB2FB84-4481-4174-89B4-E1AED8A75D55}"/>
              </a:ext>
            </a:extLst>
          </p:cNvPr>
          <p:cNvSpPr/>
          <p:nvPr userDrawn="1"/>
        </p:nvSpPr>
        <p:spPr>
          <a:xfrm>
            <a:off x="4315795" y="4746827"/>
            <a:ext cx="251051" cy="398253"/>
          </a:xfrm>
          <a:custGeom>
            <a:avLst/>
            <a:gdLst/>
            <a:ahLst/>
            <a:cxnLst/>
            <a:rect l="l" t="t" r="r" b="b"/>
            <a:pathLst>
              <a:path w="438150" h="875665">
                <a:moveTo>
                  <a:pt x="0" y="875334"/>
                </a:moveTo>
                <a:lnTo>
                  <a:pt x="437651" y="875334"/>
                </a:lnTo>
                <a:lnTo>
                  <a:pt x="437651" y="0"/>
                </a:lnTo>
                <a:lnTo>
                  <a:pt x="0" y="0"/>
                </a:lnTo>
                <a:lnTo>
                  <a:pt x="0" y="875334"/>
                </a:lnTo>
                <a:close/>
              </a:path>
            </a:pathLst>
          </a:custGeom>
          <a:solidFill>
            <a:srgbClr val="BED736"/>
          </a:solidFill>
        </p:spPr>
        <p:txBody>
          <a:bodyPr wrap="square" lIns="0" tIns="0" rIns="0" bIns="0" rtlCol="0"/>
          <a:lstStyle/>
          <a:p>
            <a:endParaRPr sz="819">
              <a:solidFill>
                <a:srgbClr val="27348B"/>
              </a:solidFill>
            </a:endParaRPr>
          </a:p>
        </p:txBody>
      </p:sp>
      <p:sp>
        <p:nvSpPr>
          <p:cNvPr id="8" name="object 11">
            <a:extLst>
              <a:ext uri="{FF2B5EF4-FFF2-40B4-BE49-F238E27FC236}">
                <a16:creationId xmlns:a16="http://schemas.microsoft.com/office/drawing/2014/main" id="{F76CBE1B-9BA3-4D56-8C46-8767BC59CE30}"/>
              </a:ext>
            </a:extLst>
          </p:cNvPr>
          <p:cNvSpPr/>
          <p:nvPr userDrawn="1"/>
        </p:nvSpPr>
        <p:spPr>
          <a:xfrm>
            <a:off x="142876" y="4646980"/>
            <a:ext cx="8858358" cy="0"/>
          </a:xfrm>
          <a:custGeom>
            <a:avLst/>
            <a:gdLst/>
            <a:ahLst/>
            <a:cxnLst/>
            <a:rect l="l" t="t" r="r" b="b"/>
            <a:pathLst>
              <a:path w="19476085">
                <a:moveTo>
                  <a:pt x="0" y="0"/>
                </a:moveTo>
                <a:lnTo>
                  <a:pt x="19475846" y="0"/>
                </a:lnTo>
              </a:path>
            </a:pathLst>
          </a:custGeom>
          <a:ln w="6429">
            <a:solidFill>
              <a:srgbClr val="676A6A"/>
            </a:solidFill>
          </a:ln>
        </p:spPr>
        <p:txBody>
          <a:bodyPr wrap="square" lIns="0" tIns="0" rIns="0" bIns="0" rtlCol="0"/>
          <a:lstStyle/>
          <a:p>
            <a:endParaRPr sz="819"/>
          </a:p>
        </p:txBody>
      </p:sp>
      <p:sp>
        <p:nvSpPr>
          <p:cNvPr id="16" name="Espace réservé du contenu 14">
            <a:extLst>
              <a:ext uri="{FF2B5EF4-FFF2-40B4-BE49-F238E27FC236}">
                <a16:creationId xmlns:a16="http://schemas.microsoft.com/office/drawing/2014/main" id="{A767AF18-216F-413C-9958-40AD1313EAFA}"/>
              </a:ext>
            </a:extLst>
          </p:cNvPr>
          <p:cNvSpPr>
            <a:spLocks noGrp="1"/>
          </p:cNvSpPr>
          <p:nvPr>
            <p:ph sz="quarter" idx="14"/>
          </p:nvPr>
        </p:nvSpPr>
        <p:spPr>
          <a:xfrm>
            <a:off x="142874" y="981860"/>
            <a:ext cx="5973111" cy="3597504"/>
          </a:xfrm>
          <a:prstGeom prst="rect">
            <a:avLst/>
          </a:prstGeom>
        </p:spPr>
        <p:txBody>
          <a:bodyPr/>
          <a:lstStyle>
            <a:lvl1pPr marL="259918" indent="-259918">
              <a:buFont typeface="Wingdings" panose="05000000000000000000" pitchFamily="2" charset="2"/>
              <a:buChar char="§"/>
              <a:defRPr sz="2001" b="0">
                <a:solidFill>
                  <a:srgbClr val="575756"/>
                </a:solidFill>
                <a:latin typeface="Arial Narrow" panose="020B0606020202030204" pitchFamily="34" charset="0"/>
              </a:defRPr>
            </a:lvl1pPr>
            <a:lvl2pPr marL="467853" indent="-259918">
              <a:buFont typeface="Arial" panose="020B0604020202020204" pitchFamily="34" charset="0"/>
              <a:buChar char="•"/>
              <a:defRPr sz="1819">
                <a:solidFill>
                  <a:srgbClr val="575756"/>
                </a:solidFill>
                <a:latin typeface="Arial Narrow" panose="020B0606020202030204" pitchFamily="34" charset="0"/>
              </a:defRPr>
            </a:lvl2pPr>
            <a:lvl3pPr marL="675787" indent="-259918">
              <a:buFont typeface="Courier New" panose="02070309020205020404" pitchFamily="49" charset="0"/>
              <a:buChar char="o"/>
              <a:defRPr sz="1637">
                <a:solidFill>
                  <a:srgbClr val="575756"/>
                </a:solidFill>
                <a:latin typeface="Arial Narrow" panose="020B0606020202030204" pitchFamily="34" charset="0"/>
              </a:defRPr>
            </a:lvl3pPr>
            <a:lvl4pPr marL="883722" indent="-259918">
              <a:buFont typeface="Arial Narrow" panose="020B0606020202030204" pitchFamily="34" charset="0"/>
              <a:buChar char="−"/>
              <a:defRPr sz="1455">
                <a:solidFill>
                  <a:srgbClr val="575756"/>
                </a:solidFill>
                <a:latin typeface="Arial Narrow" panose="020B0606020202030204" pitchFamily="34" charset="0"/>
              </a:defRPr>
            </a:lvl4pPr>
            <a:lvl5pPr marL="1091656" indent="-259918">
              <a:buFont typeface="Arial Narrow" panose="020B0606020202030204" pitchFamily="34" charset="0"/>
              <a:buChar char="∙"/>
              <a:defRPr sz="1273">
                <a:solidFill>
                  <a:srgbClr val="575756"/>
                </a:solidFill>
                <a:latin typeface="Arial Narrow" panose="020B060602020203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13" name="Image 12">
            <a:extLst>
              <a:ext uri="{FF2B5EF4-FFF2-40B4-BE49-F238E27FC236}">
                <a16:creationId xmlns:a16="http://schemas.microsoft.com/office/drawing/2014/main" id="{F2EEBFDF-E824-40E2-813C-DEA63A27FD5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72287" y="4817866"/>
            <a:ext cx="1028946" cy="184526"/>
          </a:xfrm>
          <a:prstGeom prst="rect">
            <a:avLst/>
          </a:prstGeom>
        </p:spPr>
      </p:pic>
      <p:sp>
        <p:nvSpPr>
          <p:cNvPr id="12" name="ZoneTexte 11">
            <a:extLst>
              <a:ext uri="{FF2B5EF4-FFF2-40B4-BE49-F238E27FC236}">
                <a16:creationId xmlns:a16="http://schemas.microsoft.com/office/drawing/2014/main" id="{EED35C34-6230-497B-AF4C-5D68C3B6A4C3}"/>
              </a:ext>
            </a:extLst>
          </p:cNvPr>
          <p:cNvSpPr txBox="1"/>
          <p:nvPr userDrawn="1"/>
        </p:nvSpPr>
        <p:spPr>
          <a:xfrm>
            <a:off x="4212237" y="4859072"/>
            <a:ext cx="479684" cy="218393"/>
          </a:xfrm>
          <a:prstGeom prst="rect">
            <a:avLst/>
          </a:prstGeom>
          <a:noFill/>
        </p:spPr>
        <p:txBody>
          <a:bodyPr wrap="square" rtlCol="0">
            <a:spAutoFit/>
          </a:bodyPr>
          <a:lstStyle/>
          <a:p>
            <a:pPr algn="ctr"/>
            <a:fld id="{D6B451B3-0974-48E7-B766-C26B8873452B}" type="slidenum">
              <a:rPr lang="fr-FR" sz="819" smtClean="0">
                <a:solidFill>
                  <a:srgbClr val="204291"/>
                </a:solidFill>
              </a:rPr>
              <a:pPr algn="ctr"/>
              <a:t>‹N°›</a:t>
            </a:fld>
            <a:endParaRPr lang="fr-FR" sz="819" dirty="0">
              <a:solidFill>
                <a:srgbClr val="204291"/>
              </a:solidFill>
            </a:endParaRPr>
          </a:p>
        </p:txBody>
      </p:sp>
      <p:pic>
        <p:nvPicPr>
          <p:cNvPr id="14" name="Image 5" descr="Une image contenant personne, intérieur, homme, fenêtre&#10;&#10;Description générée automatiquement">
            <a:extLst>
              <a:ext uri="{FF2B5EF4-FFF2-40B4-BE49-F238E27FC236}">
                <a16:creationId xmlns:a16="http://schemas.microsoft.com/office/drawing/2014/main" id="{76E49A7B-AD2F-4104-9C55-DB5A2AD573B2}"/>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6200936" y="146414"/>
            <a:ext cx="2800189" cy="4490862"/>
          </a:xfrm>
          <a:prstGeom prst="rect">
            <a:avLst/>
          </a:prstGeom>
        </p:spPr>
      </p:pic>
      <p:sp>
        <p:nvSpPr>
          <p:cNvPr id="17" name="Rectangle 16">
            <a:extLst>
              <a:ext uri="{FF2B5EF4-FFF2-40B4-BE49-F238E27FC236}">
                <a16:creationId xmlns:a16="http://schemas.microsoft.com/office/drawing/2014/main" id="{37CA7AAB-FB77-498D-BC08-0CA6B1A5A6C5}"/>
              </a:ext>
            </a:extLst>
          </p:cNvPr>
          <p:cNvSpPr/>
          <p:nvPr userDrawn="1"/>
        </p:nvSpPr>
        <p:spPr>
          <a:xfrm>
            <a:off x="142876" y="147874"/>
            <a:ext cx="5973109" cy="468576"/>
          </a:xfrm>
          <a:prstGeom prst="rect">
            <a:avLst/>
          </a:prstGeom>
          <a:solidFill>
            <a:srgbClr val="C4C4C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819"/>
          </a:p>
        </p:txBody>
      </p:sp>
      <p:sp>
        <p:nvSpPr>
          <p:cNvPr id="18" name="Espace réservé du texte 5">
            <a:extLst>
              <a:ext uri="{FF2B5EF4-FFF2-40B4-BE49-F238E27FC236}">
                <a16:creationId xmlns:a16="http://schemas.microsoft.com/office/drawing/2014/main" id="{FD4B713C-1407-4B0D-8E0D-9AE4BD136B3A}"/>
              </a:ext>
            </a:extLst>
          </p:cNvPr>
          <p:cNvSpPr>
            <a:spLocks noGrp="1"/>
          </p:cNvSpPr>
          <p:nvPr>
            <p:ph type="body" sz="quarter" idx="10"/>
          </p:nvPr>
        </p:nvSpPr>
        <p:spPr>
          <a:xfrm>
            <a:off x="142876" y="147873"/>
            <a:ext cx="5973109" cy="468576"/>
          </a:xfrm>
          <a:prstGeom prst="rect">
            <a:avLst/>
          </a:prstGeom>
        </p:spPr>
        <p:txBody>
          <a:bodyPr anchor="ctr"/>
          <a:lstStyle>
            <a:lvl1pPr algn="r">
              <a:defRPr lang="fr-FR" sz="3002" b="1" i="0" spc="5" smtClean="0">
                <a:solidFill>
                  <a:schemeClr val="bg1"/>
                </a:solidFill>
                <a:latin typeface="Arial Narrow" panose="020B0606020202030204" pitchFamily="34" charset="0"/>
                <a:ea typeface="+mj-ea"/>
                <a:cs typeface="Arial Narrow" panose="020B0606020202030204" pitchFamily="34" charset="0"/>
              </a:defRPr>
            </a:lvl1pPr>
          </a:lstStyle>
          <a:p>
            <a:pPr lvl="0"/>
            <a:r>
              <a:rPr lang="fr-FR" dirty="0"/>
              <a:t>Cliquez pour modifier les styles du texte du masque</a:t>
            </a:r>
          </a:p>
        </p:txBody>
      </p:sp>
    </p:spTree>
    <p:extLst>
      <p:ext uri="{BB962C8B-B14F-4D97-AF65-F5344CB8AC3E}">
        <p14:creationId xmlns:p14="http://schemas.microsoft.com/office/powerpoint/2010/main" val="1394366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p:spTree>
      <p:nvGrpSpPr>
        <p:cNvPr id="1" name=""/>
        <p:cNvGrpSpPr/>
        <p:nvPr/>
      </p:nvGrpSpPr>
      <p:grpSpPr>
        <a:xfrm>
          <a:off x="0" y="0"/>
          <a:ext cx="0" cy="0"/>
          <a:chOff x="0" y="0"/>
          <a:chExt cx="0" cy="0"/>
        </a:xfrm>
      </p:grpSpPr>
      <p:pic>
        <p:nvPicPr>
          <p:cNvPr id="5" name="Image 4" descr="Une image contenant personne, homme&#10;&#10;Description générée automatiquement">
            <a:extLst>
              <a:ext uri="{FF2B5EF4-FFF2-40B4-BE49-F238E27FC236}">
                <a16:creationId xmlns:a16="http://schemas.microsoft.com/office/drawing/2014/main" id="{E631594E-4F39-47A4-8DF8-BB17F202D9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6706"/>
          <a:stretch/>
        </p:blipFill>
        <p:spPr>
          <a:xfrm>
            <a:off x="6200845" y="152702"/>
            <a:ext cx="2800189" cy="4478285"/>
          </a:xfrm>
          <a:prstGeom prst="rect">
            <a:avLst/>
          </a:prstGeom>
        </p:spPr>
      </p:pic>
      <p:sp>
        <p:nvSpPr>
          <p:cNvPr id="7" name="object 10">
            <a:extLst>
              <a:ext uri="{FF2B5EF4-FFF2-40B4-BE49-F238E27FC236}">
                <a16:creationId xmlns:a16="http://schemas.microsoft.com/office/drawing/2014/main" id="{F87CADE5-42D8-4B9D-97E3-CCCBAF8CD4F3}"/>
              </a:ext>
            </a:extLst>
          </p:cNvPr>
          <p:cNvSpPr/>
          <p:nvPr userDrawn="1"/>
        </p:nvSpPr>
        <p:spPr>
          <a:xfrm>
            <a:off x="4315795" y="4746827"/>
            <a:ext cx="251051" cy="398253"/>
          </a:xfrm>
          <a:custGeom>
            <a:avLst/>
            <a:gdLst/>
            <a:ahLst/>
            <a:cxnLst/>
            <a:rect l="l" t="t" r="r" b="b"/>
            <a:pathLst>
              <a:path w="438150" h="875665">
                <a:moveTo>
                  <a:pt x="0" y="875334"/>
                </a:moveTo>
                <a:lnTo>
                  <a:pt x="437651" y="875334"/>
                </a:lnTo>
                <a:lnTo>
                  <a:pt x="437651" y="0"/>
                </a:lnTo>
                <a:lnTo>
                  <a:pt x="0" y="0"/>
                </a:lnTo>
                <a:lnTo>
                  <a:pt x="0" y="875334"/>
                </a:lnTo>
                <a:close/>
              </a:path>
            </a:pathLst>
          </a:custGeom>
          <a:solidFill>
            <a:srgbClr val="BED736"/>
          </a:solidFill>
        </p:spPr>
        <p:txBody>
          <a:bodyPr wrap="square" lIns="0" tIns="0" rIns="0" bIns="0" rtlCol="0"/>
          <a:lstStyle/>
          <a:p>
            <a:endParaRPr sz="819">
              <a:solidFill>
                <a:srgbClr val="27348B"/>
              </a:solidFill>
            </a:endParaRPr>
          </a:p>
        </p:txBody>
      </p:sp>
      <p:sp>
        <p:nvSpPr>
          <p:cNvPr id="8" name="object 11">
            <a:extLst>
              <a:ext uri="{FF2B5EF4-FFF2-40B4-BE49-F238E27FC236}">
                <a16:creationId xmlns:a16="http://schemas.microsoft.com/office/drawing/2014/main" id="{D569B524-E1C9-44C6-81AB-13BAF2684147}"/>
              </a:ext>
            </a:extLst>
          </p:cNvPr>
          <p:cNvSpPr/>
          <p:nvPr userDrawn="1"/>
        </p:nvSpPr>
        <p:spPr>
          <a:xfrm>
            <a:off x="142876" y="4646980"/>
            <a:ext cx="8858358" cy="0"/>
          </a:xfrm>
          <a:custGeom>
            <a:avLst/>
            <a:gdLst/>
            <a:ahLst/>
            <a:cxnLst/>
            <a:rect l="l" t="t" r="r" b="b"/>
            <a:pathLst>
              <a:path w="19476085">
                <a:moveTo>
                  <a:pt x="0" y="0"/>
                </a:moveTo>
                <a:lnTo>
                  <a:pt x="19475846" y="0"/>
                </a:lnTo>
              </a:path>
            </a:pathLst>
          </a:custGeom>
          <a:ln w="6429">
            <a:solidFill>
              <a:srgbClr val="676A6A"/>
            </a:solidFill>
          </a:ln>
        </p:spPr>
        <p:txBody>
          <a:bodyPr wrap="square" lIns="0" tIns="0" rIns="0" bIns="0" rtlCol="0"/>
          <a:lstStyle/>
          <a:p>
            <a:endParaRPr sz="819"/>
          </a:p>
        </p:txBody>
      </p:sp>
      <p:pic>
        <p:nvPicPr>
          <p:cNvPr id="10" name="Image 9">
            <a:extLst>
              <a:ext uri="{FF2B5EF4-FFF2-40B4-BE49-F238E27FC236}">
                <a16:creationId xmlns:a16="http://schemas.microsoft.com/office/drawing/2014/main" id="{0D637C96-811F-4551-9E28-6CE160A18B3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72287" y="4817866"/>
            <a:ext cx="1028946" cy="184526"/>
          </a:xfrm>
          <a:prstGeom prst="rect">
            <a:avLst/>
          </a:prstGeom>
        </p:spPr>
      </p:pic>
      <p:sp>
        <p:nvSpPr>
          <p:cNvPr id="12" name="ZoneTexte 11">
            <a:extLst>
              <a:ext uri="{FF2B5EF4-FFF2-40B4-BE49-F238E27FC236}">
                <a16:creationId xmlns:a16="http://schemas.microsoft.com/office/drawing/2014/main" id="{0C15ABDF-AC8E-4EE6-89E1-4850E9FBD6B9}"/>
              </a:ext>
            </a:extLst>
          </p:cNvPr>
          <p:cNvSpPr txBox="1"/>
          <p:nvPr userDrawn="1"/>
        </p:nvSpPr>
        <p:spPr>
          <a:xfrm>
            <a:off x="4212237" y="4859072"/>
            <a:ext cx="479684" cy="218393"/>
          </a:xfrm>
          <a:prstGeom prst="rect">
            <a:avLst/>
          </a:prstGeom>
          <a:noFill/>
        </p:spPr>
        <p:txBody>
          <a:bodyPr wrap="square" rtlCol="0">
            <a:spAutoFit/>
          </a:bodyPr>
          <a:lstStyle/>
          <a:p>
            <a:pPr algn="ctr"/>
            <a:fld id="{D6B451B3-0974-48E7-B766-C26B8873452B}" type="slidenum">
              <a:rPr lang="fr-FR" sz="819" smtClean="0">
                <a:solidFill>
                  <a:srgbClr val="204291"/>
                </a:solidFill>
              </a:rPr>
              <a:pPr algn="ctr"/>
              <a:t>‹N°›</a:t>
            </a:fld>
            <a:endParaRPr lang="fr-FR" sz="819" dirty="0">
              <a:solidFill>
                <a:srgbClr val="204291"/>
              </a:solidFill>
            </a:endParaRPr>
          </a:p>
        </p:txBody>
      </p:sp>
      <p:sp>
        <p:nvSpPr>
          <p:cNvPr id="14" name="Espace réservé du contenu 14">
            <a:extLst>
              <a:ext uri="{FF2B5EF4-FFF2-40B4-BE49-F238E27FC236}">
                <a16:creationId xmlns:a16="http://schemas.microsoft.com/office/drawing/2014/main" id="{08A03569-8F66-413F-9FD1-15B26910F514}"/>
              </a:ext>
            </a:extLst>
          </p:cNvPr>
          <p:cNvSpPr>
            <a:spLocks noGrp="1"/>
          </p:cNvSpPr>
          <p:nvPr>
            <p:ph sz="quarter" idx="14"/>
          </p:nvPr>
        </p:nvSpPr>
        <p:spPr>
          <a:xfrm>
            <a:off x="142874" y="981860"/>
            <a:ext cx="5973111" cy="3597504"/>
          </a:xfrm>
          <a:prstGeom prst="rect">
            <a:avLst/>
          </a:prstGeom>
        </p:spPr>
        <p:txBody>
          <a:bodyPr/>
          <a:lstStyle>
            <a:lvl1pPr marL="259918" indent="-259918">
              <a:buFont typeface="Wingdings" panose="05000000000000000000" pitchFamily="2" charset="2"/>
              <a:buChar char="§"/>
              <a:defRPr sz="2001" b="0">
                <a:solidFill>
                  <a:srgbClr val="575756"/>
                </a:solidFill>
                <a:latin typeface="Arial Narrow" panose="020B0606020202030204" pitchFamily="34" charset="0"/>
              </a:defRPr>
            </a:lvl1pPr>
            <a:lvl2pPr marL="467853" indent="-259918">
              <a:buFont typeface="Arial" panose="020B0604020202020204" pitchFamily="34" charset="0"/>
              <a:buChar char="•"/>
              <a:defRPr sz="1819">
                <a:solidFill>
                  <a:srgbClr val="575756"/>
                </a:solidFill>
                <a:latin typeface="Arial Narrow" panose="020B0606020202030204" pitchFamily="34" charset="0"/>
              </a:defRPr>
            </a:lvl2pPr>
            <a:lvl3pPr marL="675787" indent="-259918">
              <a:buFont typeface="Courier New" panose="02070309020205020404" pitchFamily="49" charset="0"/>
              <a:buChar char="o"/>
              <a:defRPr sz="1637">
                <a:solidFill>
                  <a:srgbClr val="575756"/>
                </a:solidFill>
                <a:latin typeface="Arial Narrow" panose="020B0606020202030204" pitchFamily="34" charset="0"/>
              </a:defRPr>
            </a:lvl3pPr>
            <a:lvl4pPr marL="883722" indent="-259918">
              <a:buFont typeface="Arial Narrow" panose="020B0606020202030204" pitchFamily="34" charset="0"/>
              <a:buChar char="−"/>
              <a:defRPr sz="1455">
                <a:solidFill>
                  <a:srgbClr val="575756"/>
                </a:solidFill>
                <a:latin typeface="Arial Narrow" panose="020B0606020202030204" pitchFamily="34" charset="0"/>
              </a:defRPr>
            </a:lvl4pPr>
            <a:lvl5pPr marL="1091656" indent="-259918">
              <a:buFont typeface="Arial Narrow" panose="020B0606020202030204" pitchFamily="34" charset="0"/>
              <a:buChar char="∙"/>
              <a:defRPr sz="1273">
                <a:solidFill>
                  <a:srgbClr val="575756"/>
                </a:solidFill>
                <a:latin typeface="Arial Narrow" panose="020B060602020203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8" name="Rectangle 17">
            <a:extLst>
              <a:ext uri="{FF2B5EF4-FFF2-40B4-BE49-F238E27FC236}">
                <a16:creationId xmlns:a16="http://schemas.microsoft.com/office/drawing/2014/main" id="{A9085D00-EE57-4FA4-883D-12F1CF000234}"/>
              </a:ext>
            </a:extLst>
          </p:cNvPr>
          <p:cNvSpPr/>
          <p:nvPr userDrawn="1"/>
        </p:nvSpPr>
        <p:spPr>
          <a:xfrm>
            <a:off x="142876" y="147874"/>
            <a:ext cx="5973109" cy="468576"/>
          </a:xfrm>
          <a:prstGeom prst="rect">
            <a:avLst/>
          </a:prstGeom>
          <a:solidFill>
            <a:srgbClr val="C4C4C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819"/>
          </a:p>
        </p:txBody>
      </p:sp>
      <p:sp>
        <p:nvSpPr>
          <p:cNvPr id="19" name="Espace réservé du texte 5">
            <a:extLst>
              <a:ext uri="{FF2B5EF4-FFF2-40B4-BE49-F238E27FC236}">
                <a16:creationId xmlns:a16="http://schemas.microsoft.com/office/drawing/2014/main" id="{7B94EA23-F840-49B3-ACB4-0AB299D0201F}"/>
              </a:ext>
            </a:extLst>
          </p:cNvPr>
          <p:cNvSpPr>
            <a:spLocks noGrp="1"/>
          </p:cNvSpPr>
          <p:nvPr>
            <p:ph type="body" sz="quarter" idx="10"/>
          </p:nvPr>
        </p:nvSpPr>
        <p:spPr>
          <a:xfrm>
            <a:off x="142876" y="147873"/>
            <a:ext cx="5973109" cy="468576"/>
          </a:xfrm>
          <a:prstGeom prst="rect">
            <a:avLst/>
          </a:prstGeom>
        </p:spPr>
        <p:txBody>
          <a:bodyPr anchor="ctr"/>
          <a:lstStyle>
            <a:lvl1pPr algn="r">
              <a:defRPr lang="fr-FR" sz="3002" b="1" i="0" spc="5" smtClean="0">
                <a:solidFill>
                  <a:schemeClr val="bg1"/>
                </a:solidFill>
                <a:latin typeface="Arial Narrow" panose="020B0606020202030204" pitchFamily="34" charset="0"/>
                <a:ea typeface="+mj-ea"/>
                <a:cs typeface="Arial Narrow" panose="020B0606020202030204" pitchFamily="34" charset="0"/>
              </a:defRPr>
            </a:lvl1pPr>
          </a:lstStyle>
          <a:p>
            <a:pPr lvl="0"/>
            <a:r>
              <a:rPr lang="fr-FR" dirty="0"/>
              <a:t>Cliquez pour modifier les styles du texte du masque</a:t>
            </a:r>
          </a:p>
        </p:txBody>
      </p:sp>
    </p:spTree>
    <p:extLst>
      <p:ext uri="{BB962C8B-B14F-4D97-AF65-F5344CB8AC3E}">
        <p14:creationId xmlns:p14="http://schemas.microsoft.com/office/powerpoint/2010/main" val="1935179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815849B-6BD3-4B09-8C90-51F6FB1B61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559"/>
          <a:stretch/>
        </p:blipFill>
        <p:spPr>
          <a:xfrm>
            <a:off x="142767" y="116458"/>
            <a:ext cx="4447010" cy="4527448"/>
          </a:xfrm>
          <a:prstGeom prst="rect">
            <a:avLst/>
          </a:prstGeom>
        </p:spPr>
      </p:pic>
      <p:sp>
        <p:nvSpPr>
          <p:cNvPr id="10" name="Espace réservé du texte 9">
            <a:extLst>
              <a:ext uri="{FF2B5EF4-FFF2-40B4-BE49-F238E27FC236}">
                <a16:creationId xmlns:a16="http://schemas.microsoft.com/office/drawing/2014/main" id="{31FAC0FF-5629-4984-92CC-088B86920B97}"/>
              </a:ext>
            </a:extLst>
          </p:cNvPr>
          <p:cNvSpPr>
            <a:spLocks noGrp="1"/>
          </p:cNvSpPr>
          <p:nvPr>
            <p:ph type="body" sz="quarter" idx="12"/>
          </p:nvPr>
        </p:nvSpPr>
        <p:spPr>
          <a:xfrm>
            <a:off x="142875" y="233618"/>
            <a:ext cx="4359293" cy="611531"/>
          </a:xfrm>
          <a:prstGeom prst="rect">
            <a:avLst/>
          </a:prstGeom>
        </p:spPr>
        <p:txBody>
          <a:bodyPr anchor="ctr"/>
          <a:lstStyle>
            <a:lvl1pPr algn="r">
              <a:defRPr lang="fr-FR" sz="3002" b="1" dirty="0">
                <a:solidFill>
                  <a:srgbClr val="081061"/>
                </a:solidFill>
                <a:latin typeface="Arial Narrow" panose="020B0606020202030204" pitchFamily="34" charset="0"/>
                <a:ea typeface="+mn-ea"/>
                <a:cs typeface="+mn-cs"/>
              </a:defRPr>
            </a:lvl1pPr>
          </a:lstStyle>
          <a:p>
            <a:pPr lvl="0"/>
            <a:r>
              <a:rPr lang="fr-FR" dirty="0"/>
              <a:t>Cliquez pour modifier les styles du texte du masque</a:t>
            </a:r>
          </a:p>
        </p:txBody>
      </p:sp>
      <p:sp>
        <p:nvSpPr>
          <p:cNvPr id="11" name="Espace réservé du texte 9">
            <a:extLst>
              <a:ext uri="{FF2B5EF4-FFF2-40B4-BE49-F238E27FC236}">
                <a16:creationId xmlns:a16="http://schemas.microsoft.com/office/drawing/2014/main" id="{6AE95FFF-E77E-4EA7-AD3D-21E6A968FB32}"/>
              </a:ext>
            </a:extLst>
          </p:cNvPr>
          <p:cNvSpPr>
            <a:spLocks noGrp="1"/>
          </p:cNvSpPr>
          <p:nvPr>
            <p:ph type="body" sz="quarter" idx="13"/>
          </p:nvPr>
        </p:nvSpPr>
        <p:spPr>
          <a:xfrm>
            <a:off x="4641832" y="240426"/>
            <a:ext cx="4359203" cy="611531"/>
          </a:xfrm>
          <a:prstGeom prst="rect">
            <a:avLst/>
          </a:prstGeom>
        </p:spPr>
        <p:txBody>
          <a:bodyPr anchor="ctr"/>
          <a:lstStyle>
            <a:lvl1pPr>
              <a:defRPr lang="fr-FR" sz="3002" b="1" dirty="0">
                <a:solidFill>
                  <a:srgbClr val="575756"/>
                </a:solidFill>
                <a:latin typeface="Arial Narrow" panose="020B0606020202030204" pitchFamily="34" charset="0"/>
                <a:ea typeface="+mn-ea"/>
                <a:cs typeface="+mn-cs"/>
              </a:defRPr>
            </a:lvl1pPr>
          </a:lstStyle>
          <a:p>
            <a:pPr lvl="0"/>
            <a:r>
              <a:rPr lang="fr-FR" dirty="0"/>
              <a:t>Cliquez pour modifier les styles du texte du masque</a:t>
            </a:r>
          </a:p>
        </p:txBody>
      </p:sp>
      <p:sp>
        <p:nvSpPr>
          <p:cNvPr id="7" name="object 10">
            <a:extLst>
              <a:ext uri="{FF2B5EF4-FFF2-40B4-BE49-F238E27FC236}">
                <a16:creationId xmlns:a16="http://schemas.microsoft.com/office/drawing/2014/main" id="{073F9A2B-EF6E-41AA-90DD-06E15C08A707}"/>
              </a:ext>
            </a:extLst>
          </p:cNvPr>
          <p:cNvSpPr/>
          <p:nvPr userDrawn="1"/>
        </p:nvSpPr>
        <p:spPr>
          <a:xfrm>
            <a:off x="4315795" y="4746827"/>
            <a:ext cx="251051" cy="398253"/>
          </a:xfrm>
          <a:custGeom>
            <a:avLst/>
            <a:gdLst/>
            <a:ahLst/>
            <a:cxnLst/>
            <a:rect l="l" t="t" r="r" b="b"/>
            <a:pathLst>
              <a:path w="438150" h="875665">
                <a:moveTo>
                  <a:pt x="0" y="875334"/>
                </a:moveTo>
                <a:lnTo>
                  <a:pt x="437651" y="875334"/>
                </a:lnTo>
                <a:lnTo>
                  <a:pt x="437651" y="0"/>
                </a:lnTo>
                <a:lnTo>
                  <a:pt x="0" y="0"/>
                </a:lnTo>
                <a:lnTo>
                  <a:pt x="0" y="875334"/>
                </a:lnTo>
                <a:close/>
              </a:path>
            </a:pathLst>
          </a:custGeom>
          <a:solidFill>
            <a:srgbClr val="BED736"/>
          </a:solidFill>
        </p:spPr>
        <p:txBody>
          <a:bodyPr wrap="square" lIns="0" tIns="0" rIns="0" bIns="0" rtlCol="0"/>
          <a:lstStyle/>
          <a:p>
            <a:endParaRPr sz="819">
              <a:solidFill>
                <a:srgbClr val="27348B"/>
              </a:solidFill>
            </a:endParaRPr>
          </a:p>
        </p:txBody>
      </p:sp>
      <p:sp>
        <p:nvSpPr>
          <p:cNvPr id="8" name="object 11">
            <a:extLst>
              <a:ext uri="{FF2B5EF4-FFF2-40B4-BE49-F238E27FC236}">
                <a16:creationId xmlns:a16="http://schemas.microsoft.com/office/drawing/2014/main" id="{FCEB7886-2E74-4C59-992C-6122A4D30397}"/>
              </a:ext>
            </a:extLst>
          </p:cNvPr>
          <p:cNvSpPr/>
          <p:nvPr userDrawn="1"/>
        </p:nvSpPr>
        <p:spPr>
          <a:xfrm>
            <a:off x="142876" y="4646980"/>
            <a:ext cx="8858358" cy="0"/>
          </a:xfrm>
          <a:custGeom>
            <a:avLst/>
            <a:gdLst/>
            <a:ahLst/>
            <a:cxnLst/>
            <a:rect l="l" t="t" r="r" b="b"/>
            <a:pathLst>
              <a:path w="19476085">
                <a:moveTo>
                  <a:pt x="0" y="0"/>
                </a:moveTo>
                <a:lnTo>
                  <a:pt x="19475846" y="0"/>
                </a:lnTo>
              </a:path>
            </a:pathLst>
          </a:custGeom>
          <a:ln w="6429">
            <a:solidFill>
              <a:srgbClr val="676A6A"/>
            </a:solidFill>
          </a:ln>
        </p:spPr>
        <p:txBody>
          <a:bodyPr wrap="square" lIns="0" tIns="0" rIns="0" bIns="0" rtlCol="0"/>
          <a:lstStyle/>
          <a:p>
            <a:endParaRPr sz="819"/>
          </a:p>
        </p:txBody>
      </p:sp>
      <p:sp>
        <p:nvSpPr>
          <p:cNvPr id="17" name="Espace réservé du contenu 14">
            <a:extLst>
              <a:ext uri="{FF2B5EF4-FFF2-40B4-BE49-F238E27FC236}">
                <a16:creationId xmlns:a16="http://schemas.microsoft.com/office/drawing/2014/main" id="{21EEC194-A9EB-400A-9296-A61D12DF70D9}"/>
              </a:ext>
            </a:extLst>
          </p:cNvPr>
          <p:cNvSpPr>
            <a:spLocks noGrp="1"/>
          </p:cNvSpPr>
          <p:nvPr>
            <p:ph sz="quarter" idx="14"/>
          </p:nvPr>
        </p:nvSpPr>
        <p:spPr>
          <a:xfrm>
            <a:off x="4718853" y="1335582"/>
            <a:ext cx="4282182" cy="3211549"/>
          </a:xfrm>
          <a:prstGeom prst="rect">
            <a:avLst/>
          </a:prstGeom>
        </p:spPr>
        <p:txBody>
          <a:bodyPr/>
          <a:lstStyle>
            <a:lvl1pPr marL="259918" indent="-259918">
              <a:buFont typeface="Wingdings" panose="05000000000000000000" pitchFamily="2" charset="2"/>
              <a:buChar char="§"/>
              <a:defRPr sz="2001" b="0">
                <a:solidFill>
                  <a:srgbClr val="575756"/>
                </a:solidFill>
                <a:latin typeface="Arial Narrow" panose="020B0606020202030204" pitchFamily="34" charset="0"/>
              </a:defRPr>
            </a:lvl1pPr>
            <a:lvl2pPr marL="467853" indent="-259918">
              <a:buFont typeface="Arial" panose="020B0604020202020204" pitchFamily="34" charset="0"/>
              <a:buChar char="•"/>
              <a:defRPr sz="1819">
                <a:solidFill>
                  <a:srgbClr val="575756"/>
                </a:solidFill>
                <a:latin typeface="Arial Narrow" panose="020B0606020202030204" pitchFamily="34" charset="0"/>
              </a:defRPr>
            </a:lvl2pPr>
            <a:lvl3pPr marL="675787" indent="-259918">
              <a:buFont typeface="Courier New" panose="02070309020205020404" pitchFamily="49" charset="0"/>
              <a:buChar char="o"/>
              <a:defRPr sz="1637">
                <a:solidFill>
                  <a:srgbClr val="575756"/>
                </a:solidFill>
                <a:latin typeface="Arial Narrow" panose="020B0606020202030204" pitchFamily="34" charset="0"/>
              </a:defRPr>
            </a:lvl3pPr>
            <a:lvl4pPr marL="883722" indent="-259918">
              <a:buFont typeface="Arial Narrow" panose="020B0606020202030204" pitchFamily="34" charset="0"/>
              <a:buChar char="−"/>
              <a:defRPr sz="1455">
                <a:solidFill>
                  <a:srgbClr val="575756"/>
                </a:solidFill>
                <a:latin typeface="Arial Narrow" panose="020B0606020202030204" pitchFamily="34" charset="0"/>
              </a:defRPr>
            </a:lvl4pPr>
            <a:lvl5pPr marL="1091656" indent="-259918">
              <a:buFont typeface="Arial Narrow" panose="020B0606020202030204" pitchFamily="34" charset="0"/>
              <a:buChar char="∙"/>
              <a:defRPr sz="1273">
                <a:solidFill>
                  <a:srgbClr val="575756"/>
                </a:solidFill>
                <a:latin typeface="Arial Narrow" panose="020B060602020203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13" name="Image 12">
            <a:extLst>
              <a:ext uri="{FF2B5EF4-FFF2-40B4-BE49-F238E27FC236}">
                <a16:creationId xmlns:a16="http://schemas.microsoft.com/office/drawing/2014/main" id="{D44BDAAD-F23E-4CB7-96D8-9CDB6E06B4D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72287" y="4817866"/>
            <a:ext cx="1028946" cy="184526"/>
          </a:xfrm>
          <a:prstGeom prst="rect">
            <a:avLst/>
          </a:prstGeom>
        </p:spPr>
      </p:pic>
      <p:sp>
        <p:nvSpPr>
          <p:cNvPr id="12" name="ZoneTexte 11">
            <a:extLst>
              <a:ext uri="{FF2B5EF4-FFF2-40B4-BE49-F238E27FC236}">
                <a16:creationId xmlns:a16="http://schemas.microsoft.com/office/drawing/2014/main" id="{6BCA2130-FA6C-4EFA-A88F-DA4CB5B9973D}"/>
              </a:ext>
            </a:extLst>
          </p:cNvPr>
          <p:cNvSpPr txBox="1"/>
          <p:nvPr userDrawn="1"/>
        </p:nvSpPr>
        <p:spPr>
          <a:xfrm>
            <a:off x="4212237" y="4859072"/>
            <a:ext cx="479684" cy="218393"/>
          </a:xfrm>
          <a:prstGeom prst="rect">
            <a:avLst/>
          </a:prstGeom>
          <a:noFill/>
        </p:spPr>
        <p:txBody>
          <a:bodyPr wrap="square" rtlCol="0">
            <a:spAutoFit/>
          </a:bodyPr>
          <a:lstStyle/>
          <a:p>
            <a:pPr algn="ctr"/>
            <a:fld id="{D6B451B3-0974-48E7-B766-C26B8873452B}" type="slidenum">
              <a:rPr lang="fr-FR" sz="819" smtClean="0">
                <a:solidFill>
                  <a:srgbClr val="204291"/>
                </a:solidFill>
              </a:rPr>
              <a:pPr algn="ctr"/>
              <a:t>‹N°›</a:t>
            </a:fld>
            <a:endParaRPr lang="fr-FR" sz="819" dirty="0">
              <a:solidFill>
                <a:srgbClr val="204291"/>
              </a:solidFill>
            </a:endParaRPr>
          </a:p>
        </p:txBody>
      </p:sp>
    </p:spTree>
    <p:extLst>
      <p:ext uri="{BB962C8B-B14F-4D97-AF65-F5344CB8AC3E}">
        <p14:creationId xmlns:p14="http://schemas.microsoft.com/office/powerpoint/2010/main" val="1598122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ous Section / Conten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E44219-5A1F-4BB1-8823-7A129E9D40A4}"/>
              </a:ext>
            </a:extLst>
          </p:cNvPr>
          <p:cNvSpPr/>
          <p:nvPr userDrawn="1"/>
        </p:nvSpPr>
        <p:spPr>
          <a:xfrm>
            <a:off x="142876" y="147874"/>
            <a:ext cx="4429125" cy="468576"/>
          </a:xfrm>
          <a:prstGeom prst="rect">
            <a:avLst/>
          </a:prstGeom>
          <a:solidFill>
            <a:srgbClr val="C4C4C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819"/>
          </a:p>
        </p:txBody>
      </p:sp>
      <p:sp>
        <p:nvSpPr>
          <p:cNvPr id="6" name="Espace réservé du texte 5">
            <a:extLst>
              <a:ext uri="{FF2B5EF4-FFF2-40B4-BE49-F238E27FC236}">
                <a16:creationId xmlns:a16="http://schemas.microsoft.com/office/drawing/2014/main" id="{3E5E312E-9C13-484B-AFE3-8147329CB9D3}"/>
              </a:ext>
            </a:extLst>
          </p:cNvPr>
          <p:cNvSpPr>
            <a:spLocks noGrp="1"/>
          </p:cNvSpPr>
          <p:nvPr>
            <p:ph type="body" sz="quarter" idx="10"/>
          </p:nvPr>
        </p:nvSpPr>
        <p:spPr>
          <a:xfrm>
            <a:off x="142876" y="147873"/>
            <a:ext cx="4429125" cy="468576"/>
          </a:xfrm>
          <a:prstGeom prst="rect">
            <a:avLst/>
          </a:prstGeom>
        </p:spPr>
        <p:txBody>
          <a:bodyPr anchor="ctr"/>
          <a:lstStyle>
            <a:lvl1pPr algn="r">
              <a:defRPr lang="fr-FR" sz="3002" b="1" i="0" spc="5" smtClean="0">
                <a:solidFill>
                  <a:schemeClr val="bg1"/>
                </a:solidFill>
                <a:latin typeface="Arial Narrow" panose="020B0606020202030204" pitchFamily="34" charset="0"/>
                <a:ea typeface="+mj-ea"/>
                <a:cs typeface="Arial Narrow" panose="020B0606020202030204" pitchFamily="34" charset="0"/>
              </a:defRPr>
            </a:lvl1pPr>
          </a:lstStyle>
          <a:p>
            <a:pPr lvl="0"/>
            <a:r>
              <a:rPr lang="fr-FR" dirty="0"/>
              <a:t>Cliquez pour modifier les styles du texte du masque</a:t>
            </a:r>
          </a:p>
        </p:txBody>
      </p:sp>
      <p:sp>
        <p:nvSpPr>
          <p:cNvPr id="7" name="Espace réservé du texte 5">
            <a:extLst>
              <a:ext uri="{FF2B5EF4-FFF2-40B4-BE49-F238E27FC236}">
                <a16:creationId xmlns:a16="http://schemas.microsoft.com/office/drawing/2014/main" id="{4C52C4A2-A635-401D-9363-4A38785288E9}"/>
              </a:ext>
            </a:extLst>
          </p:cNvPr>
          <p:cNvSpPr>
            <a:spLocks noGrp="1"/>
          </p:cNvSpPr>
          <p:nvPr>
            <p:ph type="body" sz="quarter" idx="11"/>
          </p:nvPr>
        </p:nvSpPr>
        <p:spPr>
          <a:xfrm>
            <a:off x="4651219" y="147873"/>
            <a:ext cx="4349816" cy="468576"/>
          </a:xfrm>
          <a:prstGeom prst="rect">
            <a:avLst/>
          </a:prstGeom>
        </p:spPr>
        <p:txBody>
          <a:bodyPr anchor="ctr"/>
          <a:lstStyle>
            <a:lvl1pPr>
              <a:defRPr lang="fr-FR" sz="3002" b="1" kern="1200" spc="5" dirty="0">
                <a:solidFill>
                  <a:srgbClr val="081061"/>
                </a:solidFill>
                <a:latin typeface="Arial Narrow" panose="020B0606020202030204" pitchFamily="34" charset="0"/>
                <a:ea typeface="+mn-ea"/>
                <a:cs typeface="Arial Narrow" panose="020B0606020202030204" pitchFamily="34" charset="0"/>
              </a:defRPr>
            </a:lvl1pPr>
          </a:lstStyle>
          <a:p>
            <a:pPr lvl="0"/>
            <a:r>
              <a:rPr lang="fr-FR" dirty="0"/>
              <a:t>Cliquez pour modifier les styles du texte du masque</a:t>
            </a:r>
          </a:p>
        </p:txBody>
      </p:sp>
      <p:sp>
        <p:nvSpPr>
          <p:cNvPr id="8" name="object 10">
            <a:extLst>
              <a:ext uri="{FF2B5EF4-FFF2-40B4-BE49-F238E27FC236}">
                <a16:creationId xmlns:a16="http://schemas.microsoft.com/office/drawing/2014/main" id="{36DA6C94-BDAF-4F3D-9F85-016A7D2BB7C5}"/>
              </a:ext>
            </a:extLst>
          </p:cNvPr>
          <p:cNvSpPr/>
          <p:nvPr userDrawn="1"/>
        </p:nvSpPr>
        <p:spPr>
          <a:xfrm>
            <a:off x="4315795" y="4746827"/>
            <a:ext cx="251051" cy="398253"/>
          </a:xfrm>
          <a:custGeom>
            <a:avLst/>
            <a:gdLst/>
            <a:ahLst/>
            <a:cxnLst/>
            <a:rect l="l" t="t" r="r" b="b"/>
            <a:pathLst>
              <a:path w="438150" h="875665">
                <a:moveTo>
                  <a:pt x="0" y="875334"/>
                </a:moveTo>
                <a:lnTo>
                  <a:pt x="437651" y="875334"/>
                </a:lnTo>
                <a:lnTo>
                  <a:pt x="437651" y="0"/>
                </a:lnTo>
                <a:lnTo>
                  <a:pt x="0" y="0"/>
                </a:lnTo>
                <a:lnTo>
                  <a:pt x="0" y="875334"/>
                </a:lnTo>
                <a:close/>
              </a:path>
            </a:pathLst>
          </a:custGeom>
          <a:solidFill>
            <a:srgbClr val="BED736"/>
          </a:solidFill>
        </p:spPr>
        <p:txBody>
          <a:bodyPr wrap="square" lIns="0" tIns="0" rIns="0" bIns="0" rtlCol="0"/>
          <a:lstStyle/>
          <a:p>
            <a:endParaRPr sz="819">
              <a:solidFill>
                <a:srgbClr val="27348B"/>
              </a:solidFill>
            </a:endParaRPr>
          </a:p>
        </p:txBody>
      </p:sp>
      <p:sp>
        <p:nvSpPr>
          <p:cNvPr id="9" name="object 11">
            <a:extLst>
              <a:ext uri="{FF2B5EF4-FFF2-40B4-BE49-F238E27FC236}">
                <a16:creationId xmlns:a16="http://schemas.microsoft.com/office/drawing/2014/main" id="{30FC06A0-F673-48EC-BCAE-0070BFCFC50C}"/>
              </a:ext>
            </a:extLst>
          </p:cNvPr>
          <p:cNvSpPr/>
          <p:nvPr userDrawn="1"/>
        </p:nvSpPr>
        <p:spPr>
          <a:xfrm>
            <a:off x="142876" y="4646980"/>
            <a:ext cx="8858358" cy="0"/>
          </a:xfrm>
          <a:custGeom>
            <a:avLst/>
            <a:gdLst/>
            <a:ahLst/>
            <a:cxnLst/>
            <a:rect l="l" t="t" r="r" b="b"/>
            <a:pathLst>
              <a:path w="19476085">
                <a:moveTo>
                  <a:pt x="0" y="0"/>
                </a:moveTo>
                <a:lnTo>
                  <a:pt x="19475846" y="0"/>
                </a:lnTo>
              </a:path>
            </a:pathLst>
          </a:custGeom>
          <a:ln w="6429">
            <a:solidFill>
              <a:srgbClr val="676A6A"/>
            </a:solidFill>
          </a:ln>
        </p:spPr>
        <p:txBody>
          <a:bodyPr wrap="square" lIns="0" tIns="0" rIns="0" bIns="0" rtlCol="0"/>
          <a:lstStyle/>
          <a:p>
            <a:endParaRPr sz="819"/>
          </a:p>
        </p:txBody>
      </p:sp>
      <p:sp>
        <p:nvSpPr>
          <p:cNvPr id="15" name="Espace réservé du contenu 14">
            <a:extLst>
              <a:ext uri="{FF2B5EF4-FFF2-40B4-BE49-F238E27FC236}">
                <a16:creationId xmlns:a16="http://schemas.microsoft.com/office/drawing/2014/main" id="{D5FB9DFD-0E23-4059-B97D-57E57064AAEF}"/>
              </a:ext>
            </a:extLst>
          </p:cNvPr>
          <p:cNvSpPr>
            <a:spLocks noGrp="1"/>
          </p:cNvSpPr>
          <p:nvPr>
            <p:ph sz="quarter" idx="12"/>
          </p:nvPr>
        </p:nvSpPr>
        <p:spPr>
          <a:xfrm>
            <a:off x="175458" y="1095990"/>
            <a:ext cx="8825577" cy="3451141"/>
          </a:xfrm>
          <a:prstGeom prst="rect">
            <a:avLst/>
          </a:prstGeom>
        </p:spPr>
        <p:txBody>
          <a:bodyPr/>
          <a:lstStyle>
            <a:lvl1pPr marL="259918" indent="-259918">
              <a:buFont typeface="Wingdings" panose="05000000000000000000" pitchFamily="2" charset="2"/>
              <a:buChar char="§"/>
              <a:defRPr sz="2001" b="0">
                <a:solidFill>
                  <a:srgbClr val="575756"/>
                </a:solidFill>
                <a:latin typeface="Arial Narrow" panose="020B0606020202030204" pitchFamily="34" charset="0"/>
              </a:defRPr>
            </a:lvl1pPr>
            <a:lvl2pPr marL="467853" indent="-259918">
              <a:buFont typeface="Arial" panose="020B0604020202020204" pitchFamily="34" charset="0"/>
              <a:buChar char="•"/>
              <a:defRPr sz="1819">
                <a:solidFill>
                  <a:srgbClr val="575756"/>
                </a:solidFill>
                <a:latin typeface="Arial Narrow" panose="020B0606020202030204" pitchFamily="34" charset="0"/>
              </a:defRPr>
            </a:lvl2pPr>
            <a:lvl3pPr marL="675787" indent="-259918">
              <a:buFont typeface="Courier New" panose="02070309020205020404" pitchFamily="49" charset="0"/>
              <a:buChar char="o"/>
              <a:defRPr sz="1637">
                <a:solidFill>
                  <a:srgbClr val="575756"/>
                </a:solidFill>
                <a:latin typeface="Arial Narrow" panose="020B0606020202030204" pitchFamily="34" charset="0"/>
              </a:defRPr>
            </a:lvl3pPr>
            <a:lvl4pPr marL="883722" indent="-259918">
              <a:buFont typeface="Arial Narrow" panose="020B0606020202030204" pitchFamily="34" charset="0"/>
              <a:buChar char="−"/>
              <a:defRPr sz="1455">
                <a:solidFill>
                  <a:srgbClr val="575756"/>
                </a:solidFill>
                <a:latin typeface="Arial Narrow" panose="020B0606020202030204" pitchFamily="34" charset="0"/>
              </a:defRPr>
            </a:lvl4pPr>
            <a:lvl5pPr marL="1091656" indent="-259918">
              <a:buFont typeface="Arial Narrow" panose="020B0606020202030204" pitchFamily="34" charset="0"/>
              <a:buChar char="∙"/>
              <a:defRPr sz="1273">
                <a:solidFill>
                  <a:srgbClr val="575756"/>
                </a:solidFill>
                <a:latin typeface="Arial Narrow" panose="020B060602020203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10" name="Image 9">
            <a:extLst>
              <a:ext uri="{FF2B5EF4-FFF2-40B4-BE49-F238E27FC236}">
                <a16:creationId xmlns:a16="http://schemas.microsoft.com/office/drawing/2014/main" id="{56653050-F64A-4E90-9D71-F3798FCC100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72287" y="4817866"/>
            <a:ext cx="1028946" cy="184526"/>
          </a:xfrm>
          <a:prstGeom prst="rect">
            <a:avLst/>
          </a:prstGeom>
        </p:spPr>
      </p:pic>
      <p:sp>
        <p:nvSpPr>
          <p:cNvPr id="11" name="ZoneTexte 10">
            <a:extLst>
              <a:ext uri="{FF2B5EF4-FFF2-40B4-BE49-F238E27FC236}">
                <a16:creationId xmlns:a16="http://schemas.microsoft.com/office/drawing/2014/main" id="{ACD1DCFA-BB33-4DB4-86CF-9CCFB1916E09}"/>
              </a:ext>
            </a:extLst>
          </p:cNvPr>
          <p:cNvSpPr txBox="1"/>
          <p:nvPr userDrawn="1"/>
        </p:nvSpPr>
        <p:spPr>
          <a:xfrm>
            <a:off x="4212237" y="4859072"/>
            <a:ext cx="479684" cy="218393"/>
          </a:xfrm>
          <a:prstGeom prst="rect">
            <a:avLst/>
          </a:prstGeom>
          <a:noFill/>
        </p:spPr>
        <p:txBody>
          <a:bodyPr wrap="square" rtlCol="0">
            <a:spAutoFit/>
          </a:bodyPr>
          <a:lstStyle/>
          <a:p>
            <a:pPr algn="ctr"/>
            <a:fld id="{D6B451B3-0974-48E7-B766-C26B8873452B}" type="slidenum">
              <a:rPr lang="fr-FR" sz="819" smtClean="0">
                <a:solidFill>
                  <a:srgbClr val="204291"/>
                </a:solidFill>
              </a:rPr>
              <a:pPr algn="ctr"/>
              <a:t>‹N°›</a:t>
            </a:fld>
            <a:endParaRPr lang="fr-FR" sz="819" dirty="0">
              <a:solidFill>
                <a:srgbClr val="204291"/>
              </a:solidFill>
            </a:endParaRPr>
          </a:p>
        </p:txBody>
      </p:sp>
    </p:spTree>
    <p:extLst>
      <p:ext uri="{BB962C8B-B14F-4D97-AF65-F5344CB8AC3E}">
        <p14:creationId xmlns:p14="http://schemas.microsoft.com/office/powerpoint/2010/main" val="2085003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ous-sous Section / Conten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E44219-5A1F-4BB1-8823-7A129E9D40A4}"/>
              </a:ext>
            </a:extLst>
          </p:cNvPr>
          <p:cNvSpPr/>
          <p:nvPr userDrawn="1"/>
        </p:nvSpPr>
        <p:spPr>
          <a:xfrm>
            <a:off x="142876" y="147874"/>
            <a:ext cx="4429125" cy="468576"/>
          </a:xfrm>
          <a:prstGeom prst="rect">
            <a:avLst/>
          </a:prstGeom>
          <a:solidFill>
            <a:srgbClr val="C4C4C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819"/>
          </a:p>
        </p:txBody>
      </p:sp>
      <p:sp>
        <p:nvSpPr>
          <p:cNvPr id="7" name="Espace réservé du texte 5">
            <a:extLst>
              <a:ext uri="{FF2B5EF4-FFF2-40B4-BE49-F238E27FC236}">
                <a16:creationId xmlns:a16="http://schemas.microsoft.com/office/drawing/2014/main" id="{4C52C4A2-A635-401D-9363-4A38785288E9}"/>
              </a:ext>
            </a:extLst>
          </p:cNvPr>
          <p:cNvSpPr>
            <a:spLocks noGrp="1"/>
          </p:cNvSpPr>
          <p:nvPr>
            <p:ph type="body" sz="quarter" idx="11"/>
          </p:nvPr>
        </p:nvSpPr>
        <p:spPr>
          <a:xfrm>
            <a:off x="4651219" y="147873"/>
            <a:ext cx="4349816" cy="468576"/>
          </a:xfrm>
          <a:prstGeom prst="rect">
            <a:avLst/>
          </a:prstGeom>
        </p:spPr>
        <p:txBody>
          <a:bodyPr anchor="ctr"/>
          <a:lstStyle>
            <a:lvl1pPr>
              <a:defRPr lang="fr-FR" sz="3002" b="1" kern="1200" spc="5" dirty="0">
                <a:solidFill>
                  <a:srgbClr val="081061"/>
                </a:solidFill>
                <a:latin typeface="Arial Narrow" panose="020B0606020202030204" pitchFamily="34" charset="0"/>
                <a:ea typeface="+mn-ea"/>
                <a:cs typeface="Arial Narrow" panose="020B0606020202030204" pitchFamily="34" charset="0"/>
              </a:defRPr>
            </a:lvl1pPr>
          </a:lstStyle>
          <a:p>
            <a:pPr lvl="0"/>
            <a:r>
              <a:rPr lang="fr-FR" dirty="0"/>
              <a:t>Cliquez pour modifier les styles du texte du masque</a:t>
            </a:r>
          </a:p>
        </p:txBody>
      </p:sp>
      <p:sp>
        <p:nvSpPr>
          <p:cNvPr id="5" name="object 10">
            <a:extLst>
              <a:ext uri="{FF2B5EF4-FFF2-40B4-BE49-F238E27FC236}">
                <a16:creationId xmlns:a16="http://schemas.microsoft.com/office/drawing/2014/main" id="{34E6E74D-4282-413E-8401-6C95F1A290D0}"/>
              </a:ext>
            </a:extLst>
          </p:cNvPr>
          <p:cNvSpPr/>
          <p:nvPr userDrawn="1"/>
        </p:nvSpPr>
        <p:spPr>
          <a:xfrm>
            <a:off x="4315795" y="4746827"/>
            <a:ext cx="251051" cy="398253"/>
          </a:xfrm>
          <a:custGeom>
            <a:avLst/>
            <a:gdLst/>
            <a:ahLst/>
            <a:cxnLst/>
            <a:rect l="l" t="t" r="r" b="b"/>
            <a:pathLst>
              <a:path w="438150" h="875665">
                <a:moveTo>
                  <a:pt x="0" y="875334"/>
                </a:moveTo>
                <a:lnTo>
                  <a:pt x="437651" y="875334"/>
                </a:lnTo>
                <a:lnTo>
                  <a:pt x="437651" y="0"/>
                </a:lnTo>
                <a:lnTo>
                  <a:pt x="0" y="0"/>
                </a:lnTo>
                <a:lnTo>
                  <a:pt x="0" y="875334"/>
                </a:lnTo>
                <a:close/>
              </a:path>
            </a:pathLst>
          </a:custGeom>
          <a:solidFill>
            <a:srgbClr val="BED736"/>
          </a:solidFill>
        </p:spPr>
        <p:txBody>
          <a:bodyPr wrap="square" lIns="0" tIns="0" rIns="0" bIns="0" rtlCol="0"/>
          <a:lstStyle/>
          <a:p>
            <a:endParaRPr sz="819">
              <a:solidFill>
                <a:srgbClr val="27348B"/>
              </a:solidFill>
            </a:endParaRPr>
          </a:p>
        </p:txBody>
      </p:sp>
      <p:sp>
        <p:nvSpPr>
          <p:cNvPr id="8" name="object 11">
            <a:extLst>
              <a:ext uri="{FF2B5EF4-FFF2-40B4-BE49-F238E27FC236}">
                <a16:creationId xmlns:a16="http://schemas.microsoft.com/office/drawing/2014/main" id="{D4812D3C-8562-4FDA-B99D-1439B26BD3ED}"/>
              </a:ext>
            </a:extLst>
          </p:cNvPr>
          <p:cNvSpPr/>
          <p:nvPr userDrawn="1"/>
        </p:nvSpPr>
        <p:spPr>
          <a:xfrm>
            <a:off x="142876" y="4646980"/>
            <a:ext cx="8858358" cy="0"/>
          </a:xfrm>
          <a:custGeom>
            <a:avLst/>
            <a:gdLst/>
            <a:ahLst/>
            <a:cxnLst/>
            <a:rect l="l" t="t" r="r" b="b"/>
            <a:pathLst>
              <a:path w="19476085">
                <a:moveTo>
                  <a:pt x="0" y="0"/>
                </a:moveTo>
                <a:lnTo>
                  <a:pt x="19475846" y="0"/>
                </a:lnTo>
              </a:path>
            </a:pathLst>
          </a:custGeom>
          <a:ln w="6429">
            <a:solidFill>
              <a:srgbClr val="676A6A"/>
            </a:solidFill>
          </a:ln>
        </p:spPr>
        <p:txBody>
          <a:bodyPr wrap="square" lIns="0" tIns="0" rIns="0" bIns="0" rtlCol="0"/>
          <a:lstStyle/>
          <a:p>
            <a:endParaRPr sz="819"/>
          </a:p>
        </p:txBody>
      </p:sp>
      <p:sp>
        <p:nvSpPr>
          <p:cNvPr id="14" name="Espace réservé du contenu 14">
            <a:extLst>
              <a:ext uri="{FF2B5EF4-FFF2-40B4-BE49-F238E27FC236}">
                <a16:creationId xmlns:a16="http://schemas.microsoft.com/office/drawing/2014/main" id="{ED8D0399-1AE6-4210-801D-DDE30EE4DD7D}"/>
              </a:ext>
            </a:extLst>
          </p:cNvPr>
          <p:cNvSpPr>
            <a:spLocks noGrp="1"/>
          </p:cNvSpPr>
          <p:nvPr>
            <p:ph sz="quarter" idx="12"/>
          </p:nvPr>
        </p:nvSpPr>
        <p:spPr>
          <a:xfrm>
            <a:off x="175458" y="1095990"/>
            <a:ext cx="8825577" cy="3451141"/>
          </a:xfrm>
          <a:prstGeom prst="rect">
            <a:avLst/>
          </a:prstGeom>
        </p:spPr>
        <p:txBody>
          <a:bodyPr/>
          <a:lstStyle>
            <a:lvl1pPr marL="259918" indent="-259918">
              <a:buFont typeface="Wingdings" panose="05000000000000000000" pitchFamily="2" charset="2"/>
              <a:buChar char="§"/>
              <a:defRPr sz="2001" b="0">
                <a:solidFill>
                  <a:srgbClr val="575756"/>
                </a:solidFill>
                <a:latin typeface="Arial Narrow" panose="020B0606020202030204" pitchFamily="34" charset="0"/>
              </a:defRPr>
            </a:lvl1pPr>
            <a:lvl2pPr marL="467853" indent="-259918">
              <a:buFont typeface="Arial" panose="020B0604020202020204" pitchFamily="34" charset="0"/>
              <a:buChar char="•"/>
              <a:defRPr sz="1819">
                <a:solidFill>
                  <a:srgbClr val="575756"/>
                </a:solidFill>
                <a:latin typeface="Arial Narrow" panose="020B0606020202030204" pitchFamily="34" charset="0"/>
              </a:defRPr>
            </a:lvl2pPr>
            <a:lvl3pPr marL="675787" indent="-259918">
              <a:buFont typeface="Courier New" panose="02070309020205020404" pitchFamily="49" charset="0"/>
              <a:buChar char="o"/>
              <a:defRPr sz="1637">
                <a:solidFill>
                  <a:srgbClr val="575756"/>
                </a:solidFill>
                <a:latin typeface="Arial Narrow" panose="020B0606020202030204" pitchFamily="34" charset="0"/>
              </a:defRPr>
            </a:lvl3pPr>
            <a:lvl4pPr marL="883722" indent="-259918">
              <a:buFont typeface="Arial Narrow" panose="020B0606020202030204" pitchFamily="34" charset="0"/>
              <a:buChar char="−"/>
              <a:defRPr sz="1455">
                <a:solidFill>
                  <a:srgbClr val="575756"/>
                </a:solidFill>
                <a:latin typeface="Arial Narrow" panose="020B0606020202030204" pitchFamily="34" charset="0"/>
              </a:defRPr>
            </a:lvl4pPr>
            <a:lvl5pPr marL="1091656" indent="-259918">
              <a:buFont typeface="Arial Narrow" panose="020B0606020202030204" pitchFamily="34" charset="0"/>
              <a:buChar char="∙"/>
              <a:defRPr sz="1273">
                <a:solidFill>
                  <a:srgbClr val="575756"/>
                </a:solidFill>
                <a:latin typeface="Arial Narrow" panose="020B060602020203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9" name="Image 8">
            <a:extLst>
              <a:ext uri="{FF2B5EF4-FFF2-40B4-BE49-F238E27FC236}">
                <a16:creationId xmlns:a16="http://schemas.microsoft.com/office/drawing/2014/main" id="{B396EF88-2C37-43C6-A602-9A9ADD66C0D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72287" y="4817866"/>
            <a:ext cx="1028946" cy="184526"/>
          </a:xfrm>
          <a:prstGeom prst="rect">
            <a:avLst/>
          </a:prstGeom>
        </p:spPr>
      </p:pic>
      <p:sp>
        <p:nvSpPr>
          <p:cNvPr id="10" name="ZoneTexte 9">
            <a:extLst>
              <a:ext uri="{FF2B5EF4-FFF2-40B4-BE49-F238E27FC236}">
                <a16:creationId xmlns:a16="http://schemas.microsoft.com/office/drawing/2014/main" id="{963B414D-0A24-49C1-901E-35F2A4673F01}"/>
              </a:ext>
            </a:extLst>
          </p:cNvPr>
          <p:cNvSpPr txBox="1"/>
          <p:nvPr userDrawn="1"/>
        </p:nvSpPr>
        <p:spPr>
          <a:xfrm>
            <a:off x="4212237" y="4859072"/>
            <a:ext cx="479684" cy="218393"/>
          </a:xfrm>
          <a:prstGeom prst="rect">
            <a:avLst/>
          </a:prstGeom>
          <a:noFill/>
        </p:spPr>
        <p:txBody>
          <a:bodyPr wrap="square" rtlCol="0">
            <a:spAutoFit/>
          </a:bodyPr>
          <a:lstStyle/>
          <a:p>
            <a:pPr algn="ctr"/>
            <a:fld id="{D6B451B3-0974-48E7-B766-C26B8873452B}" type="slidenum">
              <a:rPr lang="fr-FR" sz="819" smtClean="0">
                <a:solidFill>
                  <a:srgbClr val="204291"/>
                </a:solidFill>
              </a:rPr>
              <a:pPr algn="ctr"/>
              <a:t>‹N°›</a:t>
            </a:fld>
            <a:endParaRPr lang="fr-FR" sz="819" dirty="0">
              <a:solidFill>
                <a:srgbClr val="204291"/>
              </a:solidFill>
            </a:endParaRPr>
          </a:p>
        </p:txBody>
      </p:sp>
    </p:spTree>
    <p:extLst>
      <p:ext uri="{BB962C8B-B14F-4D97-AF65-F5344CB8AC3E}">
        <p14:creationId xmlns:p14="http://schemas.microsoft.com/office/powerpoint/2010/main" val="1018516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nde imag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A151B8B8-1E3F-49C2-BF0E-0D97B622C173}"/>
              </a:ext>
            </a:extLst>
          </p:cNvPr>
          <p:cNvSpPr>
            <a:spLocks noGrp="1"/>
          </p:cNvSpPr>
          <p:nvPr>
            <p:ph type="pic" sz="quarter" idx="10"/>
          </p:nvPr>
        </p:nvSpPr>
        <p:spPr>
          <a:xfrm>
            <a:off x="79425" y="72923"/>
            <a:ext cx="8951214" cy="4488649"/>
          </a:xfrm>
          <a:prstGeom prst="rect">
            <a:avLst/>
          </a:prstGeom>
        </p:spPr>
        <p:txBody>
          <a:bodyPr/>
          <a:lstStyle>
            <a:lvl1pPr>
              <a:defRPr lang="fr-FR" sz="1273" b="0" kern="1200" dirty="0" smtClean="0">
                <a:solidFill>
                  <a:srgbClr val="204291"/>
                </a:solidFill>
                <a:latin typeface="Arial Narrow" panose="020B0606020202030204" pitchFamily="34" charset="0"/>
                <a:ea typeface="+mn-ea"/>
                <a:cs typeface="+mn-cs"/>
              </a:defRPr>
            </a:lvl1pPr>
          </a:lstStyle>
          <a:p>
            <a:r>
              <a:rPr lang="fr-FR" dirty="0"/>
              <a:t>Cliquez sur l'icône pour ajouter une image</a:t>
            </a:r>
          </a:p>
        </p:txBody>
      </p:sp>
      <p:sp>
        <p:nvSpPr>
          <p:cNvPr id="11" name="Rectangle 10">
            <a:extLst>
              <a:ext uri="{FF2B5EF4-FFF2-40B4-BE49-F238E27FC236}">
                <a16:creationId xmlns:a16="http://schemas.microsoft.com/office/drawing/2014/main" id="{9E234C53-24FE-445C-A0D1-7E4D40437DC1}"/>
              </a:ext>
            </a:extLst>
          </p:cNvPr>
          <p:cNvSpPr/>
          <p:nvPr userDrawn="1"/>
        </p:nvSpPr>
        <p:spPr>
          <a:xfrm>
            <a:off x="6443545" y="3215939"/>
            <a:ext cx="2570774" cy="770018"/>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409"/>
          </a:p>
        </p:txBody>
      </p:sp>
      <p:sp>
        <p:nvSpPr>
          <p:cNvPr id="7" name="Espace réservé du texte 6">
            <a:extLst>
              <a:ext uri="{FF2B5EF4-FFF2-40B4-BE49-F238E27FC236}">
                <a16:creationId xmlns:a16="http://schemas.microsoft.com/office/drawing/2014/main" id="{BB4E91C6-5645-4696-A8A6-95ADE71D6723}"/>
              </a:ext>
            </a:extLst>
          </p:cNvPr>
          <p:cNvSpPr>
            <a:spLocks noGrp="1"/>
          </p:cNvSpPr>
          <p:nvPr>
            <p:ph type="body" sz="quarter" idx="11"/>
          </p:nvPr>
        </p:nvSpPr>
        <p:spPr>
          <a:xfrm>
            <a:off x="6537555" y="3362914"/>
            <a:ext cx="2382754" cy="465728"/>
          </a:xfrm>
          <a:prstGeom prst="rect">
            <a:avLst/>
          </a:prstGeom>
        </p:spPr>
        <p:txBody>
          <a:bodyPr/>
          <a:lstStyle>
            <a:lvl1pPr>
              <a:defRPr lang="fr-FR" sz="1273" b="0" kern="1200" smtClean="0">
                <a:solidFill>
                  <a:srgbClr val="204291"/>
                </a:solidFill>
                <a:latin typeface="Arial Narrow" panose="020B0606020202030204" pitchFamily="34" charset="0"/>
                <a:ea typeface="+mn-ea"/>
                <a:cs typeface="+mn-cs"/>
              </a:defRPr>
            </a:lvl1pPr>
          </a:lstStyle>
          <a:p>
            <a:pPr lvl="0"/>
            <a:r>
              <a:rPr lang="fr-FR"/>
              <a:t>Cliquez pour modifier les styles du texte du masque</a:t>
            </a:r>
          </a:p>
        </p:txBody>
      </p:sp>
      <p:sp>
        <p:nvSpPr>
          <p:cNvPr id="12" name="object 10">
            <a:extLst>
              <a:ext uri="{FF2B5EF4-FFF2-40B4-BE49-F238E27FC236}">
                <a16:creationId xmlns:a16="http://schemas.microsoft.com/office/drawing/2014/main" id="{4EBD57B4-6198-4C60-9854-0D47003F3A04}"/>
              </a:ext>
            </a:extLst>
          </p:cNvPr>
          <p:cNvSpPr/>
          <p:nvPr userDrawn="1"/>
        </p:nvSpPr>
        <p:spPr>
          <a:xfrm>
            <a:off x="4315795" y="4746827"/>
            <a:ext cx="251051" cy="398253"/>
          </a:xfrm>
          <a:custGeom>
            <a:avLst/>
            <a:gdLst/>
            <a:ahLst/>
            <a:cxnLst/>
            <a:rect l="l" t="t" r="r" b="b"/>
            <a:pathLst>
              <a:path w="438150" h="875665">
                <a:moveTo>
                  <a:pt x="0" y="875334"/>
                </a:moveTo>
                <a:lnTo>
                  <a:pt x="437651" y="875334"/>
                </a:lnTo>
                <a:lnTo>
                  <a:pt x="437651" y="0"/>
                </a:lnTo>
                <a:lnTo>
                  <a:pt x="0" y="0"/>
                </a:lnTo>
                <a:lnTo>
                  <a:pt x="0" y="875334"/>
                </a:lnTo>
                <a:close/>
              </a:path>
            </a:pathLst>
          </a:custGeom>
          <a:solidFill>
            <a:srgbClr val="BED736"/>
          </a:solidFill>
        </p:spPr>
        <p:txBody>
          <a:bodyPr wrap="square" lIns="0" tIns="0" rIns="0" bIns="0" rtlCol="0"/>
          <a:lstStyle/>
          <a:p>
            <a:endParaRPr sz="819">
              <a:solidFill>
                <a:srgbClr val="27348B"/>
              </a:solidFill>
            </a:endParaRPr>
          </a:p>
        </p:txBody>
      </p:sp>
      <p:sp>
        <p:nvSpPr>
          <p:cNvPr id="13" name="object 11">
            <a:extLst>
              <a:ext uri="{FF2B5EF4-FFF2-40B4-BE49-F238E27FC236}">
                <a16:creationId xmlns:a16="http://schemas.microsoft.com/office/drawing/2014/main" id="{60C0ABB6-7B0F-4592-9485-2D3E1987BED5}"/>
              </a:ext>
            </a:extLst>
          </p:cNvPr>
          <p:cNvSpPr/>
          <p:nvPr userDrawn="1"/>
        </p:nvSpPr>
        <p:spPr>
          <a:xfrm>
            <a:off x="142876" y="4646980"/>
            <a:ext cx="8858358" cy="0"/>
          </a:xfrm>
          <a:custGeom>
            <a:avLst/>
            <a:gdLst/>
            <a:ahLst/>
            <a:cxnLst/>
            <a:rect l="l" t="t" r="r" b="b"/>
            <a:pathLst>
              <a:path w="19476085">
                <a:moveTo>
                  <a:pt x="0" y="0"/>
                </a:moveTo>
                <a:lnTo>
                  <a:pt x="19475846" y="0"/>
                </a:lnTo>
              </a:path>
            </a:pathLst>
          </a:custGeom>
          <a:ln w="6429">
            <a:solidFill>
              <a:srgbClr val="676A6A"/>
            </a:solidFill>
          </a:ln>
        </p:spPr>
        <p:txBody>
          <a:bodyPr wrap="square" lIns="0" tIns="0" rIns="0" bIns="0" rtlCol="0"/>
          <a:lstStyle/>
          <a:p>
            <a:endParaRPr sz="819"/>
          </a:p>
        </p:txBody>
      </p:sp>
      <p:pic>
        <p:nvPicPr>
          <p:cNvPr id="9" name="Image 8">
            <a:extLst>
              <a:ext uri="{FF2B5EF4-FFF2-40B4-BE49-F238E27FC236}">
                <a16:creationId xmlns:a16="http://schemas.microsoft.com/office/drawing/2014/main" id="{3B48F8A3-B10A-4FDE-A49B-A98BDE24B65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72287" y="4817866"/>
            <a:ext cx="1028946" cy="184526"/>
          </a:xfrm>
          <a:prstGeom prst="rect">
            <a:avLst/>
          </a:prstGeom>
        </p:spPr>
      </p:pic>
      <p:sp>
        <p:nvSpPr>
          <p:cNvPr id="10" name="ZoneTexte 9">
            <a:extLst>
              <a:ext uri="{FF2B5EF4-FFF2-40B4-BE49-F238E27FC236}">
                <a16:creationId xmlns:a16="http://schemas.microsoft.com/office/drawing/2014/main" id="{A4394F52-1630-445B-89FE-23910EF958B9}"/>
              </a:ext>
            </a:extLst>
          </p:cNvPr>
          <p:cNvSpPr txBox="1"/>
          <p:nvPr userDrawn="1"/>
        </p:nvSpPr>
        <p:spPr>
          <a:xfrm>
            <a:off x="4212237" y="4859072"/>
            <a:ext cx="479684" cy="218393"/>
          </a:xfrm>
          <a:prstGeom prst="rect">
            <a:avLst/>
          </a:prstGeom>
          <a:noFill/>
        </p:spPr>
        <p:txBody>
          <a:bodyPr wrap="square" rtlCol="0">
            <a:spAutoFit/>
          </a:bodyPr>
          <a:lstStyle/>
          <a:p>
            <a:pPr algn="ctr"/>
            <a:fld id="{D6B451B3-0974-48E7-B766-C26B8873452B}" type="slidenum">
              <a:rPr lang="fr-FR" sz="819" smtClean="0">
                <a:solidFill>
                  <a:srgbClr val="204291"/>
                </a:solidFill>
              </a:rPr>
              <a:pPr algn="ctr"/>
              <a:t>‹N°›</a:t>
            </a:fld>
            <a:endParaRPr lang="fr-FR" sz="819" dirty="0">
              <a:solidFill>
                <a:srgbClr val="204291"/>
              </a:solidFill>
            </a:endParaRPr>
          </a:p>
        </p:txBody>
      </p:sp>
    </p:spTree>
    <p:extLst>
      <p:ext uri="{BB962C8B-B14F-4D97-AF65-F5344CB8AC3E}">
        <p14:creationId xmlns:p14="http://schemas.microsoft.com/office/powerpoint/2010/main" val="46099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spo de FIN">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FEA7AA7-1B9A-4DE6-A087-DF6EB83759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35468" y="2202604"/>
            <a:ext cx="4073064" cy="738292"/>
          </a:xfrm>
          <a:prstGeom prst="rect">
            <a:avLst/>
          </a:prstGeom>
        </p:spPr>
      </p:pic>
    </p:spTree>
    <p:extLst>
      <p:ext uri="{BB962C8B-B14F-4D97-AF65-F5344CB8AC3E}">
        <p14:creationId xmlns:p14="http://schemas.microsoft.com/office/powerpoint/2010/main" val="2731619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B496569C-3649-4C71-90DD-95D0C4206BC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149652" y="144118"/>
            <a:ext cx="8844163" cy="4855264"/>
          </a:xfrm>
          <a:prstGeom prst="rect">
            <a:avLst/>
          </a:prstGeom>
        </p:spPr>
      </p:pic>
      <p:sp>
        <p:nvSpPr>
          <p:cNvPr id="16" name="bk object 30">
            <a:extLst>
              <a:ext uri="{FF2B5EF4-FFF2-40B4-BE49-F238E27FC236}">
                <a16:creationId xmlns:a16="http://schemas.microsoft.com/office/drawing/2014/main" id="{F9C775BF-4CE5-450C-8359-6020BF3254BE}"/>
              </a:ext>
            </a:extLst>
          </p:cNvPr>
          <p:cNvSpPr/>
          <p:nvPr userDrawn="1"/>
        </p:nvSpPr>
        <p:spPr>
          <a:xfrm>
            <a:off x="248980" y="2720662"/>
            <a:ext cx="1857393" cy="328653"/>
          </a:xfrm>
          <a:custGeom>
            <a:avLst/>
            <a:gdLst/>
            <a:ahLst/>
            <a:cxnLst/>
            <a:rect l="l" t="t" r="r" b="b"/>
            <a:pathLst>
              <a:path w="4083684" h="722629">
                <a:moveTo>
                  <a:pt x="0" y="722491"/>
                </a:moveTo>
                <a:lnTo>
                  <a:pt x="4083645" y="722491"/>
                </a:lnTo>
                <a:lnTo>
                  <a:pt x="4083645" y="0"/>
                </a:lnTo>
                <a:lnTo>
                  <a:pt x="0" y="0"/>
                </a:lnTo>
                <a:lnTo>
                  <a:pt x="0" y="722491"/>
                </a:lnTo>
                <a:close/>
              </a:path>
            </a:pathLst>
          </a:custGeom>
          <a:solidFill>
            <a:srgbClr val="204291"/>
          </a:solidFill>
        </p:spPr>
        <p:txBody>
          <a:bodyPr wrap="square" lIns="0" tIns="0" rIns="0" bIns="0" rtlCol="0"/>
          <a:lstStyle/>
          <a:p>
            <a:endParaRPr sz="372"/>
          </a:p>
        </p:txBody>
      </p:sp>
      <p:sp>
        <p:nvSpPr>
          <p:cNvPr id="18" name="Holder 4">
            <a:extLst>
              <a:ext uri="{FF2B5EF4-FFF2-40B4-BE49-F238E27FC236}">
                <a16:creationId xmlns:a16="http://schemas.microsoft.com/office/drawing/2014/main" id="{2F17C858-F11A-4FF2-A261-B6B03AA4A646}"/>
              </a:ext>
            </a:extLst>
          </p:cNvPr>
          <p:cNvSpPr>
            <a:spLocks noGrp="1"/>
          </p:cNvSpPr>
          <p:nvPr>
            <p:ph type="dt" sz="half" idx="6"/>
          </p:nvPr>
        </p:nvSpPr>
        <p:spPr>
          <a:xfrm>
            <a:off x="212942" y="4643244"/>
            <a:ext cx="2103120" cy="257175"/>
          </a:xfrm>
          <a:prstGeom prst="rect">
            <a:avLst/>
          </a:prstGeom>
        </p:spPr>
        <p:txBody>
          <a:bodyPr lIns="0" tIns="0" rIns="0" bIns="0"/>
          <a:lstStyle>
            <a:lvl1pPr algn="l">
              <a:defRPr>
                <a:solidFill>
                  <a:schemeClr val="tx1">
                    <a:tint val="75000"/>
                  </a:schemeClr>
                </a:solidFill>
              </a:defRPr>
            </a:lvl1pPr>
          </a:lstStyle>
          <a:p>
            <a:endParaRPr lang="en-US"/>
          </a:p>
        </p:txBody>
      </p:sp>
      <p:sp>
        <p:nvSpPr>
          <p:cNvPr id="19" name="Espace réservé du texte 12">
            <a:extLst>
              <a:ext uri="{FF2B5EF4-FFF2-40B4-BE49-F238E27FC236}">
                <a16:creationId xmlns:a16="http://schemas.microsoft.com/office/drawing/2014/main" id="{CA17BE10-3917-4ACA-A669-FEA437C7CBF8}"/>
              </a:ext>
            </a:extLst>
          </p:cNvPr>
          <p:cNvSpPr>
            <a:spLocks noGrp="1"/>
          </p:cNvSpPr>
          <p:nvPr>
            <p:ph type="body" sz="quarter" idx="10" hasCustomPrompt="1"/>
          </p:nvPr>
        </p:nvSpPr>
        <p:spPr>
          <a:xfrm>
            <a:off x="248843" y="2720383"/>
            <a:ext cx="1844107" cy="329230"/>
          </a:xfrm>
          <a:prstGeom prst="rect">
            <a:avLst/>
          </a:prstGeom>
        </p:spPr>
        <p:txBody>
          <a:bodyPr/>
          <a:lstStyle>
            <a:lvl1pPr>
              <a:defRPr sz="2001" b="1">
                <a:solidFill>
                  <a:schemeClr val="bg1"/>
                </a:solidFill>
                <a:latin typeface="Arial Narrow" panose="020B0606020202030204" pitchFamily="34" charset="0"/>
              </a:defRPr>
            </a:lvl1pPr>
          </a:lstStyle>
          <a:p>
            <a:pPr lvl="0"/>
            <a:r>
              <a:rPr lang="fr-FR"/>
              <a:t>PPT GROUPE</a:t>
            </a:r>
          </a:p>
        </p:txBody>
      </p:sp>
      <p:sp>
        <p:nvSpPr>
          <p:cNvPr id="20" name="Espace réservé du texte 12">
            <a:extLst>
              <a:ext uri="{FF2B5EF4-FFF2-40B4-BE49-F238E27FC236}">
                <a16:creationId xmlns:a16="http://schemas.microsoft.com/office/drawing/2014/main" id="{EFEDF1FE-B146-499D-B712-D70DECCC30B9}"/>
              </a:ext>
            </a:extLst>
          </p:cNvPr>
          <p:cNvSpPr>
            <a:spLocks noGrp="1"/>
          </p:cNvSpPr>
          <p:nvPr>
            <p:ph type="body" sz="quarter" idx="11" hasCustomPrompt="1"/>
          </p:nvPr>
        </p:nvSpPr>
        <p:spPr>
          <a:xfrm>
            <a:off x="257170" y="2292895"/>
            <a:ext cx="1841013" cy="329230"/>
          </a:xfrm>
          <a:prstGeom prst="rect">
            <a:avLst/>
          </a:prstGeom>
        </p:spPr>
        <p:txBody>
          <a:bodyPr/>
          <a:lstStyle>
            <a:lvl1pPr>
              <a:defRPr sz="2729" b="0">
                <a:solidFill>
                  <a:srgbClr val="204291"/>
                </a:solidFill>
                <a:latin typeface="Arial Narrow" panose="020B0606020202030204" pitchFamily="34" charset="0"/>
              </a:defRPr>
            </a:lvl1pPr>
          </a:lstStyle>
          <a:p>
            <a:pPr lvl="0"/>
            <a:r>
              <a:rPr lang="fr-FR"/>
              <a:t>TEMPLATE</a:t>
            </a:r>
          </a:p>
        </p:txBody>
      </p:sp>
      <p:sp>
        <p:nvSpPr>
          <p:cNvPr id="21" name="bk object 17">
            <a:extLst>
              <a:ext uri="{FF2B5EF4-FFF2-40B4-BE49-F238E27FC236}">
                <a16:creationId xmlns:a16="http://schemas.microsoft.com/office/drawing/2014/main" id="{E43037A8-13D0-411E-B03E-0CC08D3B6C04}"/>
              </a:ext>
            </a:extLst>
          </p:cNvPr>
          <p:cNvSpPr/>
          <p:nvPr userDrawn="1"/>
        </p:nvSpPr>
        <p:spPr>
          <a:xfrm>
            <a:off x="149651" y="691942"/>
            <a:ext cx="3189866" cy="902253"/>
          </a:xfrm>
          <a:custGeom>
            <a:avLst/>
            <a:gdLst/>
            <a:ahLst/>
            <a:cxnLst/>
            <a:rect l="l" t="t" r="r" b="b"/>
            <a:pathLst>
              <a:path w="7068184" h="5015865">
                <a:moveTo>
                  <a:pt x="0" y="5015554"/>
                </a:moveTo>
                <a:lnTo>
                  <a:pt x="7067847" y="5015554"/>
                </a:lnTo>
                <a:lnTo>
                  <a:pt x="7067847" y="0"/>
                </a:lnTo>
                <a:lnTo>
                  <a:pt x="0" y="0"/>
                </a:lnTo>
                <a:lnTo>
                  <a:pt x="0" y="5015554"/>
                </a:lnTo>
                <a:close/>
              </a:path>
            </a:pathLst>
          </a:custGeom>
          <a:solidFill>
            <a:srgbClr val="FFFFFF"/>
          </a:solidFill>
        </p:spPr>
        <p:txBody>
          <a:bodyPr wrap="square" lIns="0" tIns="0" rIns="0" bIns="0" rtlCol="0"/>
          <a:lstStyle/>
          <a:p>
            <a:pPr marL="0" marR="0" lvl="0" indent="0" algn="l" defTabSz="415869" rtl="0" eaLnBrk="1" fontAlgn="auto" latinLnBrk="0" hangingPunct="1">
              <a:lnSpc>
                <a:spcPct val="100000"/>
              </a:lnSpc>
              <a:spcBef>
                <a:spcPts val="0"/>
              </a:spcBef>
              <a:spcAft>
                <a:spcPts val="0"/>
              </a:spcAft>
              <a:buClrTx/>
              <a:buSzTx/>
              <a:buFontTx/>
              <a:buNone/>
              <a:tabLst/>
              <a:defRPr/>
            </a:pPr>
            <a:endParaRPr lang="fr-FR" sz="372"/>
          </a:p>
          <a:p>
            <a:endParaRPr sz="372"/>
          </a:p>
        </p:txBody>
      </p:sp>
      <p:sp>
        <p:nvSpPr>
          <p:cNvPr id="22" name="Rectangle 21">
            <a:extLst>
              <a:ext uri="{FF2B5EF4-FFF2-40B4-BE49-F238E27FC236}">
                <a16:creationId xmlns:a16="http://schemas.microsoft.com/office/drawing/2014/main" id="{5F3C5DD1-1B01-42DA-8D3C-0200B35EE23F}"/>
              </a:ext>
            </a:extLst>
          </p:cNvPr>
          <p:cNvSpPr/>
          <p:nvPr userDrawn="1"/>
        </p:nvSpPr>
        <p:spPr>
          <a:xfrm>
            <a:off x="248842" y="3243454"/>
            <a:ext cx="1835037" cy="876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72"/>
          </a:p>
        </p:txBody>
      </p:sp>
      <p:sp>
        <p:nvSpPr>
          <p:cNvPr id="23" name="object 4">
            <a:extLst>
              <a:ext uri="{FF2B5EF4-FFF2-40B4-BE49-F238E27FC236}">
                <a16:creationId xmlns:a16="http://schemas.microsoft.com/office/drawing/2014/main" id="{43C18A7C-E7A9-4490-966B-3668719F9A80}"/>
              </a:ext>
            </a:extLst>
          </p:cNvPr>
          <p:cNvSpPr/>
          <p:nvPr userDrawn="1"/>
        </p:nvSpPr>
        <p:spPr>
          <a:xfrm>
            <a:off x="315133" y="3243454"/>
            <a:ext cx="0" cy="876214"/>
          </a:xfrm>
          <a:custGeom>
            <a:avLst/>
            <a:gdLst/>
            <a:ahLst/>
            <a:cxnLst/>
            <a:rect l="l" t="t" r="r" b="b"/>
            <a:pathLst>
              <a:path h="1926590">
                <a:moveTo>
                  <a:pt x="0" y="0"/>
                </a:moveTo>
                <a:lnTo>
                  <a:pt x="0" y="1926150"/>
                </a:lnTo>
              </a:path>
            </a:pathLst>
          </a:custGeom>
          <a:ln w="31412">
            <a:solidFill>
              <a:srgbClr val="676A6A"/>
            </a:solidFill>
            <a:prstDash val="dot"/>
          </a:ln>
        </p:spPr>
        <p:txBody>
          <a:bodyPr wrap="square" lIns="0" tIns="0" rIns="0" bIns="0" rtlCol="0"/>
          <a:lstStyle/>
          <a:p>
            <a:endParaRPr sz="372">
              <a:ln>
                <a:solidFill>
                  <a:srgbClr val="204291"/>
                </a:solidFill>
              </a:ln>
            </a:endParaRPr>
          </a:p>
        </p:txBody>
      </p:sp>
      <p:sp>
        <p:nvSpPr>
          <p:cNvPr id="24" name="Espace réservé du texte 12">
            <a:extLst>
              <a:ext uri="{FF2B5EF4-FFF2-40B4-BE49-F238E27FC236}">
                <a16:creationId xmlns:a16="http://schemas.microsoft.com/office/drawing/2014/main" id="{936F13E2-3EA8-4920-B462-F575E7ED764C}"/>
              </a:ext>
            </a:extLst>
          </p:cNvPr>
          <p:cNvSpPr>
            <a:spLocks noGrp="1"/>
          </p:cNvSpPr>
          <p:nvPr>
            <p:ph type="body" sz="quarter" idx="12" hasCustomPrompt="1"/>
          </p:nvPr>
        </p:nvSpPr>
        <p:spPr>
          <a:xfrm>
            <a:off x="351011" y="3243155"/>
            <a:ext cx="1639363" cy="853134"/>
          </a:xfrm>
          <a:prstGeom prst="rect">
            <a:avLst/>
          </a:prstGeom>
        </p:spPr>
        <p:txBody>
          <a:bodyPr/>
          <a:lstStyle>
            <a:lvl1pPr>
              <a:defRPr sz="1819" b="0">
                <a:solidFill>
                  <a:srgbClr val="204291"/>
                </a:solidFill>
                <a:latin typeface="Arial Narrow" panose="020B0606020202030204" pitchFamily="34" charset="0"/>
              </a:defRPr>
            </a:lvl1pPr>
          </a:lstStyle>
          <a:p>
            <a:pPr lvl="0"/>
            <a:r>
              <a:rPr lang="fr-FR"/>
              <a:t>2021</a:t>
            </a:r>
          </a:p>
        </p:txBody>
      </p:sp>
      <p:pic>
        <p:nvPicPr>
          <p:cNvPr id="25" name="Image 24" descr="Une image contenant dessin, lumière&#10;&#10;Description générée automatiquement">
            <a:extLst>
              <a:ext uri="{FF2B5EF4-FFF2-40B4-BE49-F238E27FC236}">
                <a16:creationId xmlns:a16="http://schemas.microsoft.com/office/drawing/2014/main" id="{64AC97B7-0006-4710-8FB1-1C0C5403A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533" y="730138"/>
            <a:ext cx="3130102" cy="834351"/>
          </a:xfrm>
          <a:prstGeom prst="rect">
            <a:avLst/>
          </a:prstGeom>
        </p:spPr>
      </p:pic>
    </p:spTree>
    <p:extLst>
      <p:ext uri="{BB962C8B-B14F-4D97-AF65-F5344CB8AC3E}">
        <p14:creationId xmlns:p14="http://schemas.microsoft.com/office/powerpoint/2010/main" val="1595175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Grande Partie">
    <p:spTree>
      <p:nvGrpSpPr>
        <p:cNvPr id="1" name=""/>
        <p:cNvGrpSpPr/>
        <p:nvPr/>
      </p:nvGrpSpPr>
      <p:grpSpPr>
        <a:xfrm>
          <a:off x="0" y="0"/>
          <a:ext cx="0" cy="0"/>
          <a:chOff x="0" y="0"/>
          <a:chExt cx="0" cy="0"/>
        </a:xfrm>
      </p:grpSpPr>
      <p:pic>
        <p:nvPicPr>
          <p:cNvPr id="12" name="Image 11" descr="Une image contenant intérieur, portable, personne&#10;&#10;Description générée automatiquement">
            <a:extLst>
              <a:ext uri="{FF2B5EF4-FFF2-40B4-BE49-F238E27FC236}">
                <a16:creationId xmlns:a16="http://schemas.microsoft.com/office/drawing/2014/main" id="{6F1E8796-EBB9-4E96-AAFC-25E5F6B3FF0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42875" y="133682"/>
            <a:ext cx="8858358" cy="4496826"/>
          </a:xfrm>
          <a:prstGeom prst="rect">
            <a:avLst/>
          </a:prstGeom>
        </p:spPr>
      </p:pic>
      <p:sp>
        <p:nvSpPr>
          <p:cNvPr id="5" name="object 3">
            <a:extLst>
              <a:ext uri="{FF2B5EF4-FFF2-40B4-BE49-F238E27FC236}">
                <a16:creationId xmlns:a16="http://schemas.microsoft.com/office/drawing/2014/main" id="{8788F7B6-8AE5-4B9F-9A02-28919544066D}"/>
              </a:ext>
            </a:extLst>
          </p:cNvPr>
          <p:cNvSpPr/>
          <p:nvPr userDrawn="1"/>
        </p:nvSpPr>
        <p:spPr>
          <a:xfrm>
            <a:off x="350990" y="344702"/>
            <a:ext cx="3214840" cy="1509838"/>
          </a:xfrm>
          <a:custGeom>
            <a:avLst/>
            <a:gdLst/>
            <a:ahLst/>
            <a:cxnLst/>
            <a:rect l="l" t="t" r="r" b="b"/>
            <a:pathLst>
              <a:path w="7068184" h="3319779">
                <a:moveTo>
                  <a:pt x="0" y="3319270"/>
                </a:moveTo>
                <a:lnTo>
                  <a:pt x="7067847" y="3319270"/>
                </a:lnTo>
                <a:lnTo>
                  <a:pt x="7067847" y="0"/>
                </a:lnTo>
                <a:lnTo>
                  <a:pt x="0" y="0"/>
                </a:lnTo>
                <a:lnTo>
                  <a:pt x="0" y="3319270"/>
                </a:lnTo>
                <a:close/>
              </a:path>
            </a:pathLst>
          </a:custGeom>
          <a:solidFill>
            <a:srgbClr val="FFFFFF"/>
          </a:solidFill>
        </p:spPr>
        <p:txBody>
          <a:bodyPr wrap="square" lIns="0" tIns="0" rIns="0" bIns="0" rtlCol="0"/>
          <a:lstStyle/>
          <a:p>
            <a:endParaRPr sz="819"/>
          </a:p>
        </p:txBody>
      </p:sp>
      <p:sp>
        <p:nvSpPr>
          <p:cNvPr id="9" name="Espace réservé du texte 8">
            <a:extLst>
              <a:ext uri="{FF2B5EF4-FFF2-40B4-BE49-F238E27FC236}">
                <a16:creationId xmlns:a16="http://schemas.microsoft.com/office/drawing/2014/main" id="{EA4A5B0B-EC31-4F24-9272-51BE71A902D9}"/>
              </a:ext>
            </a:extLst>
          </p:cNvPr>
          <p:cNvSpPr>
            <a:spLocks noGrp="1"/>
          </p:cNvSpPr>
          <p:nvPr>
            <p:ph type="body" sz="quarter" idx="10"/>
          </p:nvPr>
        </p:nvSpPr>
        <p:spPr>
          <a:xfrm>
            <a:off x="356691" y="580692"/>
            <a:ext cx="3214552" cy="659904"/>
          </a:xfrm>
          <a:prstGeom prst="rect">
            <a:avLst/>
          </a:prstGeom>
        </p:spPr>
        <p:txBody>
          <a:bodyPr anchor="ctr"/>
          <a:lstStyle>
            <a:lvl1pPr>
              <a:defRPr lang="fr-FR" sz="3002" b="1" kern="0" spc="-2" dirty="0">
                <a:solidFill>
                  <a:srgbClr val="081061"/>
                </a:solidFill>
                <a:latin typeface="Arial Narrow" panose="020B0606020202030204" pitchFamily="34" charset="0"/>
                <a:ea typeface="+mj-ea"/>
                <a:cs typeface="+mj-cs"/>
              </a:defRPr>
            </a:lvl1pPr>
          </a:lstStyle>
          <a:p>
            <a:pPr lvl="0"/>
            <a:r>
              <a:rPr lang="fr-FR" dirty="0"/>
              <a:t>Cliquez pour modifier les styles du texte du masque</a:t>
            </a:r>
          </a:p>
        </p:txBody>
      </p:sp>
      <p:sp>
        <p:nvSpPr>
          <p:cNvPr id="10" name="Espace réservé du texte 8">
            <a:extLst>
              <a:ext uri="{FF2B5EF4-FFF2-40B4-BE49-F238E27FC236}">
                <a16:creationId xmlns:a16="http://schemas.microsoft.com/office/drawing/2014/main" id="{306E359A-99FE-469A-97AE-456E74ECB30D}"/>
              </a:ext>
            </a:extLst>
          </p:cNvPr>
          <p:cNvSpPr>
            <a:spLocks noGrp="1"/>
          </p:cNvSpPr>
          <p:nvPr>
            <p:ph type="body" sz="quarter" idx="11"/>
          </p:nvPr>
        </p:nvSpPr>
        <p:spPr>
          <a:xfrm>
            <a:off x="356691" y="1247356"/>
            <a:ext cx="3214552" cy="416658"/>
          </a:xfrm>
          <a:prstGeom prst="rect">
            <a:avLst/>
          </a:prstGeom>
        </p:spPr>
        <p:txBody>
          <a:bodyPr anchor="ctr"/>
          <a:lstStyle>
            <a:lvl1pPr>
              <a:defRPr lang="fr-FR" sz="2047" kern="1200" dirty="0">
                <a:solidFill>
                  <a:srgbClr val="575756"/>
                </a:solidFill>
                <a:latin typeface="Arial Narrow" panose="020B0606020202030204" pitchFamily="34" charset="0"/>
                <a:ea typeface="+mn-ea"/>
                <a:cs typeface="Arial Narrow" panose="020B0606020202030204" pitchFamily="34" charset="0"/>
              </a:defRPr>
            </a:lvl1pPr>
          </a:lstStyle>
          <a:p>
            <a:pPr lvl="0"/>
            <a:r>
              <a:rPr lang="fr-FR" dirty="0"/>
              <a:t>Cliquez pour modifier les styles du texte du masque</a:t>
            </a:r>
          </a:p>
        </p:txBody>
      </p:sp>
      <p:sp>
        <p:nvSpPr>
          <p:cNvPr id="15" name="object 10">
            <a:extLst>
              <a:ext uri="{FF2B5EF4-FFF2-40B4-BE49-F238E27FC236}">
                <a16:creationId xmlns:a16="http://schemas.microsoft.com/office/drawing/2014/main" id="{3D36C5BF-357D-4202-91DB-657C7CA96FF7}"/>
              </a:ext>
            </a:extLst>
          </p:cNvPr>
          <p:cNvSpPr/>
          <p:nvPr userDrawn="1"/>
        </p:nvSpPr>
        <p:spPr>
          <a:xfrm>
            <a:off x="4315795" y="4746827"/>
            <a:ext cx="251051" cy="398253"/>
          </a:xfrm>
          <a:custGeom>
            <a:avLst/>
            <a:gdLst/>
            <a:ahLst/>
            <a:cxnLst/>
            <a:rect l="l" t="t" r="r" b="b"/>
            <a:pathLst>
              <a:path w="438150" h="875665">
                <a:moveTo>
                  <a:pt x="0" y="875334"/>
                </a:moveTo>
                <a:lnTo>
                  <a:pt x="437651" y="875334"/>
                </a:lnTo>
                <a:lnTo>
                  <a:pt x="437651" y="0"/>
                </a:lnTo>
                <a:lnTo>
                  <a:pt x="0" y="0"/>
                </a:lnTo>
                <a:lnTo>
                  <a:pt x="0" y="875334"/>
                </a:lnTo>
                <a:close/>
              </a:path>
            </a:pathLst>
          </a:custGeom>
          <a:solidFill>
            <a:srgbClr val="BED736"/>
          </a:solidFill>
        </p:spPr>
        <p:txBody>
          <a:bodyPr wrap="square" lIns="0" tIns="0" rIns="0" bIns="0" rtlCol="0"/>
          <a:lstStyle/>
          <a:p>
            <a:endParaRPr sz="819">
              <a:solidFill>
                <a:srgbClr val="27348B"/>
              </a:solidFill>
            </a:endParaRPr>
          </a:p>
        </p:txBody>
      </p:sp>
      <p:sp>
        <p:nvSpPr>
          <p:cNvPr id="16" name="object 11">
            <a:extLst>
              <a:ext uri="{FF2B5EF4-FFF2-40B4-BE49-F238E27FC236}">
                <a16:creationId xmlns:a16="http://schemas.microsoft.com/office/drawing/2014/main" id="{853558C2-9B2D-4009-8809-E99A5339F542}"/>
              </a:ext>
            </a:extLst>
          </p:cNvPr>
          <p:cNvSpPr/>
          <p:nvPr userDrawn="1"/>
        </p:nvSpPr>
        <p:spPr>
          <a:xfrm>
            <a:off x="142876" y="4646980"/>
            <a:ext cx="8858358" cy="0"/>
          </a:xfrm>
          <a:custGeom>
            <a:avLst/>
            <a:gdLst/>
            <a:ahLst/>
            <a:cxnLst/>
            <a:rect l="l" t="t" r="r" b="b"/>
            <a:pathLst>
              <a:path w="19476085">
                <a:moveTo>
                  <a:pt x="0" y="0"/>
                </a:moveTo>
                <a:lnTo>
                  <a:pt x="19475846" y="0"/>
                </a:lnTo>
              </a:path>
            </a:pathLst>
          </a:custGeom>
          <a:ln w="6429">
            <a:solidFill>
              <a:srgbClr val="676A6A"/>
            </a:solidFill>
          </a:ln>
        </p:spPr>
        <p:txBody>
          <a:bodyPr wrap="square" lIns="0" tIns="0" rIns="0" bIns="0" rtlCol="0"/>
          <a:lstStyle/>
          <a:p>
            <a:endParaRPr sz="819"/>
          </a:p>
        </p:txBody>
      </p:sp>
      <p:sp>
        <p:nvSpPr>
          <p:cNvPr id="20" name="ZoneTexte 19">
            <a:extLst>
              <a:ext uri="{FF2B5EF4-FFF2-40B4-BE49-F238E27FC236}">
                <a16:creationId xmlns:a16="http://schemas.microsoft.com/office/drawing/2014/main" id="{19026638-B252-43FB-953D-A2CA4BA87AD6}"/>
              </a:ext>
            </a:extLst>
          </p:cNvPr>
          <p:cNvSpPr txBox="1"/>
          <p:nvPr userDrawn="1"/>
        </p:nvSpPr>
        <p:spPr>
          <a:xfrm>
            <a:off x="4212237" y="4859072"/>
            <a:ext cx="479684" cy="218393"/>
          </a:xfrm>
          <a:prstGeom prst="rect">
            <a:avLst/>
          </a:prstGeom>
          <a:noFill/>
        </p:spPr>
        <p:txBody>
          <a:bodyPr wrap="square" rtlCol="0">
            <a:spAutoFit/>
          </a:bodyPr>
          <a:lstStyle/>
          <a:p>
            <a:pPr algn="ctr"/>
            <a:fld id="{D6B451B3-0974-48E7-B766-C26B8873452B}" type="slidenum">
              <a:rPr lang="fr-FR" sz="819" smtClean="0">
                <a:solidFill>
                  <a:srgbClr val="204291"/>
                </a:solidFill>
              </a:rPr>
              <a:pPr algn="ctr"/>
              <a:t>‹N°›</a:t>
            </a:fld>
            <a:endParaRPr lang="fr-FR" sz="819" dirty="0">
              <a:solidFill>
                <a:srgbClr val="204291"/>
              </a:solidFill>
            </a:endParaRPr>
          </a:p>
        </p:txBody>
      </p:sp>
      <p:pic>
        <p:nvPicPr>
          <p:cNvPr id="13" name="Image 12">
            <a:extLst>
              <a:ext uri="{FF2B5EF4-FFF2-40B4-BE49-F238E27FC236}">
                <a16:creationId xmlns:a16="http://schemas.microsoft.com/office/drawing/2014/main" id="{89424E13-3499-4725-8B4D-4C29676CBD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72287" y="4817866"/>
            <a:ext cx="1028946" cy="184526"/>
          </a:xfrm>
          <a:prstGeom prst="rect">
            <a:avLst/>
          </a:prstGeom>
        </p:spPr>
      </p:pic>
    </p:spTree>
    <p:extLst>
      <p:ext uri="{BB962C8B-B14F-4D97-AF65-F5344CB8AC3E}">
        <p14:creationId xmlns:p14="http://schemas.microsoft.com/office/powerpoint/2010/main" val="3411212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Grande Partie">
    <p:spTree>
      <p:nvGrpSpPr>
        <p:cNvPr id="1" name=""/>
        <p:cNvGrpSpPr/>
        <p:nvPr/>
      </p:nvGrpSpPr>
      <p:grpSpPr>
        <a:xfrm>
          <a:off x="0" y="0"/>
          <a:ext cx="0" cy="0"/>
          <a:chOff x="0" y="0"/>
          <a:chExt cx="0" cy="0"/>
        </a:xfrm>
      </p:grpSpPr>
      <p:pic>
        <p:nvPicPr>
          <p:cNvPr id="12" name="Image 11" descr="Une image contenant intérieur, portable, personne&#10;&#10;Description générée automatiquement">
            <a:extLst>
              <a:ext uri="{FF2B5EF4-FFF2-40B4-BE49-F238E27FC236}">
                <a16:creationId xmlns:a16="http://schemas.microsoft.com/office/drawing/2014/main" id="{6F1E8796-EBB9-4E96-AAFC-25E5F6B3FF0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42875" y="133682"/>
            <a:ext cx="8858358" cy="4496826"/>
          </a:xfrm>
          <a:prstGeom prst="rect">
            <a:avLst/>
          </a:prstGeom>
        </p:spPr>
      </p:pic>
      <p:sp>
        <p:nvSpPr>
          <p:cNvPr id="5" name="object 3">
            <a:extLst>
              <a:ext uri="{FF2B5EF4-FFF2-40B4-BE49-F238E27FC236}">
                <a16:creationId xmlns:a16="http://schemas.microsoft.com/office/drawing/2014/main" id="{8788F7B6-8AE5-4B9F-9A02-28919544066D}"/>
              </a:ext>
            </a:extLst>
          </p:cNvPr>
          <p:cNvSpPr/>
          <p:nvPr userDrawn="1"/>
        </p:nvSpPr>
        <p:spPr>
          <a:xfrm>
            <a:off x="350990" y="344702"/>
            <a:ext cx="3214840" cy="1509838"/>
          </a:xfrm>
          <a:custGeom>
            <a:avLst/>
            <a:gdLst/>
            <a:ahLst/>
            <a:cxnLst/>
            <a:rect l="l" t="t" r="r" b="b"/>
            <a:pathLst>
              <a:path w="7068184" h="3319779">
                <a:moveTo>
                  <a:pt x="0" y="3319270"/>
                </a:moveTo>
                <a:lnTo>
                  <a:pt x="7067847" y="3319270"/>
                </a:lnTo>
                <a:lnTo>
                  <a:pt x="7067847" y="0"/>
                </a:lnTo>
                <a:lnTo>
                  <a:pt x="0" y="0"/>
                </a:lnTo>
                <a:lnTo>
                  <a:pt x="0" y="3319270"/>
                </a:lnTo>
                <a:close/>
              </a:path>
            </a:pathLst>
          </a:custGeom>
          <a:solidFill>
            <a:srgbClr val="FFFFFF"/>
          </a:solidFill>
        </p:spPr>
        <p:txBody>
          <a:bodyPr wrap="square" lIns="0" tIns="0" rIns="0" bIns="0" rtlCol="0"/>
          <a:lstStyle/>
          <a:p>
            <a:endParaRPr sz="372">
              <a:latin typeface="Arial Narrow" panose="020B0606020202030204" pitchFamily="34" charset="0"/>
            </a:endParaRPr>
          </a:p>
        </p:txBody>
      </p:sp>
      <p:sp>
        <p:nvSpPr>
          <p:cNvPr id="9" name="Espace réservé du texte 8">
            <a:extLst>
              <a:ext uri="{FF2B5EF4-FFF2-40B4-BE49-F238E27FC236}">
                <a16:creationId xmlns:a16="http://schemas.microsoft.com/office/drawing/2014/main" id="{EA4A5B0B-EC31-4F24-9272-51BE71A902D9}"/>
              </a:ext>
            </a:extLst>
          </p:cNvPr>
          <p:cNvSpPr>
            <a:spLocks noGrp="1"/>
          </p:cNvSpPr>
          <p:nvPr>
            <p:ph type="body" sz="quarter" idx="10"/>
          </p:nvPr>
        </p:nvSpPr>
        <p:spPr>
          <a:xfrm>
            <a:off x="356691" y="580692"/>
            <a:ext cx="3214552" cy="659904"/>
          </a:xfrm>
          <a:prstGeom prst="rect">
            <a:avLst/>
          </a:prstGeom>
        </p:spPr>
        <p:txBody>
          <a:bodyPr anchor="ctr"/>
          <a:lstStyle>
            <a:lvl1pPr>
              <a:defRPr lang="fr-FR" sz="3002" b="1" kern="0" spc="-2" dirty="0">
                <a:solidFill>
                  <a:srgbClr val="27348B"/>
                </a:solidFill>
                <a:latin typeface="Arial Narrow" panose="020B0606020202030204" pitchFamily="34" charset="0"/>
                <a:ea typeface="+mj-ea"/>
                <a:cs typeface="+mj-cs"/>
              </a:defRPr>
            </a:lvl1pPr>
          </a:lstStyle>
          <a:p>
            <a:pPr lvl="0"/>
            <a:endParaRPr lang="fr-FR"/>
          </a:p>
        </p:txBody>
      </p:sp>
      <p:sp>
        <p:nvSpPr>
          <p:cNvPr id="10" name="Espace réservé du texte 8">
            <a:extLst>
              <a:ext uri="{FF2B5EF4-FFF2-40B4-BE49-F238E27FC236}">
                <a16:creationId xmlns:a16="http://schemas.microsoft.com/office/drawing/2014/main" id="{306E359A-99FE-469A-97AE-456E74ECB30D}"/>
              </a:ext>
            </a:extLst>
          </p:cNvPr>
          <p:cNvSpPr>
            <a:spLocks noGrp="1"/>
          </p:cNvSpPr>
          <p:nvPr>
            <p:ph type="body" sz="quarter" idx="11"/>
          </p:nvPr>
        </p:nvSpPr>
        <p:spPr>
          <a:xfrm>
            <a:off x="356691" y="1247356"/>
            <a:ext cx="3214552" cy="416658"/>
          </a:xfrm>
          <a:prstGeom prst="rect">
            <a:avLst/>
          </a:prstGeom>
        </p:spPr>
        <p:txBody>
          <a:bodyPr anchor="ctr"/>
          <a:lstStyle>
            <a:lvl1pPr>
              <a:defRPr lang="fr-FR" sz="2047" kern="1200" dirty="0">
                <a:solidFill>
                  <a:srgbClr val="676A6A"/>
                </a:solidFill>
                <a:latin typeface="Arial Narrow" panose="020B0606020202030204" pitchFamily="34" charset="0"/>
                <a:ea typeface="+mn-ea"/>
                <a:cs typeface="Arial Narrow" panose="020B0606020202030204" pitchFamily="34" charset="0"/>
              </a:defRPr>
            </a:lvl1pPr>
          </a:lstStyle>
          <a:p>
            <a:pPr lvl="0"/>
            <a:endParaRPr lang="fr-FR"/>
          </a:p>
        </p:txBody>
      </p:sp>
      <p:sp>
        <p:nvSpPr>
          <p:cNvPr id="15" name="object 10">
            <a:extLst>
              <a:ext uri="{FF2B5EF4-FFF2-40B4-BE49-F238E27FC236}">
                <a16:creationId xmlns:a16="http://schemas.microsoft.com/office/drawing/2014/main" id="{3D36C5BF-357D-4202-91DB-657C7CA96FF7}"/>
              </a:ext>
            </a:extLst>
          </p:cNvPr>
          <p:cNvSpPr/>
          <p:nvPr userDrawn="1"/>
        </p:nvSpPr>
        <p:spPr>
          <a:xfrm>
            <a:off x="4315794" y="4746826"/>
            <a:ext cx="251051" cy="398253"/>
          </a:xfrm>
          <a:custGeom>
            <a:avLst/>
            <a:gdLst/>
            <a:ahLst/>
            <a:cxnLst/>
            <a:rect l="l" t="t" r="r" b="b"/>
            <a:pathLst>
              <a:path w="438150" h="875665">
                <a:moveTo>
                  <a:pt x="0" y="875334"/>
                </a:moveTo>
                <a:lnTo>
                  <a:pt x="437651" y="875334"/>
                </a:lnTo>
                <a:lnTo>
                  <a:pt x="437651" y="0"/>
                </a:lnTo>
                <a:lnTo>
                  <a:pt x="0" y="0"/>
                </a:lnTo>
                <a:lnTo>
                  <a:pt x="0" y="875334"/>
                </a:lnTo>
                <a:close/>
              </a:path>
            </a:pathLst>
          </a:custGeom>
          <a:solidFill>
            <a:srgbClr val="BED736"/>
          </a:solidFill>
        </p:spPr>
        <p:txBody>
          <a:bodyPr wrap="square" lIns="0" tIns="0" rIns="0" bIns="0" rtlCol="0"/>
          <a:lstStyle/>
          <a:p>
            <a:endParaRPr sz="372">
              <a:solidFill>
                <a:srgbClr val="27348B"/>
              </a:solidFill>
              <a:latin typeface="Arial Narrow" panose="020B0606020202030204" pitchFamily="34" charset="0"/>
            </a:endParaRPr>
          </a:p>
        </p:txBody>
      </p:sp>
      <p:sp>
        <p:nvSpPr>
          <p:cNvPr id="16" name="object 11">
            <a:extLst>
              <a:ext uri="{FF2B5EF4-FFF2-40B4-BE49-F238E27FC236}">
                <a16:creationId xmlns:a16="http://schemas.microsoft.com/office/drawing/2014/main" id="{853558C2-9B2D-4009-8809-E99A5339F542}"/>
              </a:ext>
            </a:extLst>
          </p:cNvPr>
          <p:cNvSpPr/>
          <p:nvPr userDrawn="1"/>
        </p:nvSpPr>
        <p:spPr>
          <a:xfrm>
            <a:off x="142875" y="4646980"/>
            <a:ext cx="8858358" cy="0"/>
          </a:xfrm>
          <a:custGeom>
            <a:avLst/>
            <a:gdLst/>
            <a:ahLst/>
            <a:cxnLst/>
            <a:rect l="l" t="t" r="r" b="b"/>
            <a:pathLst>
              <a:path w="19476085">
                <a:moveTo>
                  <a:pt x="0" y="0"/>
                </a:moveTo>
                <a:lnTo>
                  <a:pt x="19475846" y="0"/>
                </a:lnTo>
              </a:path>
            </a:pathLst>
          </a:custGeom>
          <a:ln w="6429">
            <a:solidFill>
              <a:srgbClr val="676A6A"/>
            </a:solidFill>
          </a:ln>
        </p:spPr>
        <p:txBody>
          <a:bodyPr wrap="square" lIns="0" tIns="0" rIns="0" bIns="0" rtlCol="0"/>
          <a:lstStyle/>
          <a:p>
            <a:endParaRPr sz="372">
              <a:latin typeface="Arial Narrow" panose="020B0606020202030204" pitchFamily="34" charset="0"/>
            </a:endParaRPr>
          </a:p>
        </p:txBody>
      </p:sp>
      <p:sp>
        <p:nvSpPr>
          <p:cNvPr id="20" name="ZoneTexte 19">
            <a:extLst>
              <a:ext uri="{FF2B5EF4-FFF2-40B4-BE49-F238E27FC236}">
                <a16:creationId xmlns:a16="http://schemas.microsoft.com/office/drawing/2014/main" id="{19026638-B252-43FB-953D-A2CA4BA87AD6}"/>
              </a:ext>
            </a:extLst>
          </p:cNvPr>
          <p:cNvSpPr txBox="1"/>
          <p:nvPr userDrawn="1"/>
        </p:nvSpPr>
        <p:spPr>
          <a:xfrm>
            <a:off x="4315794" y="4859071"/>
            <a:ext cx="251051" cy="206851"/>
          </a:xfrm>
          <a:prstGeom prst="rect">
            <a:avLst/>
          </a:prstGeom>
          <a:noFill/>
        </p:spPr>
        <p:txBody>
          <a:bodyPr wrap="square" rtlCol="0">
            <a:spAutoFit/>
          </a:bodyPr>
          <a:lstStyle/>
          <a:p>
            <a:pPr algn="ctr"/>
            <a:fld id="{D6B451B3-0974-48E7-B766-C26B8873452B}" type="slidenum">
              <a:rPr lang="fr-FR" sz="372" smtClean="0">
                <a:solidFill>
                  <a:srgbClr val="204291"/>
                </a:solidFill>
                <a:latin typeface="Arial Narrow" panose="020B0606020202030204" pitchFamily="34" charset="0"/>
              </a:rPr>
              <a:pPr algn="ctr"/>
              <a:t>‹N°›</a:t>
            </a:fld>
            <a:endParaRPr lang="fr-FR" sz="372">
              <a:solidFill>
                <a:srgbClr val="204291"/>
              </a:solidFill>
              <a:latin typeface="Arial Narrow" panose="020B0606020202030204" pitchFamily="34" charset="0"/>
            </a:endParaRPr>
          </a:p>
        </p:txBody>
      </p:sp>
    </p:spTree>
    <p:extLst>
      <p:ext uri="{BB962C8B-B14F-4D97-AF65-F5344CB8AC3E}">
        <p14:creationId xmlns:p14="http://schemas.microsoft.com/office/powerpoint/2010/main" val="3436094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Grande Partie">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F9FD5C2-5DEC-4CB5-8ECB-974BFD2C11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483" y="156397"/>
            <a:ext cx="8856642" cy="4486237"/>
          </a:xfrm>
          <a:prstGeom prst="rect">
            <a:avLst/>
          </a:prstGeom>
        </p:spPr>
      </p:pic>
      <p:sp>
        <p:nvSpPr>
          <p:cNvPr id="5" name="object 3">
            <a:extLst>
              <a:ext uri="{FF2B5EF4-FFF2-40B4-BE49-F238E27FC236}">
                <a16:creationId xmlns:a16="http://schemas.microsoft.com/office/drawing/2014/main" id="{8788F7B6-8AE5-4B9F-9A02-28919544066D}"/>
              </a:ext>
            </a:extLst>
          </p:cNvPr>
          <p:cNvSpPr/>
          <p:nvPr userDrawn="1"/>
        </p:nvSpPr>
        <p:spPr>
          <a:xfrm>
            <a:off x="350990" y="344702"/>
            <a:ext cx="3214840" cy="1509838"/>
          </a:xfrm>
          <a:custGeom>
            <a:avLst/>
            <a:gdLst/>
            <a:ahLst/>
            <a:cxnLst/>
            <a:rect l="l" t="t" r="r" b="b"/>
            <a:pathLst>
              <a:path w="7068184" h="3319779">
                <a:moveTo>
                  <a:pt x="0" y="3319270"/>
                </a:moveTo>
                <a:lnTo>
                  <a:pt x="7067847" y="3319270"/>
                </a:lnTo>
                <a:lnTo>
                  <a:pt x="7067847" y="0"/>
                </a:lnTo>
                <a:lnTo>
                  <a:pt x="0" y="0"/>
                </a:lnTo>
                <a:lnTo>
                  <a:pt x="0" y="3319270"/>
                </a:lnTo>
                <a:close/>
              </a:path>
            </a:pathLst>
          </a:custGeom>
          <a:solidFill>
            <a:srgbClr val="FFFFFF"/>
          </a:solidFill>
        </p:spPr>
        <p:txBody>
          <a:bodyPr wrap="square" lIns="0" tIns="0" rIns="0" bIns="0" rtlCol="0"/>
          <a:lstStyle/>
          <a:p>
            <a:endParaRPr sz="372">
              <a:latin typeface="Arial Narrow" panose="020B0606020202030204" pitchFamily="34" charset="0"/>
            </a:endParaRPr>
          </a:p>
        </p:txBody>
      </p:sp>
      <p:sp>
        <p:nvSpPr>
          <p:cNvPr id="9" name="Espace réservé du texte 8">
            <a:extLst>
              <a:ext uri="{FF2B5EF4-FFF2-40B4-BE49-F238E27FC236}">
                <a16:creationId xmlns:a16="http://schemas.microsoft.com/office/drawing/2014/main" id="{EA4A5B0B-EC31-4F24-9272-51BE71A902D9}"/>
              </a:ext>
            </a:extLst>
          </p:cNvPr>
          <p:cNvSpPr>
            <a:spLocks noGrp="1"/>
          </p:cNvSpPr>
          <p:nvPr>
            <p:ph type="body" sz="quarter" idx="10"/>
          </p:nvPr>
        </p:nvSpPr>
        <p:spPr>
          <a:xfrm>
            <a:off x="356691" y="580692"/>
            <a:ext cx="3214552" cy="659904"/>
          </a:xfrm>
          <a:prstGeom prst="rect">
            <a:avLst/>
          </a:prstGeom>
        </p:spPr>
        <p:txBody>
          <a:bodyPr anchor="ctr"/>
          <a:lstStyle>
            <a:lvl1pPr>
              <a:defRPr lang="fr-FR" sz="3002" b="1" kern="0" spc="-2" dirty="0">
                <a:solidFill>
                  <a:srgbClr val="27348B"/>
                </a:solidFill>
                <a:latin typeface="Arial Narrow" panose="020B0606020202030204" pitchFamily="34" charset="0"/>
                <a:ea typeface="+mj-ea"/>
                <a:cs typeface="+mj-cs"/>
              </a:defRPr>
            </a:lvl1pPr>
          </a:lstStyle>
          <a:p>
            <a:pPr lvl="0"/>
            <a:endParaRPr lang="fr-FR"/>
          </a:p>
        </p:txBody>
      </p:sp>
      <p:sp>
        <p:nvSpPr>
          <p:cNvPr id="10" name="Espace réservé du texte 8">
            <a:extLst>
              <a:ext uri="{FF2B5EF4-FFF2-40B4-BE49-F238E27FC236}">
                <a16:creationId xmlns:a16="http://schemas.microsoft.com/office/drawing/2014/main" id="{306E359A-99FE-469A-97AE-456E74ECB30D}"/>
              </a:ext>
            </a:extLst>
          </p:cNvPr>
          <p:cNvSpPr>
            <a:spLocks noGrp="1"/>
          </p:cNvSpPr>
          <p:nvPr>
            <p:ph type="body" sz="quarter" idx="11"/>
          </p:nvPr>
        </p:nvSpPr>
        <p:spPr>
          <a:xfrm>
            <a:off x="356691" y="1247356"/>
            <a:ext cx="3214552" cy="416658"/>
          </a:xfrm>
          <a:prstGeom prst="rect">
            <a:avLst/>
          </a:prstGeom>
        </p:spPr>
        <p:txBody>
          <a:bodyPr anchor="ctr"/>
          <a:lstStyle>
            <a:lvl1pPr>
              <a:defRPr lang="fr-FR" sz="2047" kern="1200" dirty="0">
                <a:solidFill>
                  <a:srgbClr val="676A6A"/>
                </a:solidFill>
                <a:latin typeface="Arial Narrow" panose="020B0606020202030204" pitchFamily="34" charset="0"/>
                <a:ea typeface="+mn-ea"/>
                <a:cs typeface="Arial Narrow" panose="020B0606020202030204" pitchFamily="34" charset="0"/>
              </a:defRPr>
            </a:lvl1pPr>
          </a:lstStyle>
          <a:p>
            <a:pPr lvl="0"/>
            <a:endParaRPr lang="fr-FR"/>
          </a:p>
        </p:txBody>
      </p:sp>
      <p:sp>
        <p:nvSpPr>
          <p:cNvPr id="8" name="object 10">
            <a:extLst>
              <a:ext uri="{FF2B5EF4-FFF2-40B4-BE49-F238E27FC236}">
                <a16:creationId xmlns:a16="http://schemas.microsoft.com/office/drawing/2014/main" id="{992C3110-8120-4798-8048-A964BAF37568}"/>
              </a:ext>
            </a:extLst>
          </p:cNvPr>
          <p:cNvSpPr/>
          <p:nvPr userDrawn="1"/>
        </p:nvSpPr>
        <p:spPr>
          <a:xfrm>
            <a:off x="4315794" y="4746826"/>
            <a:ext cx="251051" cy="398253"/>
          </a:xfrm>
          <a:custGeom>
            <a:avLst/>
            <a:gdLst/>
            <a:ahLst/>
            <a:cxnLst/>
            <a:rect l="l" t="t" r="r" b="b"/>
            <a:pathLst>
              <a:path w="438150" h="875665">
                <a:moveTo>
                  <a:pt x="0" y="875334"/>
                </a:moveTo>
                <a:lnTo>
                  <a:pt x="437651" y="875334"/>
                </a:lnTo>
                <a:lnTo>
                  <a:pt x="437651" y="0"/>
                </a:lnTo>
                <a:lnTo>
                  <a:pt x="0" y="0"/>
                </a:lnTo>
                <a:lnTo>
                  <a:pt x="0" y="875334"/>
                </a:lnTo>
                <a:close/>
              </a:path>
            </a:pathLst>
          </a:custGeom>
          <a:solidFill>
            <a:srgbClr val="BED736"/>
          </a:solidFill>
        </p:spPr>
        <p:txBody>
          <a:bodyPr wrap="square" lIns="0" tIns="0" rIns="0" bIns="0" rtlCol="0"/>
          <a:lstStyle/>
          <a:p>
            <a:endParaRPr sz="372">
              <a:solidFill>
                <a:srgbClr val="27348B"/>
              </a:solidFill>
              <a:latin typeface="Arial Narrow" panose="020B0606020202030204" pitchFamily="34" charset="0"/>
            </a:endParaRPr>
          </a:p>
        </p:txBody>
      </p:sp>
      <p:sp>
        <p:nvSpPr>
          <p:cNvPr id="11" name="object 11">
            <a:extLst>
              <a:ext uri="{FF2B5EF4-FFF2-40B4-BE49-F238E27FC236}">
                <a16:creationId xmlns:a16="http://schemas.microsoft.com/office/drawing/2014/main" id="{145B85B5-EC28-488B-9368-3C7BAC60ABEF}"/>
              </a:ext>
            </a:extLst>
          </p:cNvPr>
          <p:cNvSpPr/>
          <p:nvPr userDrawn="1"/>
        </p:nvSpPr>
        <p:spPr>
          <a:xfrm>
            <a:off x="142875" y="4646980"/>
            <a:ext cx="8858358" cy="0"/>
          </a:xfrm>
          <a:custGeom>
            <a:avLst/>
            <a:gdLst/>
            <a:ahLst/>
            <a:cxnLst/>
            <a:rect l="l" t="t" r="r" b="b"/>
            <a:pathLst>
              <a:path w="19476085">
                <a:moveTo>
                  <a:pt x="0" y="0"/>
                </a:moveTo>
                <a:lnTo>
                  <a:pt x="19475846" y="0"/>
                </a:lnTo>
              </a:path>
            </a:pathLst>
          </a:custGeom>
          <a:ln w="6429">
            <a:solidFill>
              <a:srgbClr val="676A6A"/>
            </a:solidFill>
          </a:ln>
        </p:spPr>
        <p:txBody>
          <a:bodyPr wrap="square" lIns="0" tIns="0" rIns="0" bIns="0" rtlCol="0"/>
          <a:lstStyle/>
          <a:p>
            <a:endParaRPr sz="372">
              <a:latin typeface="Arial Narrow" panose="020B0606020202030204" pitchFamily="34" charset="0"/>
            </a:endParaRPr>
          </a:p>
        </p:txBody>
      </p:sp>
      <p:sp>
        <p:nvSpPr>
          <p:cNvPr id="15" name="ZoneTexte 14">
            <a:extLst>
              <a:ext uri="{FF2B5EF4-FFF2-40B4-BE49-F238E27FC236}">
                <a16:creationId xmlns:a16="http://schemas.microsoft.com/office/drawing/2014/main" id="{FE013D15-3105-4AFD-853A-BF8CC6C3F0A1}"/>
              </a:ext>
            </a:extLst>
          </p:cNvPr>
          <p:cNvSpPr txBox="1"/>
          <p:nvPr userDrawn="1"/>
        </p:nvSpPr>
        <p:spPr>
          <a:xfrm>
            <a:off x="4315794" y="4859071"/>
            <a:ext cx="251051" cy="206851"/>
          </a:xfrm>
          <a:prstGeom prst="rect">
            <a:avLst/>
          </a:prstGeom>
          <a:noFill/>
        </p:spPr>
        <p:txBody>
          <a:bodyPr wrap="square" rtlCol="0">
            <a:spAutoFit/>
          </a:bodyPr>
          <a:lstStyle/>
          <a:p>
            <a:pPr algn="ctr"/>
            <a:fld id="{D6B451B3-0974-48E7-B766-C26B8873452B}" type="slidenum">
              <a:rPr lang="fr-FR" sz="372" smtClean="0">
                <a:solidFill>
                  <a:srgbClr val="204291"/>
                </a:solidFill>
                <a:latin typeface="Arial Narrow" panose="020B0606020202030204" pitchFamily="34" charset="0"/>
              </a:rPr>
              <a:pPr algn="ctr"/>
              <a:t>‹N°›</a:t>
            </a:fld>
            <a:endParaRPr lang="fr-FR" sz="372">
              <a:solidFill>
                <a:srgbClr val="204291"/>
              </a:solidFill>
              <a:latin typeface="Arial Narrow" panose="020B0606020202030204" pitchFamily="34" charset="0"/>
            </a:endParaRPr>
          </a:p>
        </p:txBody>
      </p:sp>
    </p:spTree>
    <p:extLst>
      <p:ext uri="{BB962C8B-B14F-4D97-AF65-F5344CB8AC3E}">
        <p14:creationId xmlns:p14="http://schemas.microsoft.com/office/powerpoint/2010/main" val="1750992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Grande Partie">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D7C61F66-EF36-4FAB-BE3C-9499ADFB332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7868" y="169847"/>
            <a:ext cx="8856642" cy="4475483"/>
          </a:xfrm>
          <a:prstGeom prst="rect">
            <a:avLst/>
          </a:prstGeom>
        </p:spPr>
      </p:pic>
      <p:sp>
        <p:nvSpPr>
          <p:cNvPr id="5" name="object 3">
            <a:extLst>
              <a:ext uri="{FF2B5EF4-FFF2-40B4-BE49-F238E27FC236}">
                <a16:creationId xmlns:a16="http://schemas.microsoft.com/office/drawing/2014/main" id="{8788F7B6-8AE5-4B9F-9A02-28919544066D}"/>
              </a:ext>
            </a:extLst>
          </p:cNvPr>
          <p:cNvSpPr/>
          <p:nvPr userDrawn="1"/>
        </p:nvSpPr>
        <p:spPr>
          <a:xfrm>
            <a:off x="350990" y="344702"/>
            <a:ext cx="3214840" cy="1509838"/>
          </a:xfrm>
          <a:custGeom>
            <a:avLst/>
            <a:gdLst/>
            <a:ahLst/>
            <a:cxnLst/>
            <a:rect l="l" t="t" r="r" b="b"/>
            <a:pathLst>
              <a:path w="7068184" h="3319779">
                <a:moveTo>
                  <a:pt x="0" y="3319270"/>
                </a:moveTo>
                <a:lnTo>
                  <a:pt x="7067847" y="3319270"/>
                </a:lnTo>
                <a:lnTo>
                  <a:pt x="7067847" y="0"/>
                </a:lnTo>
                <a:lnTo>
                  <a:pt x="0" y="0"/>
                </a:lnTo>
                <a:lnTo>
                  <a:pt x="0" y="3319270"/>
                </a:lnTo>
                <a:close/>
              </a:path>
            </a:pathLst>
          </a:custGeom>
          <a:solidFill>
            <a:srgbClr val="FFFFFF"/>
          </a:solidFill>
        </p:spPr>
        <p:txBody>
          <a:bodyPr wrap="square" lIns="0" tIns="0" rIns="0" bIns="0" rtlCol="0"/>
          <a:lstStyle/>
          <a:p>
            <a:endParaRPr sz="372">
              <a:latin typeface="Arial Narrow" panose="020B0606020202030204" pitchFamily="34" charset="0"/>
            </a:endParaRPr>
          </a:p>
        </p:txBody>
      </p:sp>
      <p:sp>
        <p:nvSpPr>
          <p:cNvPr id="9" name="Espace réservé du texte 8">
            <a:extLst>
              <a:ext uri="{FF2B5EF4-FFF2-40B4-BE49-F238E27FC236}">
                <a16:creationId xmlns:a16="http://schemas.microsoft.com/office/drawing/2014/main" id="{EA4A5B0B-EC31-4F24-9272-51BE71A902D9}"/>
              </a:ext>
            </a:extLst>
          </p:cNvPr>
          <p:cNvSpPr>
            <a:spLocks noGrp="1"/>
          </p:cNvSpPr>
          <p:nvPr>
            <p:ph type="body" sz="quarter" idx="10"/>
          </p:nvPr>
        </p:nvSpPr>
        <p:spPr>
          <a:xfrm>
            <a:off x="356691" y="580692"/>
            <a:ext cx="3214552" cy="659904"/>
          </a:xfrm>
          <a:prstGeom prst="rect">
            <a:avLst/>
          </a:prstGeom>
        </p:spPr>
        <p:txBody>
          <a:bodyPr anchor="ctr"/>
          <a:lstStyle>
            <a:lvl1pPr algn="l">
              <a:defRPr lang="fr-FR" sz="3002" b="1" kern="0" spc="-2" dirty="0">
                <a:solidFill>
                  <a:srgbClr val="27348B"/>
                </a:solidFill>
                <a:latin typeface="Arial Narrow" panose="020B0606020202030204" pitchFamily="34" charset="0"/>
                <a:ea typeface="+mj-ea"/>
                <a:cs typeface="+mj-cs"/>
              </a:defRPr>
            </a:lvl1pPr>
          </a:lstStyle>
          <a:p>
            <a:pPr lvl="0"/>
            <a:endParaRPr lang="fr-FR"/>
          </a:p>
        </p:txBody>
      </p:sp>
      <p:sp>
        <p:nvSpPr>
          <p:cNvPr id="10" name="Espace réservé du texte 8">
            <a:extLst>
              <a:ext uri="{FF2B5EF4-FFF2-40B4-BE49-F238E27FC236}">
                <a16:creationId xmlns:a16="http://schemas.microsoft.com/office/drawing/2014/main" id="{306E359A-99FE-469A-97AE-456E74ECB30D}"/>
              </a:ext>
            </a:extLst>
          </p:cNvPr>
          <p:cNvSpPr>
            <a:spLocks noGrp="1"/>
          </p:cNvSpPr>
          <p:nvPr>
            <p:ph type="body" sz="quarter" idx="11"/>
          </p:nvPr>
        </p:nvSpPr>
        <p:spPr>
          <a:xfrm>
            <a:off x="356691" y="1247356"/>
            <a:ext cx="3214552" cy="416658"/>
          </a:xfrm>
          <a:prstGeom prst="rect">
            <a:avLst/>
          </a:prstGeom>
        </p:spPr>
        <p:txBody>
          <a:bodyPr anchor="ctr"/>
          <a:lstStyle>
            <a:lvl1pPr algn="l">
              <a:defRPr lang="fr-FR" sz="2047" kern="1200" dirty="0">
                <a:solidFill>
                  <a:srgbClr val="676A6A"/>
                </a:solidFill>
                <a:latin typeface="Arial Narrow" panose="020B0606020202030204" pitchFamily="34" charset="0"/>
                <a:ea typeface="+mn-ea"/>
                <a:cs typeface="Arial Narrow" panose="020B0606020202030204" pitchFamily="34" charset="0"/>
              </a:defRPr>
            </a:lvl1pPr>
          </a:lstStyle>
          <a:p>
            <a:pPr lvl="0"/>
            <a:endParaRPr lang="fr-FR"/>
          </a:p>
        </p:txBody>
      </p:sp>
      <p:sp>
        <p:nvSpPr>
          <p:cNvPr id="8" name="object 10">
            <a:extLst>
              <a:ext uri="{FF2B5EF4-FFF2-40B4-BE49-F238E27FC236}">
                <a16:creationId xmlns:a16="http://schemas.microsoft.com/office/drawing/2014/main" id="{992C3110-8120-4798-8048-A964BAF37568}"/>
              </a:ext>
            </a:extLst>
          </p:cNvPr>
          <p:cNvSpPr/>
          <p:nvPr userDrawn="1"/>
        </p:nvSpPr>
        <p:spPr>
          <a:xfrm>
            <a:off x="4315794" y="4746826"/>
            <a:ext cx="251051" cy="398253"/>
          </a:xfrm>
          <a:custGeom>
            <a:avLst/>
            <a:gdLst/>
            <a:ahLst/>
            <a:cxnLst/>
            <a:rect l="l" t="t" r="r" b="b"/>
            <a:pathLst>
              <a:path w="438150" h="875665">
                <a:moveTo>
                  <a:pt x="0" y="875334"/>
                </a:moveTo>
                <a:lnTo>
                  <a:pt x="437651" y="875334"/>
                </a:lnTo>
                <a:lnTo>
                  <a:pt x="437651" y="0"/>
                </a:lnTo>
                <a:lnTo>
                  <a:pt x="0" y="0"/>
                </a:lnTo>
                <a:lnTo>
                  <a:pt x="0" y="875334"/>
                </a:lnTo>
                <a:close/>
              </a:path>
            </a:pathLst>
          </a:custGeom>
          <a:solidFill>
            <a:srgbClr val="BED736"/>
          </a:solidFill>
        </p:spPr>
        <p:txBody>
          <a:bodyPr wrap="square" lIns="0" tIns="0" rIns="0" bIns="0" rtlCol="0"/>
          <a:lstStyle/>
          <a:p>
            <a:endParaRPr sz="372">
              <a:solidFill>
                <a:srgbClr val="27348B"/>
              </a:solidFill>
              <a:latin typeface="Arial Narrow" panose="020B0606020202030204" pitchFamily="34" charset="0"/>
            </a:endParaRPr>
          </a:p>
        </p:txBody>
      </p:sp>
      <p:sp>
        <p:nvSpPr>
          <p:cNvPr id="11" name="object 11">
            <a:extLst>
              <a:ext uri="{FF2B5EF4-FFF2-40B4-BE49-F238E27FC236}">
                <a16:creationId xmlns:a16="http://schemas.microsoft.com/office/drawing/2014/main" id="{145B85B5-EC28-488B-9368-3C7BAC60ABEF}"/>
              </a:ext>
            </a:extLst>
          </p:cNvPr>
          <p:cNvSpPr/>
          <p:nvPr userDrawn="1"/>
        </p:nvSpPr>
        <p:spPr>
          <a:xfrm>
            <a:off x="142875" y="4646980"/>
            <a:ext cx="8858358" cy="0"/>
          </a:xfrm>
          <a:custGeom>
            <a:avLst/>
            <a:gdLst/>
            <a:ahLst/>
            <a:cxnLst/>
            <a:rect l="l" t="t" r="r" b="b"/>
            <a:pathLst>
              <a:path w="19476085">
                <a:moveTo>
                  <a:pt x="0" y="0"/>
                </a:moveTo>
                <a:lnTo>
                  <a:pt x="19475846" y="0"/>
                </a:lnTo>
              </a:path>
            </a:pathLst>
          </a:custGeom>
          <a:ln w="6429">
            <a:solidFill>
              <a:srgbClr val="676A6A"/>
            </a:solidFill>
          </a:ln>
        </p:spPr>
        <p:txBody>
          <a:bodyPr wrap="square" lIns="0" tIns="0" rIns="0" bIns="0" rtlCol="0"/>
          <a:lstStyle/>
          <a:p>
            <a:endParaRPr sz="372">
              <a:latin typeface="Arial Narrow" panose="020B0606020202030204" pitchFamily="34" charset="0"/>
            </a:endParaRPr>
          </a:p>
        </p:txBody>
      </p:sp>
      <p:sp>
        <p:nvSpPr>
          <p:cNvPr id="15" name="ZoneTexte 14">
            <a:extLst>
              <a:ext uri="{FF2B5EF4-FFF2-40B4-BE49-F238E27FC236}">
                <a16:creationId xmlns:a16="http://schemas.microsoft.com/office/drawing/2014/main" id="{FE013D15-3105-4AFD-853A-BF8CC6C3F0A1}"/>
              </a:ext>
            </a:extLst>
          </p:cNvPr>
          <p:cNvSpPr txBox="1"/>
          <p:nvPr userDrawn="1"/>
        </p:nvSpPr>
        <p:spPr>
          <a:xfrm>
            <a:off x="4315794" y="4859071"/>
            <a:ext cx="251051" cy="206851"/>
          </a:xfrm>
          <a:prstGeom prst="rect">
            <a:avLst/>
          </a:prstGeom>
          <a:noFill/>
        </p:spPr>
        <p:txBody>
          <a:bodyPr wrap="square" rtlCol="0">
            <a:spAutoFit/>
          </a:bodyPr>
          <a:lstStyle/>
          <a:p>
            <a:pPr algn="ctr"/>
            <a:fld id="{D6B451B3-0974-48E7-B766-C26B8873452B}" type="slidenum">
              <a:rPr lang="fr-FR" sz="372" smtClean="0">
                <a:solidFill>
                  <a:srgbClr val="204291"/>
                </a:solidFill>
                <a:latin typeface="Arial Narrow" panose="020B0606020202030204" pitchFamily="34" charset="0"/>
              </a:rPr>
              <a:pPr algn="ctr"/>
              <a:t>‹N°›</a:t>
            </a:fld>
            <a:endParaRPr lang="fr-FR" sz="372">
              <a:solidFill>
                <a:srgbClr val="204291"/>
              </a:solidFill>
              <a:latin typeface="Arial Narrow" panose="020B0606020202030204" pitchFamily="34" charset="0"/>
            </a:endParaRPr>
          </a:p>
        </p:txBody>
      </p:sp>
    </p:spTree>
    <p:extLst>
      <p:ext uri="{BB962C8B-B14F-4D97-AF65-F5344CB8AC3E}">
        <p14:creationId xmlns:p14="http://schemas.microsoft.com/office/powerpoint/2010/main" val="2486574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Grande Partie">
    <p:spTree>
      <p:nvGrpSpPr>
        <p:cNvPr id="1" name=""/>
        <p:cNvGrpSpPr/>
        <p:nvPr/>
      </p:nvGrpSpPr>
      <p:grpSpPr>
        <a:xfrm>
          <a:off x="0" y="0"/>
          <a:ext cx="0" cy="0"/>
          <a:chOff x="0" y="0"/>
          <a:chExt cx="0" cy="0"/>
        </a:xfrm>
      </p:grpSpPr>
      <p:pic>
        <p:nvPicPr>
          <p:cNvPr id="12" name="Image 11" descr="Une image contenant texte, personne, table, salle de conférence&#10;&#10;Description générée automatiquement">
            <a:extLst>
              <a:ext uri="{FF2B5EF4-FFF2-40B4-BE49-F238E27FC236}">
                <a16:creationId xmlns:a16="http://schemas.microsoft.com/office/drawing/2014/main" id="{1CB86586-8B39-45FE-8095-C1077D6D902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49384" y="116457"/>
            <a:ext cx="8858358" cy="4530524"/>
          </a:xfrm>
          <a:prstGeom prst="rect">
            <a:avLst/>
          </a:prstGeom>
        </p:spPr>
      </p:pic>
      <p:sp>
        <p:nvSpPr>
          <p:cNvPr id="5" name="object 3">
            <a:extLst>
              <a:ext uri="{FF2B5EF4-FFF2-40B4-BE49-F238E27FC236}">
                <a16:creationId xmlns:a16="http://schemas.microsoft.com/office/drawing/2014/main" id="{8788F7B6-8AE5-4B9F-9A02-28919544066D}"/>
              </a:ext>
            </a:extLst>
          </p:cNvPr>
          <p:cNvSpPr/>
          <p:nvPr userDrawn="1"/>
        </p:nvSpPr>
        <p:spPr>
          <a:xfrm>
            <a:off x="350990" y="344702"/>
            <a:ext cx="3214840" cy="1509838"/>
          </a:xfrm>
          <a:custGeom>
            <a:avLst/>
            <a:gdLst/>
            <a:ahLst/>
            <a:cxnLst/>
            <a:rect l="l" t="t" r="r" b="b"/>
            <a:pathLst>
              <a:path w="7068184" h="3319779">
                <a:moveTo>
                  <a:pt x="0" y="3319270"/>
                </a:moveTo>
                <a:lnTo>
                  <a:pt x="7067847" y="3319270"/>
                </a:lnTo>
                <a:lnTo>
                  <a:pt x="7067847" y="0"/>
                </a:lnTo>
                <a:lnTo>
                  <a:pt x="0" y="0"/>
                </a:lnTo>
                <a:lnTo>
                  <a:pt x="0" y="3319270"/>
                </a:lnTo>
                <a:close/>
              </a:path>
            </a:pathLst>
          </a:custGeom>
          <a:solidFill>
            <a:srgbClr val="FFFFFF"/>
          </a:solidFill>
        </p:spPr>
        <p:txBody>
          <a:bodyPr wrap="square" lIns="0" tIns="0" rIns="0" bIns="0" rtlCol="0"/>
          <a:lstStyle/>
          <a:p>
            <a:endParaRPr sz="372">
              <a:latin typeface="Arial Narrow" panose="020B0606020202030204" pitchFamily="34" charset="0"/>
            </a:endParaRPr>
          </a:p>
        </p:txBody>
      </p:sp>
      <p:sp>
        <p:nvSpPr>
          <p:cNvPr id="9" name="Espace réservé du texte 8">
            <a:extLst>
              <a:ext uri="{FF2B5EF4-FFF2-40B4-BE49-F238E27FC236}">
                <a16:creationId xmlns:a16="http://schemas.microsoft.com/office/drawing/2014/main" id="{EA4A5B0B-EC31-4F24-9272-51BE71A902D9}"/>
              </a:ext>
            </a:extLst>
          </p:cNvPr>
          <p:cNvSpPr>
            <a:spLocks noGrp="1"/>
          </p:cNvSpPr>
          <p:nvPr>
            <p:ph type="body" sz="quarter" idx="10"/>
          </p:nvPr>
        </p:nvSpPr>
        <p:spPr>
          <a:xfrm>
            <a:off x="356691" y="580692"/>
            <a:ext cx="3214552" cy="659904"/>
          </a:xfrm>
          <a:prstGeom prst="rect">
            <a:avLst/>
          </a:prstGeom>
        </p:spPr>
        <p:txBody>
          <a:bodyPr/>
          <a:lstStyle>
            <a:lvl1pPr>
              <a:defRPr lang="fr-FR" sz="3002" b="1" kern="0" spc="-2" dirty="0">
                <a:solidFill>
                  <a:srgbClr val="27348B"/>
                </a:solidFill>
                <a:latin typeface="Arial Narrow" panose="020B0606020202030204" pitchFamily="34" charset="0"/>
                <a:ea typeface="+mj-ea"/>
                <a:cs typeface="+mj-cs"/>
              </a:defRPr>
            </a:lvl1pPr>
          </a:lstStyle>
          <a:p>
            <a:pPr lvl="0"/>
            <a:endParaRPr lang="fr-FR"/>
          </a:p>
        </p:txBody>
      </p:sp>
      <p:sp>
        <p:nvSpPr>
          <p:cNvPr id="10" name="Espace réservé du texte 8">
            <a:extLst>
              <a:ext uri="{FF2B5EF4-FFF2-40B4-BE49-F238E27FC236}">
                <a16:creationId xmlns:a16="http://schemas.microsoft.com/office/drawing/2014/main" id="{306E359A-99FE-469A-97AE-456E74ECB30D}"/>
              </a:ext>
            </a:extLst>
          </p:cNvPr>
          <p:cNvSpPr>
            <a:spLocks noGrp="1"/>
          </p:cNvSpPr>
          <p:nvPr>
            <p:ph type="body" sz="quarter" idx="11"/>
          </p:nvPr>
        </p:nvSpPr>
        <p:spPr>
          <a:xfrm>
            <a:off x="356691" y="1247356"/>
            <a:ext cx="3214552" cy="416658"/>
          </a:xfrm>
          <a:prstGeom prst="rect">
            <a:avLst/>
          </a:prstGeom>
        </p:spPr>
        <p:txBody>
          <a:bodyPr/>
          <a:lstStyle>
            <a:lvl1pPr>
              <a:defRPr lang="fr-FR" sz="2047" kern="1200" dirty="0">
                <a:solidFill>
                  <a:srgbClr val="676A6A"/>
                </a:solidFill>
                <a:latin typeface="Arial Narrow" panose="020B0606020202030204" pitchFamily="34" charset="0"/>
                <a:ea typeface="+mn-ea"/>
                <a:cs typeface="Arial Narrow" panose="020B0606020202030204" pitchFamily="34" charset="0"/>
              </a:defRPr>
            </a:lvl1pPr>
          </a:lstStyle>
          <a:p>
            <a:pPr lvl="0"/>
            <a:endParaRPr lang="fr-FR"/>
          </a:p>
        </p:txBody>
      </p:sp>
      <p:sp>
        <p:nvSpPr>
          <p:cNvPr id="8" name="object 10">
            <a:extLst>
              <a:ext uri="{FF2B5EF4-FFF2-40B4-BE49-F238E27FC236}">
                <a16:creationId xmlns:a16="http://schemas.microsoft.com/office/drawing/2014/main" id="{992C3110-8120-4798-8048-A964BAF37568}"/>
              </a:ext>
            </a:extLst>
          </p:cNvPr>
          <p:cNvSpPr/>
          <p:nvPr userDrawn="1"/>
        </p:nvSpPr>
        <p:spPr>
          <a:xfrm>
            <a:off x="4315794" y="4746826"/>
            <a:ext cx="251051" cy="398253"/>
          </a:xfrm>
          <a:custGeom>
            <a:avLst/>
            <a:gdLst/>
            <a:ahLst/>
            <a:cxnLst/>
            <a:rect l="l" t="t" r="r" b="b"/>
            <a:pathLst>
              <a:path w="438150" h="875665">
                <a:moveTo>
                  <a:pt x="0" y="875334"/>
                </a:moveTo>
                <a:lnTo>
                  <a:pt x="437651" y="875334"/>
                </a:lnTo>
                <a:lnTo>
                  <a:pt x="437651" y="0"/>
                </a:lnTo>
                <a:lnTo>
                  <a:pt x="0" y="0"/>
                </a:lnTo>
                <a:lnTo>
                  <a:pt x="0" y="875334"/>
                </a:lnTo>
                <a:close/>
              </a:path>
            </a:pathLst>
          </a:custGeom>
          <a:solidFill>
            <a:srgbClr val="BED736"/>
          </a:solidFill>
        </p:spPr>
        <p:txBody>
          <a:bodyPr wrap="square" lIns="0" tIns="0" rIns="0" bIns="0" rtlCol="0"/>
          <a:lstStyle/>
          <a:p>
            <a:endParaRPr sz="372">
              <a:solidFill>
                <a:srgbClr val="27348B"/>
              </a:solidFill>
              <a:latin typeface="Arial Narrow" panose="020B0606020202030204" pitchFamily="34" charset="0"/>
            </a:endParaRPr>
          </a:p>
        </p:txBody>
      </p:sp>
      <p:sp>
        <p:nvSpPr>
          <p:cNvPr id="11" name="object 11">
            <a:extLst>
              <a:ext uri="{FF2B5EF4-FFF2-40B4-BE49-F238E27FC236}">
                <a16:creationId xmlns:a16="http://schemas.microsoft.com/office/drawing/2014/main" id="{145B85B5-EC28-488B-9368-3C7BAC60ABEF}"/>
              </a:ext>
            </a:extLst>
          </p:cNvPr>
          <p:cNvSpPr/>
          <p:nvPr userDrawn="1"/>
        </p:nvSpPr>
        <p:spPr>
          <a:xfrm>
            <a:off x="142875" y="4646980"/>
            <a:ext cx="8858358" cy="0"/>
          </a:xfrm>
          <a:custGeom>
            <a:avLst/>
            <a:gdLst/>
            <a:ahLst/>
            <a:cxnLst/>
            <a:rect l="l" t="t" r="r" b="b"/>
            <a:pathLst>
              <a:path w="19476085">
                <a:moveTo>
                  <a:pt x="0" y="0"/>
                </a:moveTo>
                <a:lnTo>
                  <a:pt x="19475846" y="0"/>
                </a:lnTo>
              </a:path>
            </a:pathLst>
          </a:custGeom>
          <a:ln w="6429">
            <a:solidFill>
              <a:srgbClr val="676A6A"/>
            </a:solidFill>
          </a:ln>
        </p:spPr>
        <p:txBody>
          <a:bodyPr wrap="square" lIns="0" tIns="0" rIns="0" bIns="0" rtlCol="0"/>
          <a:lstStyle/>
          <a:p>
            <a:endParaRPr sz="372">
              <a:latin typeface="Arial Narrow" panose="020B0606020202030204" pitchFamily="34" charset="0"/>
            </a:endParaRPr>
          </a:p>
        </p:txBody>
      </p:sp>
      <p:sp>
        <p:nvSpPr>
          <p:cNvPr id="15" name="ZoneTexte 14">
            <a:extLst>
              <a:ext uri="{FF2B5EF4-FFF2-40B4-BE49-F238E27FC236}">
                <a16:creationId xmlns:a16="http://schemas.microsoft.com/office/drawing/2014/main" id="{FE013D15-3105-4AFD-853A-BF8CC6C3F0A1}"/>
              </a:ext>
            </a:extLst>
          </p:cNvPr>
          <p:cNvSpPr txBox="1"/>
          <p:nvPr userDrawn="1"/>
        </p:nvSpPr>
        <p:spPr>
          <a:xfrm>
            <a:off x="4315794" y="4859071"/>
            <a:ext cx="251051" cy="206851"/>
          </a:xfrm>
          <a:prstGeom prst="rect">
            <a:avLst/>
          </a:prstGeom>
          <a:noFill/>
        </p:spPr>
        <p:txBody>
          <a:bodyPr wrap="square" rtlCol="0">
            <a:spAutoFit/>
          </a:bodyPr>
          <a:lstStyle/>
          <a:p>
            <a:pPr algn="ctr"/>
            <a:fld id="{D6B451B3-0974-48E7-B766-C26B8873452B}" type="slidenum">
              <a:rPr lang="fr-FR" sz="372" smtClean="0">
                <a:solidFill>
                  <a:srgbClr val="204291"/>
                </a:solidFill>
                <a:latin typeface="Arial Narrow" panose="020B0606020202030204" pitchFamily="34" charset="0"/>
              </a:rPr>
              <a:pPr algn="ctr"/>
              <a:t>‹N°›</a:t>
            </a:fld>
            <a:endParaRPr lang="fr-FR" sz="372">
              <a:solidFill>
                <a:srgbClr val="204291"/>
              </a:solidFill>
              <a:latin typeface="Arial Narrow" panose="020B0606020202030204" pitchFamily="34" charset="0"/>
            </a:endParaRPr>
          </a:p>
        </p:txBody>
      </p:sp>
      <p:pic>
        <p:nvPicPr>
          <p:cNvPr id="13" name="Image 12" descr="Une image contenant dessin, lumière&#10;&#10;Description générée automatiquement">
            <a:extLst>
              <a:ext uri="{FF2B5EF4-FFF2-40B4-BE49-F238E27FC236}">
                <a16:creationId xmlns:a16="http://schemas.microsoft.com/office/drawing/2014/main" id="{AB15BFAD-2A37-4507-A601-F9709ACF327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93816" y="4745254"/>
            <a:ext cx="907309" cy="241850"/>
          </a:xfrm>
          <a:prstGeom prst="rect">
            <a:avLst/>
          </a:prstGeom>
        </p:spPr>
      </p:pic>
    </p:spTree>
    <p:extLst>
      <p:ext uri="{BB962C8B-B14F-4D97-AF65-F5344CB8AC3E}">
        <p14:creationId xmlns:p14="http://schemas.microsoft.com/office/powerpoint/2010/main" val="2031422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46652B8-277F-4276-8AB8-AFA60D13032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5745" y="134026"/>
            <a:ext cx="4436255" cy="4502656"/>
          </a:xfrm>
          <a:prstGeom prst="rect">
            <a:avLst/>
          </a:prstGeom>
        </p:spPr>
      </p:pic>
      <p:sp>
        <p:nvSpPr>
          <p:cNvPr id="10" name="Espace réservé du texte 9">
            <a:extLst>
              <a:ext uri="{FF2B5EF4-FFF2-40B4-BE49-F238E27FC236}">
                <a16:creationId xmlns:a16="http://schemas.microsoft.com/office/drawing/2014/main" id="{31FAC0FF-5629-4984-92CC-088B86920B97}"/>
              </a:ext>
            </a:extLst>
          </p:cNvPr>
          <p:cNvSpPr>
            <a:spLocks noGrp="1"/>
          </p:cNvSpPr>
          <p:nvPr>
            <p:ph type="body" sz="quarter" idx="12"/>
          </p:nvPr>
        </p:nvSpPr>
        <p:spPr>
          <a:xfrm>
            <a:off x="135745" y="233618"/>
            <a:ext cx="4366423" cy="611531"/>
          </a:xfrm>
          <a:prstGeom prst="rect">
            <a:avLst/>
          </a:prstGeom>
        </p:spPr>
        <p:txBody>
          <a:bodyPr anchor="ctr"/>
          <a:lstStyle>
            <a:lvl1pPr algn="r">
              <a:defRPr lang="fr-FR" sz="3002" b="1" dirty="0">
                <a:solidFill>
                  <a:schemeClr val="bg1"/>
                </a:solidFill>
                <a:latin typeface="Arial Narrow" panose="020B0606020202030204" pitchFamily="34" charset="0"/>
                <a:ea typeface="+mn-ea"/>
                <a:cs typeface="+mn-cs"/>
              </a:defRPr>
            </a:lvl1pPr>
          </a:lstStyle>
          <a:p>
            <a:pPr lvl="0"/>
            <a:endParaRPr lang="fr-FR"/>
          </a:p>
        </p:txBody>
      </p:sp>
      <p:sp>
        <p:nvSpPr>
          <p:cNvPr id="11" name="Espace réservé du texte 9">
            <a:extLst>
              <a:ext uri="{FF2B5EF4-FFF2-40B4-BE49-F238E27FC236}">
                <a16:creationId xmlns:a16="http://schemas.microsoft.com/office/drawing/2014/main" id="{6AE95FFF-E77E-4EA7-AD3D-21E6A968FB32}"/>
              </a:ext>
            </a:extLst>
          </p:cNvPr>
          <p:cNvSpPr>
            <a:spLocks noGrp="1"/>
          </p:cNvSpPr>
          <p:nvPr>
            <p:ph type="body" sz="quarter" idx="13"/>
          </p:nvPr>
        </p:nvSpPr>
        <p:spPr>
          <a:xfrm>
            <a:off x="4641832" y="240426"/>
            <a:ext cx="4359203" cy="611531"/>
          </a:xfrm>
          <a:prstGeom prst="rect">
            <a:avLst/>
          </a:prstGeom>
        </p:spPr>
        <p:txBody>
          <a:bodyPr anchor="ctr"/>
          <a:lstStyle>
            <a:lvl1pPr>
              <a:defRPr lang="fr-FR" sz="3002" b="1" dirty="0">
                <a:solidFill>
                  <a:srgbClr val="204291"/>
                </a:solidFill>
                <a:latin typeface="Arial Narrow" panose="020B0606020202030204" pitchFamily="34" charset="0"/>
                <a:ea typeface="+mn-ea"/>
                <a:cs typeface="+mn-cs"/>
              </a:defRPr>
            </a:lvl1pPr>
          </a:lstStyle>
          <a:p>
            <a:pPr lvl="0"/>
            <a:endParaRPr lang="fr-FR"/>
          </a:p>
        </p:txBody>
      </p:sp>
      <p:sp>
        <p:nvSpPr>
          <p:cNvPr id="12" name="object 10">
            <a:extLst>
              <a:ext uri="{FF2B5EF4-FFF2-40B4-BE49-F238E27FC236}">
                <a16:creationId xmlns:a16="http://schemas.microsoft.com/office/drawing/2014/main" id="{EC22F682-B175-4CCE-BD35-A8A377E16CE3}"/>
              </a:ext>
            </a:extLst>
          </p:cNvPr>
          <p:cNvSpPr/>
          <p:nvPr userDrawn="1"/>
        </p:nvSpPr>
        <p:spPr>
          <a:xfrm>
            <a:off x="4315794" y="4746826"/>
            <a:ext cx="251051" cy="398253"/>
          </a:xfrm>
          <a:custGeom>
            <a:avLst/>
            <a:gdLst/>
            <a:ahLst/>
            <a:cxnLst/>
            <a:rect l="l" t="t" r="r" b="b"/>
            <a:pathLst>
              <a:path w="438150" h="875665">
                <a:moveTo>
                  <a:pt x="0" y="875334"/>
                </a:moveTo>
                <a:lnTo>
                  <a:pt x="437651" y="875334"/>
                </a:lnTo>
                <a:lnTo>
                  <a:pt x="437651" y="0"/>
                </a:lnTo>
                <a:lnTo>
                  <a:pt x="0" y="0"/>
                </a:lnTo>
                <a:lnTo>
                  <a:pt x="0" y="875334"/>
                </a:lnTo>
                <a:close/>
              </a:path>
            </a:pathLst>
          </a:custGeom>
          <a:solidFill>
            <a:srgbClr val="BED736"/>
          </a:solidFill>
        </p:spPr>
        <p:txBody>
          <a:bodyPr wrap="square" lIns="0" tIns="0" rIns="0" bIns="0" rtlCol="0"/>
          <a:lstStyle/>
          <a:p>
            <a:endParaRPr sz="372">
              <a:solidFill>
                <a:srgbClr val="27348B"/>
              </a:solidFill>
              <a:latin typeface="Arial Narrow" panose="020B0606020202030204" pitchFamily="34" charset="0"/>
            </a:endParaRPr>
          </a:p>
        </p:txBody>
      </p:sp>
      <p:sp>
        <p:nvSpPr>
          <p:cNvPr id="13" name="object 11">
            <a:extLst>
              <a:ext uri="{FF2B5EF4-FFF2-40B4-BE49-F238E27FC236}">
                <a16:creationId xmlns:a16="http://schemas.microsoft.com/office/drawing/2014/main" id="{1B1841A4-0DE2-4D2D-B87F-E6DF838360A2}"/>
              </a:ext>
            </a:extLst>
          </p:cNvPr>
          <p:cNvSpPr/>
          <p:nvPr userDrawn="1"/>
        </p:nvSpPr>
        <p:spPr>
          <a:xfrm>
            <a:off x="142875" y="4646980"/>
            <a:ext cx="8858358" cy="0"/>
          </a:xfrm>
          <a:custGeom>
            <a:avLst/>
            <a:gdLst/>
            <a:ahLst/>
            <a:cxnLst/>
            <a:rect l="l" t="t" r="r" b="b"/>
            <a:pathLst>
              <a:path w="19476085">
                <a:moveTo>
                  <a:pt x="0" y="0"/>
                </a:moveTo>
                <a:lnTo>
                  <a:pt x="19475846" y="0"/>
                </a:lnTo>
              </a:path>
            </a:pathLst>
          </a:custGeom>
          <a:ln w="6429">
            <a:solidFill>
              <a:srgbClr val="676A6A"/>
            </a:solidFill>
          </a:ln>
        </p:spPr>
        <p:txBody>
          <a:bodyPr wrap="square" lIns="0" tIns="0" rIns="0" bIns="0" rtlCol="0"/>
          <a:lstStyle/>
          <a:p>
            <a:endParaRPr sz="372">
              <a:latin typeface="Arial Narrow" panose="020B0606020202030204" pitchFamily="34" charset="0"/>
            </a:endParaRPr>
          </a:p>
        </p:txBody>
      </p:sp>
      <p:sp>
        <p:nvSpPr>
          <p:cNvPr id="17" name="ZoneTexte 16">
            <a:extLst>
              <a:ext uri="{FF2B5EF4-FFF2-40B4-BE49-F238E27FC236}">
                <a16:creationId xmlns:a16="http://schemas.microsoft.com/office/drawing/2014/main" id="{ABA840B0-8BF7-46D4-BE01-3844B09C002D}"/>
              </a:ext>
            </a:extLst>
          </p:cNvPr>
          <p:cNvSpPr txBox="1"/>
          <p:nvPr userDrawn="1"/>
        </p:nvSpPr>
        <p:spPr>
          <a:xfrm>
            <a:off x="4315794" y="4859071"/>
            <a:ext cx="251051" cy="206851"/>
          </a:xfrm>
          <a:prstGeom prst="rect">
            <a:avLst/>
          </a:prstGeom>
          <a:noFill/>
        </p:spPr>
        <p:txBody>
          <a:bodyPr wrap="square" rtlCol="0">
            <a:spAutoFit/>
          </a:bodyPr>
          <a:lstStyle/>
          <a:p>
            <a:pPr algn="ctr"/>
            <a:fld id="{D6B451B3-0974-48E7-B766-C26B8873452B}" type="slidenum">
              <a:rPr lang="fr-FR" sz="372" smtClean="0">
                <a:solidFill>
                  <a:srgbClr val="204291"/>
                </a:solidFill>
                <a:latin typeface="Arial Narrow" panose="020B0606020202030204" pitchFamily="34" charset="0"/>
              </a:rPr>
              <a:pPr algn="ctr"/>
              <a:t>‹N°›</a:t>
            </a:fld>
            <a:endParaRPr lang="fr-FR" sz="372">
              <a:solidFill>
                <a:srgbClr val="204291"/>
              </a:solidFill>
              <a:latin typeface="Arial Narrow" panose="020B0606020202030204" pitchFamily="34" charset="0"/>
            </a:endParaRPr>
          </a:p>
        </p:txBody>
      </p:sp>
      <p:sp>
        <p:nvSpPr>
          <p:cNvPr id="19" name="Espace réservé du contenu 14">
            <a:extLst>
              <a:ext uri="{FF2B5EF4-FFF2-40B4-BE49-F238E27FC236}">
                <a16:creationId xmlns:a16="http://schemas.microsoft.com/office/drawing/2014/main" id="{493B3535-35E0-491F-ABA1-CA1368C19CB9}"/>
              </a:ext>
            </a:extLst>
          </p:cNvPr>
          <p:cNvSpPr>
            <a:spLocks noGrp="1"/>
          </p:cNvSpPr>
          <p:nvPr>
            <p:ph sz="quarter" idx="14"/>
          </p:nvPr>
        </p:nvSpPr>
        <p:spPr>
          <a:xfrm>
            <a:off x="4718853" y="1335582"/>
            <a:ext cx="4282182" cy="3211549"/>
          </a:xfrm>
          <a:prstGeom prst="rect">
            <a:avLst/>
          </a:prstGeom>
        </p:spPr>
        <p:txBody>
          <a:bodyPr/>
          <a:lstStyle>
            <a:lvl1pPr marL="259918" indent="-259918">
              <a:buFont typeface="Wingdings" panose="05000000000000000000" pitchFamily="2" charset="2"/>
              <a:buChar char="§"/>
              <a:defRPr sz="2001" b="0">
                <a:solidFill>
                  <a:srgbClr val="676A6A"/>
                </a:solidFill>
                <a:latin typeface="Arial Narrow" panose="020B0606020202030204" pitchFamily="34" charset="0"/>
              </a:defRPr>
            </a:lvl1pPr>
            <a:lvl2pPr marL="467853" indent="-259918">
              <a:buFont typeface="Arial" panose="020B0604020202020204" pitchFamily="34" charset="0"/>
              <a:buChar char="•"/>
              <a:defRPr sz="1819">
                <a:solidFill>
                  <a:srgbClr val="676A6A"/>
                </a:solidFill>
                <a:latin typeface="Arial Narrow" panose="020B0606020202030204" pitchFamily="34" charset="0"/>
              </a:defRPr>
            </a:lvl2pPr>
            <a:lvl3pPr marL="675787" indent="-259918">
              <a:buFont typeface="Courier New" panose="02070309020205020404" pitchFamily="49" charset="0"/>
              <a:buChar char="o"/>
              <a:defRPr sz="1637">
                <a:solidFill>
                  <a:srgbClr val="676A6A"/>
                </a:solidFill>
                <a:latin typeface="Arial Narrow" panose="020B0606020202030204" pitchFamily="34" charset="0"/>
              </a:defRPr>
            </a:lvl3pPr>
            <a:lvl4pPr marL="883722" indent="-259918">
              <a:buFont typeface="Arial Narrow" panose="020B0606020202030204" pitchFamily="34" charset="0"/>
              <a:buChar char="−"/>
              <a:defRPr sz="1455">
                <a:solidFill>
                  <a:srgbClr val="676A6A"/>
                </a:solidFill>
                <a:latin typeface="Arial Narrow" panose="020B0606020202030204" pitchFamily="34" charset="0"/>
              </a:defRPr>
            </a:lvl4pPr>
            <a:lvl5pPr marL="1091656" indent="-259918">
              <a:buFont typeface="Arial Narrow" panose="020B0606020202030204" pitchFamily="34" charset="0"/>
              <a:buChar char="∙"/>
              <a:defRPr sz="1273">
                <a:solidFill>
                  <a:srgbClr val="676A6A"/>
                </a:solidFill>
                <a:latin typeface="Arial Narrow" panose="020B060602020203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8234760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C31D4F0-1CC2-4CDC-885A-D0D4877B0C42}"/>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35745" y="134026"/>
            <a:ext cx="4436255" cy="4502656"/>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du texte 9">
            <a:extLst>
              <a:ext uri="{FF2B5EF4-FFF2-40B4-BE49-F238E27FC236}">
                <a16:creationId xmlns:a16="http://schemas.microsoft.com/office/drawing/2014/main" id="{31FAC0FF-5629-4984-92CC-088B86920B97}"/>
              </a:ext>
            </a:extLst>
          </p:cNvPr>
          <p:cNvSpPr>
            <a:spLocks noGrp="1"/>
          </p:cNvSpPr>
          <p:nvPr>
            <p:ph type="body" sz="quarter" idx="12"/>
          </p:nvPr>
        </p:nvSpPr>
        <p:spPr>
          <a:xfrm>
            <a:off x="135745" y="233618"/>
            <a:ext cx="4366423" cy="611531"/>
          </a:xfrm>
          <a:prstGeom prst="rect">
            <a:avLst/>
          </a:prstGeom>
        </p:spPr>
        <p:txBody>
          <a:bodyPr anchor="ctr"/>
          <a:lstStyle>
            <a:lvl1pPr algn="r">
              <a:defRPr lang="fr-FR" sz="3002" b="1" dirty="0">
                <a:solidFill>
                  <a:schemeClr val="bg1"/>
                </a:solidFill>
                <a:latin typeface="Arial Narrow" panose="020B0606020202030204" pitchFamily="34" charset="0"/>
                <a:ea typeface="+mn-ea"/>
                <a:cs typeface="+mn-cs"/>
              </a:defRPr>
            </a:lvl1pPr>
          </a:lstStyle>
          <a:p>
            <a:pPr lvl="0"/>
            <a:endParaRPr lang="fr-FR"/>
          </a:p>
        </p:txBody>
      </p:sp>
      <p:sp>
        <p:nvSpPr>
          <p:cNvPr id="11" name="Espace réservé du texte 9">
            <a:extLst>
              <a:ext uri="{FF2B5EF4-FFF2-40B4-BE49-F238E27FC236}">
                <a16:creationId xmlns:a16="http://schemas.microsoft.com/office/drawing/2014/main" id="{6AE95FFF-E77E-4EA7-AD3D-21E6A968FB32}"/>
              </a:ext>
            </a:extLst>
          </p:cNvPr>
          <p:cNvSpPr>
            <a:spLocks noGrp="1"/>
          </p:cNvSpPr>
          <p:nvPr>
            <p:ph type="body" sz="quarter" idx="13"/>
          </p:nvPr>
        </p:nvSpPr>
        <p:spPr>
          <a:xfrm>
            <a:off x="4641832" y="240426"/>
            <a:ext cx="4366423" cy="611531"/>
          </a:xfrm>
          <a:prstGeom prst="rect">
            <a:avLst/>
          </a:prstGeom>
        </p:spPr>
        <p:txBody>
          <a:bodyPr anchor="ctr"/>
          <a:lstStyle>
            <a:lvl1pPr>
              <a:defRPr lang="fr-FR" sz="3002" b="1" dirty="0">
                <a:solidFill>
                  <a:srgbClr val="204291"/>
                </a:solidFill>
                <a:latin typeface="Arial Narrow" panose="020B0606020202030204" pitchFamily="34" charset="0"/>
                <a:ea typeface="+mn-ea"/>
                <a:cs typeface="+mn-cs"/>
              </a:defRPr>
            </a:lvl1pPr>
          </a:lstStyle>
          <a:p>
            <a:pPr lvl="0"/>
            <a:endParaRPr lang="fr-FR"/>
          </a:p>
        </p:txBody>
      </p:sp>
      <p:sp>
        <p:nvSpPr>
          <p:cNvPr id="6" name="object 10">
            <a:extLst>
              <a:ext uri="{FF2B5EF4-FFF2-40B4-BE49-F238E27FC236}">
                <a16:creationId xmlns:a16="http://schemas.microsoft.com/office/drawing/2014/main" id="{02FEFA94-B7FE-4916-929A-EE234D552554}"/>
              </a:ext>
            </a:extLst>
          </p:cNvPr>
          <p:cNvSpPr/>
          <p:nvPr userDrawn="1"/>
        </p:nvSpPr>
        <p:spPr>
          <a:xfrm>
            <a:off x="4315794" y="4746826"/>
            <a:ext cx="251051" cy="398253"/>
          </a:xfrm>
          <a:custGeom>
            <a:avLst/>
            <a:gdLst/>
            <a:ahLst/>
            <a:cxnLst/>
            <a:rect l="l" t="t" r="r" b="b"/>
            <a:pathLst>
              <a:path w="438150" h="875665">
                <a:moveTo>
                  <a:pt x="0" y="875334"/>
                </a:moveTo>
                <a:lnTo>
                  <a:pt x="437651" y="875334"/>
                </a:lnTo>
                <a:lnTo>
                  <a:pt x="437651" y="0"/>
                </a:lnTo>
                <a:lnTo>
                  <a:pt x="0" y="0"/>
                </a:lnTo>
                <a:lnTo>
                  <a:pt x="0" y="875334"/>
                </a:lnTo>
                <a:close/>
              </a:path>
            </a:pathLst>
          </a:custGeom>
          <a:solidFill>
            <a:srgbClr val="BED736"/>
          </a:solidFill>
        </p:spPr>
        <p:txBody>
          <a:bodyPr wrap="square" lIns="0" tIns="0" rIns="0" bIns="0" rtlCol="0"/>
          <a:lstStyle/>
          <a:p>
            <a:endParaRPr sz="372">
              <a:solidFill>
                <a:srgbClr val="27348B"/>
              </a:solidFill>
              <a:latin typeface="Arial Narrow" panose="020B0606020202030204" pitchFamily="34" charset="0"/>
            </a:endParaRPr>
          </a:p>
        </p:txBody>
      </p:sp>
      <p:sp>
        <p:nvSpPr>
          <p:cNvPr id="7" name="object 11">
            <a:extLst>
              <a:ext uri="{FF2B5EF4-FFF2-40B4-BE49-F238E27FC236}">
                <a16:creationId xmlns:a16="http://schemas.microsoft.com/office/drawing/2014/main" id="{E4EB2682-EB31-4B3C-9B4F-5D6CF1109DEE}"/>
              </a:ext>
            </a:extLst>
          </p:cNvPr>
          <p:cNvSpPr/>
          <p:nvPr userDrawn="1"/>
        </p:nvSpPr>
        <p:spPr>
          <a:xfrm>
            <a:off x="142875" y="4646980"/>
            <a:ext cx="8858358" cy="0"/>
          </a:xfrm>
          <a:custGeom>
            <a:avLst/>
            <a:gdLst/>
            <a:ahLst/>
            <a:cxnLst/>
            <a:rect l="l" t="t" r="r" b="b"/>
            <a:pathLst>
              <a:path w="19476085">
                <a:moveTo>
                  <a:pt x="0" y="0"/>
                </a:moveTo>
                <a:lnTo>
                  <a:pt x="19475846" y="0"/>
                </a:lnTo>
              </a:path>
            </a:pathLst>
          </a:custGeom>
          <a:ln w="6429">
            <a:solidFill>
              <a:srgbClr val="676A6A"/>
            </a:solidFill>
          </a:ln>
        </p:spPr>
        <p:txBody>
          <a:bodyPr wrap="square" lIns="0" tIns="0" rIns="0" bIns="0" rtlCol="0"/>
          <a:lstStyle/>
          <a:p>
            <a:endParaRPr sz="372">
              <a:latin typeface="Arial Narrow" panose="020B0606020202030204" pitchFamily="34" charset="0"/>
            </a:endParaRPr>
          </a:p>
        </p:txBody>
      </p:sp>
      <p:sp>
        <p:nvSpPr>
          <p:cNvPr id="13" name="ZoneTexte 12">
            <a:extLst>
              <a:ext uri="{FF2B5EF4-FFF2-40B4-BE49-F238E27FC236}">
                <a16:creationId xmlns:a16="http://schemas.microsoft.com/office/drawing/2014/main" id="{7AFF42E3-B24D-4A97-B621-3A0649407C78}"/>
              </a:ext>
            </a:extLst>
          </p:cNvPr>
          <p:cNvSpPr txBox="1"/>
          <p:nvPr userDrawn="1"/>
        </p:nvSpPr>
        <p:spPr>
          <a:xfrm>
            <a:off x="4315794" y="4859071"/>
            <a:ext cx="251051" cy="206851"/>
          </a:xfrm>
          <a:prstGeom prst="rect">
            <a:avLst/>
          </a:prstGeom>
          <a:noFill/>
        </p:spPr>
        <p:txBody>
          <a:bodyPr wrap="square" rtlCol="0">
            <a:spAutoFit/>
          </a:bodyPr>
          <a:lstStyle/>
          <a:p>
            <a:pPr algn="ctr"/>
            <a:fld id="{D6B451B3-0974-48E7-B766-C26B8873452B}" type="slidenum">
              <a:rPr lang="fr-FR" sz="372" smtClean="0">
                <a:solidFill>
                  <a:srgbClr val="204291"/>
                </a:solidFill>
                <a:latin typeface="Arial Narrow" panose="020B0606020202030204" pitchFamily="34" charset="0"/>
              </a:rPr>
              <a:pPr algn="ctr"/>
              <a:t>‹N°›</a:t>
            </a:fld>
            <a:endParaRPr lang="fr-FR" sz="372">
              <a:solidFill>
                <a:srgbClr val="204291"/>
              </a:solidFill>
              <a:latin typeface="Arial Narrow" panose="020B0606020202030204" pitchFamily="34" charset="0"/>
            </a:endParaRPr>
          </a:p>
        </p:txBody>
      </p:sp>
      <p:sp>
        <p:nvSpPr>
          <p:cNvPr id="15" name="Espace réservé du contenu 14">
            <a:extLst>
              <a:ext uri="{FF2B5EF4-FFF2-40B4-BE49-F238E27FC236}">
                <a16:creationId xmlns:a16="http://schemas.microsoft.com/office/drawing/2014/main" id="{2223322A-E0CC-4B4A-8427-871929CFE0AD}"/>
              </a:ext>
            </a:extLst>
          </p:cNvPr>
          <p:cNvSpPr>
            <a:spLocks noGrp="1"/>
          </p:cNvSpPr>
          <p:nvPr>
            <p:ph sz="quarter" idx="14"/>
          </p:nvPr>
        </p:nvSpPr>
        <p:spPr>
          <a:xfrm>
            <a:off x="4718853" y="1335582"/>
            <a:ext cx="4282182" cy="3211549"/>
          </a:xfrm>
          <a:prstGeom prst="rect">
            <a:avLst/>
          </a:prstGeom>
        </p:spPr>
        <p:txBody>
          <a:bodyPr/>
          <a:lstStyle>
            <a:lvl1pPr marL="259918" indent="-259918">
              <a:buFont typeface="Wingdings" panose="05000000000000000000" pitchFamily="2" charset="2"/>
              <a:buChar char="§"/>
              <a:defRPr sz="2001" b="0">
                <a:solidFill>
                  <a:srgbClr val="676A6A"/>
                </a:solidFill>
                <a:latin typeface="Arial Narrow" panose="020B0606020202030204" pitchFamily="34" charset="0"/>
              </a:defRPr>
            </a:lvl1pPr>
            <a:lvl2pPr marL="467853" indent="-259918">
              <a:buFont typeface="Arial" panose="020B0604020202020204" pitchFamily="34" charset="0"/>
              <a:buChar char="•"/>
              <a:defRPr sz="1819">
                <a:solidFill>
                  <a:srgbClr val="676A6A"/>
                </a:solidFill>
                <a:latin typeface="Arial Narrow" panose="020B0606020202030204" pitchFamily="34" charset="0"/>
              </a:defRPr>
            </a:lvl2pPr>
            <a:lvl3pPr marL="675787" indent="-259918">
              <a:buFont typeface="Courier New" panose="02070309020205020404" pitchFamily="49" charset="0"/>
              <a:buChar char="o"/>
              <a:defRPr sz="1637">
                <a:solidFill>
                  <a:srgbClr val="676A6A"/>
                </a:solidFill>
                <a:latin typeface="Arial Narrow" panose="020B0606020202030204" pitchFamily="34" charset="0"/>
              </a:defRPr>
            </a:lvl3pPr>
            <a:lvl4pPr marL="883722" indent="-259918">
              <a:buFont typeface="Arial Narrow" panose="020B0606020202030204" pitchFamily="34" charset="0"/>
              <a:buChar char="−"/>
              <a:defRPr sz="1455">
                <a:solidFill>
                  <a:srgbClr val="676A6A"/>
                </a:solidFill>
                <a:latin typeface="Arial Narrow" panose="020B0606020202030204" pitchFamily="34" charset="0"/>
              </a:defRPr>
            </a:lvl4pPr>
            <a:lvl5pPr marL="1091656" indent="-259918">
              <a:buFont typeface="Arial Narrow" panose="020B0606020202030204" pitchFamily="34" charset="0"/>
              <a:buChar char="∙"/>
              <a:defRPr sz="1273">
                <a:solidFill>
                  <a:srgbClr val="676A6A"/>
                </a:solidFill>
                <a:latin typeface="Arial Narrow" panose="020B060602020203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14" name="Image 13" descr="Une image contenant dessin, lumière&#10;&#10;Description générée automatiquement">
            <a:extLst>
              <a:ext uri="{FF2B5EF4-FFF2-40B4-BE49-F238E27FC236}">
                <a16:creationId xmlns:a16="http://schemas.microsoft.com/office/drawing/2014/main" id="{5882EAB9-B71F-4B48-BDFA-17C5978F67D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93816" y="4745254"/>
            <a:ext cx="907309" cy="241850"/>
          </a:xfrm>
          <a:prstGeom prst="rect">
            <a:avLst/>
          </a:prstGeom>
        </p:spPr>
      </p:pic>
    </p:spTree>
    <p:extLst>
      <p:ext uri="{BB962C8B-B14F-4D97-AF65-F5344CB8AC3E}">
        <p14:creationId xmlns:p14="http://schemas.microsoft.com/office/powerpoint/2010/main" val="29965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Section">
    <p:spTree>
      <p:nvGrpSpPr>
        <p:cNvPr id="1" name=""/>
        <p:cNvGrpSpPr/>
        <p:nvPr/>
      </p:nvGrpSpPr>
      <p:grpSpPr>
        <a:xfrm>
          <a:off x="0" y="0"/>
          <a:ext cx="0" cy="0"/>
          <a:chOff x="0" y="0"/>
          <a:chExt cx="0" cy="0"/>
        </a:xfrm>
      </p:grpSpPr>
      <p:pic>
        <p:nvPicPr>
          <p:cNvPr id="6" name="Image 5" descr="Une image contenant personne, intérieur, homme, fenêtre&#10;&#10;Description générée automatiquement">
            <a:extLst>
              <a:ext uri="{FF2B5EF4-FFF2-40B4-BE49-F238E27FC236}">
                <a16:creationId xmlns:a16="http://schemas.microsoft.com/office/drawing/2014/main" id="{E8D6005E-D075-4770-B480-36A418B8ADD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42875" y="146414"/>
            <a:ext cx="4429125" cy="4490862"/>
          </a:xfrm>
          <a:prstGeom prst="rect">
            <a:avLst/>
          </a:prstGeom>
        </p:spPr>
      </p:pic>
      <p:sp>
        <p:nvSpPr>
          <p:cNvPr id="10" name="Espace réservé du texte 9">
            <a:extLst>
              <a:ext uri="{FF2B5EF4-FFF2-40B4-BE49-F238E27FC236}">
                <a16:creationId xmlns:a16="http://schemas.microsoft.com/office/drawing/2014/main" id="{31FAC0FF-5629-4984-92CC-088B86920B97}"/>
              </a:ext>
            </a:extLst>
          </p:cNvPr>
          <p:cNvSpPr>
            <a:spLocks noGrp="1"/>
          </p:cNvSpPr>
          <p:nvPr>
            <p:ph type="body" sz="quarter" idx="12"/>
          </p:nvPr>
        </p:nvSpPr>
        <p:spPr>
          <a:xfrm>
            <a:off x="142875" y="233618"/>
            <a:ext cx="4359293" cy="611531"/>
          </a:xfrm>
          <a:prstGeom prst="rect">
            <a:avLst/>
          </a:prstGeom>
        </p:spPr>
        <p:txBody>
          <a:bodyPr anchor="ctr"/>
          <a:lstStyle>
            <a:lvl1pPr algn="r">
              <a:defRPr lang="fr-FR" sz="3002" b="1" dirty="0">
                <a:solidFill>
                  <a:schemeClr val="bg1"/>
                </a:solidFill>
                <a:latin typeface="Arial Narrow" panose="020B0606020202030204" pitchFamily="34" charset="0"/>
                <a:ea typeface="+mn-ea"/>
                <a:cs typeface="+mn-cs"/>
              </a:defRPr>
            </a:lvl1pPr>
          </a:lstStyle>
          <a:p>
            <a:pPr lvl="0"/>
            <a:endParaRPr lang="fr-FR"/>
          </a:p>
        </p:txBody>
      </p:sp>
      <p:sp>
        <p:nvSpPr>
          <p:cNvPr id="11" name="Espace réservé du texte 9">
            <a:extLst>
              <a:ext uri="{FF2B5EF4-FFF2-40B4-BE49-F238E27FC236}">
                <a16:creationId xmlns:a16="http://schemas.microsoft.com/office/drawing/2014/main" id="{6AE95FFF-E77E-4EA7-AD3D-21E6A968FB32}"/>
              </a:ext>
            </a:extLst>
          </p:cNvPr>
          <p:cNvSpPr>
            <a:spLocks noGrp="1"/>
          </p:cNvSpPr>
          <p:nvPr>
            <p:ph type="body" sz="quarter" idx="13"/>
          </p:nvPr>
        </p:nvSpPr>
        <p:spPr>
          <a:xfrm>
            <a:off x="4641832" y="240426"/>
            <a:ext cx="4359203" cy="611531"/>
          </a:xfrm>
          <a:prstGeom prst="rect">
            <a:avLst/>
          </a:prstGeom>
        </p:spPr>
        <p:txBody>
          <a:bodyPr anchor="ctr"/>
          <a:lstStyle>
            <a:lvl1pPr>
              <a:defRPr lang="fr-FR" sz="3002" b="1" dirty="0">
                <a:solidFill>
                  <a:srgbClr val="204291"/>
                </a:solidFill>
                <a:latin typeface="Arial Narrow" panose="020B0606020202030204" pitchFamily="34" charset="0"/>
                <a:ea typeface="+mn-ea"/>
                <a:cs typeface="+mn-cs"/>
              </a:defRPr>
            </a:lvl1pPr>
          </a:lstStyle>
          <a:p>
            <a:pPr lvl="0"/>
            <a:endParaRPr lang="fr-FR"/>
          </a:p>
        </p:txBody>
      </p:sp>
      <p:sp>
        <p:nvSpPr>
          <p:cNvPr id="7" name="object 10">
            <a:extLst>
              <a:ext uri="{FF2B5EF4-FFF2-40B4-BE49-F238E27FC236}">
                <a16:creationId xmlns:a16="http://schemas.microsoft.com/office/drawing/2014/main" id="{BBB2FB84-4481-4174-89B4-E1AED8A75D55}"/>
              </a:ext>
            </a:extLst>
          </p:cNvPr>
          <p:cNvSpPr/>
          <p:nvPr userDrawn="1"/>
        </p:nvSpPr>
        <p:spPr>
          <a:xfrm>
            <a:off x="4315794" y="4746826"/>
            <a:ext cx="251051" cy="398253"/>
          </a:xfrm>
          <a:custGeom>
            <a:avLst/>
            <a:gdLst/>
            <a:ahLst/>
            <a:cxnLst/>
            <a:rect l="l" t="t" r="r" b="b"/>
            <a:pathLst>
              <a:path w="438150" h="875665">
                <a:moveTo>
                  <a:pt x="0" y="875334"/>
                </a:moveTo>
                <a:lnTo>
                  <a:pt x="437651" y="875334"/>
                </a:lnTo>
                <a:lnTo>
                  <a:pt x="437651" y="0"/>
                </a:lnTo>
                <a:lnTo>
                  <a:pt x="0" y="0"/>
                </a:lnTo>
                <a:lnTo>
                  <a:pt x="0" y="875334"/>
                </a:lnTo>
                <a:close/>
              </a:path>
            </a:pathLst>
          </a:custGeom>
          <a:solidFill>
            <a:srgbClr val="BED736"/>
          </a:solidFill>
        </p:spPr>
        <p:txBody>
          <a:bodyPr wrap="square" lIns="0" tIns="0" rIns="0" bIns="0" rtlCol="0"/>
          <a:lstStyle/>
          <a:p>
            <a:endParaRPr sz="372">
              <a:solidFill>
                <a:srgbClr val="27348B"/>
              </a:solidFill>
              <a:latin typeface="Arial Narrow" panose="020B0606020202030204" pitchFamily="34" charset="0"/>
            </a:endParaRPr>
          </a:p>
        </p:txBody>
      </p:sp>
      <p:sp>
        <p:nvSpPr>
          <p:cNvPr id="8" name="object 11">
            <a:extLst>
              <a:ext uri="{FF2B5EF4-FFF2-40B4-BE49-F238E27FC236}">
                <a16:creationId xmlns:a16="http://schemas.microsoft.com/office/drawing/2014/main" id="{F76CBE1B-9BA3-4D56-8C46-8767BC59CE30}"/>
              </a:ext>
            </a:extLst>
          </p:cNvPr>
          <p:cNvSpPr/>
          <p:nvPr userDrawn="1"/>
        </p:nvSpPr>
        <p:spPr>
          <a:xfrm>
            <a:off x="142875" y="4646980"/>
            <a:ext cx="8858358" cy="0"/>
          </a:xfrm>
          <a:custGeom>
            <a:avLst/>
            <a:gdLst/>
            <a:ahLst/>
            <a:cxnLst/>
            <a:rect l="l" t="t" r="r" b="b"/>
            <a:pathLst>
              <a:path w="19476085">
                <a:moveTo>
                  <a:pt x="0" y="0"/>
                </a:moveTo>
                <a:lnTo>
                  <a:pt x="19475846" y="0"/>
                </a:lnTo>
              </a:path>
            </a:pathLst>
          </a:custGeom>
          <a:ln w="6429">
            <a:solidFill>
              <a:srgbClr val="676A6A"/>
            </a:solidFill>
          </a:ln>
        </p:spPr>
        <p:txBody>
          <a:bodyPr wrap="square" lIns="0" tIns="0" rIns="0" bIns="0" rtlCol="0"/>
          <a:lstStyle/>
          <a:p>
            <a:endParaRPr sz="372">
              <a:latin typeface="Arial Narrow" panose="020B0606020202030204" pitchFamily="34" charset="0"/>
            </a:endParaRPr>
          </a:p>
        </p:txBody>
      </p:sp>
      <p:sp>
        <p:nvSpPr>
          <p:cNvPr id="14" name="ZoneTexte 13">
            <a:extLst>
              <a:ext uri="{FF2B5EF4-FFF2-40B4-BE49-F238E27FC236}">
                <a16:creationId xmlns:a16="http://schemas.microsoft.com/office/drawing/2014/main" id="{0A8236E3-442C-455F-ABBC-9C450F8811D3}"/>
              </a:ext>
            </a:extLst>
          </p:cNvPr>
          <p:cNvSpPr txBox="1"/>
          <p:nvPr userDrawn="1"/>
        </p:nvSpPr>
        <p:spPr>
          <a:xfrm>
            <a:off x="4315794" y="4859071"/>
            <a:ext cx="251051" cy="206851"/>
          </a:xfrm>
          <a:prstGeom prst="rect">
            <a:avLst/>
          </a:prstGeom>
          <a:noFill/>
        </p:spPr>
        <p:txBody>
          <a:bodyPr wrap="square" rtlCol="0">
            <a:spAutoFit/>
          </a:bodyPr>
          <a:lstStyle/>
          <a:p>
            <a:pPr algn="ctr"/>
            <a:fld id="{D6B451B3-0974-48E7-B766-C26B8873452B}" type="slidenum">
              <a:rPr lang="fr-FR" sz="372" smtClean="0">
                <a:solidFill>
                  <a:srgbClr val="204291"/>
                </a:solidFill>
                <a:latin typeface="Arial Narrow" panose="020B0606020202030204" pitchFamily="34" charset="0"/>
              </a:rPr>
              <a:pPr algn="ctr"/>
              <a:t>‹N°›</a:t>
            </a:fld>
            <a:endParaRPr lang="fr-FR" sz="372">
              <a:solidFill>
                <a:srgbClr val="204291"/>
              </a:solidFill>
              <a:latin typeface="Arial Narrow" panose="020B0606020202030204" pitchFamily="34" charset="0"/>
            </a:endParaRPr>
          </a:p>
        </p:txBody>
      </p:sp>
      <p:sp>
        <p:nvSpPr>
          <p:cNvPr id="16" name="Espace réservé du contenu 14">
            <a:extLst>
              <a:ext uri="{FF2B5EF4-FFF2-40B4-BE49-F238E27FC236}">
                <a16:creationId xmlns:a16="http://schemas.microsoft.com/office/drawing/2014/main" id="{A767AF18-216F-413C-9958-40AD1313EAFA}"/>
              </a:ext>
            </a:extLst>
          </p:cNvPr>
          <p:cNvSpPr>
            <a:spLocks noGrp="1"/>
          </p:cNvSpPr>
          <p:nvPr>
            <p:ph sz="quarter" idx="14"/>
          </p:nvPr>
        </p:nvSpPr>
        <p:spPr>
          <a:xfrm>
            <a:off x="4718853" y="1335582"/>
            <a:ext cx="4282182" cy="3211549"/>
          </a:xfrm>
          <a:prstGeom prst="rect">
            <a:avLst/>
          </a:prstGeom>
        </p:spPr>
        <p:txBody>
          <a:bodyPr/>
          <a:lstStyle>
            <a:lvl1pPr marL="259918" indent="-259918">
              <a:buFont typeface="Wingdings" panose="05000000000000000000" pitchFamily="2" charset="2"/>
              <a:buChar char="§"/>
              <a:defRPr sz="2001" b="0">
                <a:solidFill>
                  <a:srgbClr val="676A6A"/>
                </a:solidFill>
                <a:latin typeface="Arial Narrow" panose="020B0606020202030204" pitchFamily="34" charset="0"/>
              </a:defRPr>
            </a:lvl1pPr>
            <a:lvl2pPr marL="467853" indent="-259918">
              <a:buFont typeface="Arial" panose="020B0604020202020204" pitchFamily="34" charset="0"/>
              <a:buChar char="•"/>
              <a:defRPr sz="1819">
                <a:solidFill>
                  <a:srgbClr val="676A6A"/>
                </a:solidFill>
                <a:latin typeface="Arial Narrow" panose="020B0606020202030204" pitchFamily="34" charset="0"/>
              </a:defRPr>
            </a:lvl2pPr>
            <a:lvl3pPr marL="675787" indent="-259918">
              <a:buFont typeface="Courier New" panose="02070309020205020404" pitchFamily="49" charset="0"/>
              <a:buChar char="o"/>
              <a:defRPr sz="1637">
                <a:solidFill>
                  <a:srgbClr val="676A6A"/>
                </a:solidFill>
                <a:latin typeface="Arial Narrow" panose="020B0606020202030204" pitchFamily="34" charset="0"/>
              </a:defRPr>
            </a:lvl3pPr>
            <a:lvl4pPr marL="883722" indent="-259918">
              <a:buFont typeface="Arial Narrow" panose="020B0606020202030204" pitchFamily="34" charset="0"/>
              <a:buChar char="−"/>
              <a:defRPr sz="1455">
                <a:solidFill>
                  <a:srgbClr val="676A6A"/>
                </a:solidFill>
                <a:latin typeface="Arial Narrow" panose="020B0606020202030204" pitchFamily="34" charset="0"/>
              </a:defRPr>
            </a:lvl4pPr>
            <a:lvl5pPr marL="1091656" indent="-259918">
              <a:buFont typeface="Arial Narrow" panose="020B0606020202030204" pitchFamily="34" charset="0"/>
              <a:buChar char="∙"/>
              <a:defRPr sz="1273">
                <a:solidFill>
                  <a:srgbClr val="676A6A"/>
                </a:solidFill>
                <a:latin typeface="Arial Narrow" panose="020B060602020203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12" name="Image 11" descr="Une image contenant dessin, lumière&#10;&#10;Description générée automatiquement">
            <a:extLst>
              <a:ext uri="{FF2B5EF4-FFF2-40B4-BE49-F238E27FC236}">
                <a16:creationId xmlns:a16="http://schemas.microsoft.com/office/drawing/2014/main" id="{A3D3A551-0DC1-43AC-8563-90B610150CA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93816" y="4745254"/>
            <a:ext cx="907309" cy="241850"/>
          </a:xfrm>
          <a:prstGeom prst="rect">
            <a:avLst/>
          </a:prstGeom>
        </p:spPr>
      </p:pic>
    </p:spTree>
    <p:extLst>
      <p:ext uri="{BB962C8B-B14F-4D97-AF65-F5344CB8AC3E}">
        <p14:creationId xmlns:p14="http://schemas.microsoft.com/office/powerpoint/2010/main" val="7753099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ection">
    <p:spTree>
      <p:nvGrpSpPr>
        <p:cNvPr id="1" name=""/>
        <p:cNvGrpSpPr/>
        <p:nvPr/>
      </p:nvGrpSpPr>
      <p:grpSpPr>
        <a:xfrm>
          <a:off x="0" y="0"/>
          <a:ext cx="0" cy="0"/>
          <a:chOff x="0" y="0"/>
          <a:chExt cx="0" cy="0"/>
        </a:xfrm>
      </p:grpSpPr>
      <p:pic>
        <p:nvPicPr>
          <p:cNvPr id="5" name="Image 4" descr="Une image contenant personne, homme&#10;&#10;Description générée automatiquement">
            <a:extLst>
              <a:ext uri="{FF2B5EF4-FFF2-40B4-BE49-F238E27FC236}">
                <a16:creationId xmlns:a16="http://schemas.microsoft.com/office/drawing/2014/main" id="{E631594E-4F39-47A4-8DF8-BB17F202D9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47922" y="150505"/>
            <a:ext cx="4424078" cy="4478285"/>
          </a:xfrm>
          <a:prstGeom prst="rect">
            <a:avLst/>
          </a:prstGeom>
        </p:spPr>
      </p:pic>
      <p:sp>
        <p:nvSpPr>
          <p:cNvPr id="11" name="Espace réservé du texte 9">
            <a:extLst>
              <a:ext uri="{FF2B5EF4-FFF2-40B4-BE49-F238E27FC236}">
                <a16:creationId xmlns:a16="http://schemas.microsoft.com/office/drawing/2014/main" id="{6AE95FFF-E77E-4EA7-AD3D-21E6A968FB32}"/>
              </a:ext>
            </a:extLst>
          </p:cNvPr>
          <p:cNvSpPr>
            <a:spLocks noGrp="1"/>
          </p:cNvSpPr>
          <p:nvPr>
            <p:ph type="body" sz="quarter" idx="13"/>
          </p:nvPr>
        </p:nvSpPr>
        <p:spPr>
          <a:xfrm>
            <a:off x="4641832" y="240426"/>
            <a:ext cx="4359203" cy="611531"/>
          </a:xfrm>
          <a:prstGeom prst="rect">
            <a:avLst/>
          </a:prstGeom>
        </p:spPr>
        <p:txBody>
          <a:bodyPr anchor="ctr"/>
          <a:lstStyle>
            <a:lvl1pPr>
              <a:defRPr lang="fr-FR" sz="3002" b="1" dirty="0">
                <a:solidFill>
                  <a:srgbClr val="676A6A"/>
                </a:solidFill>
                <a:latin typeface="Arial Narrow" panose="020B0606020202030204" pitchFamily="34" charset="0"/>
                <a:ea typeface="+mn-ea"/>
                <a:cs typeface="+mn-cs"/>
              </a:defRPr>
            </a:lvl1pPr>
          </a:lstStyle>
          <a:p>
            <a:pPr lvl="0"/>
            <a:endParaRPr lang="fr-FR"/>
          </a:p>
        </p:txBody>
      </p:sp>
      <p:sp>
        <p:nvSpPr>
          <p:cNvPr id="7" name="object 10">
            <a:extLst>
              <a:ext uri="{FF2B5EF4-FFF2-40B4-BE49-F238E27FC236}">
                <a16:creationId xmlns:a16="http://schemas.microsoft.com/office/drawing/2014/main" id="{F87CADE5-42D8-4B9D-97E3-CCCBAF8CD4F3}"/>
              </a:ext>
            </a:extLst>
          </p:cNvPr>
          <p:cNvSpPr/>
          <p:nvPr userDrawn="1"/>
        </p:nvSpPr>
        <p:spPr>
          <a:xfrm>
            <a:off x="4315794" y="4746826"/>
            <a:ext cx="251051" cy="398253"/>
          </a:xfrm>
          <a:custGeom>
            <a:avLst/>
            <a:gdLst/>
            <a:ahLst/>
            <a:cxnLst/>
            <a:rect l="l" t="t" r="r" b="b"/>
            <a:pathLst>
              <a:path w="438150" h="875665">
                <a:moveTo>
                  <a:pt x="0" y="875334"/>
                </a:moveTo>
                <a:lnTo>
                  <a:pt x="437651" y="875334"/>
                </a:lnTo>
                <a:lnTo>
                  <a:pt x="437651" y="0"/>
                </a:lnTo>
                <a:lnTo>
                  <a:pt x="0" y="0"/>
                </a:lnTo>
                <a:lnTo>
                  <a:pt x="0" y="875334"/>
                </a:lnTo>
                <a:close/>
              </a:path>
            </a:pathLst>
          </a:custGeom>
          <a:solidFill>
            <a:srgbClr val="BED736"/>
          </a:solidFill>
        </p:spPr>
        <p:txBody>
          <a:bodyPr wrap="square" lIns="0" tIns="0" rIns="0" bIns="0" rtlCol="0"/>
          <a:lstStyle/>
          <a:p>
            <a:endParaRPr sz="372">
              <a:solidFill>
                <a:srgbClr val="27348B"/>
              </a:solidFill>
              <a:latin typeface="Arial Narrow" panose="020B0606020202030204" pitchFamily="34" charset="0"/>
            </a:endParaRPr>
          </a:p>
        </p:txBody>
      </p:sp>
      <p:sp>
        <p:nvSpPr>
          <p:cNvPr id="8" name="object 11">
            <a:extLst>
              <a:ext uri="{FF2B5EF4-FFF2-40B4-BE49-F238E27FC236}">
                <a16:creationId xmlns:a16="http://schemas.microsoft.com/office/drawing/2014/main" id="{D569B524-E1C9-44C6-81AB-13BAF2684147}"/>
              </a:ext>
            </a:extLst>
          </p:cNvPr>
          <p:cNvSpPr/>
          <p:nvPr userDrawn="1"/>
        </p:nvSpPr>
        <p:spPr>
          <a:xfrm>
            <a:off x="142875" y="4646980"/>
            <a:ext cx="8858358" cy="0"/>
          </a:xfrm>
          <a:custGeom>
            <a:avLst/>
            <a:gdLst/>
            <a:ahLst/>
            <a:cxnLst/>
            <a:rect l="l" t="t" r="r" b="b"/>
            <a:pathLst>
              <a:path w="19476085">
                <a:moveTo>
                  <a:pt x="0" y="0"/>
                </a:moveTo>
                <a:lnTo>
                  <a:pt x="19475846" y="0"/>
                </a:lnTo>
              </a:path>
            </a:pathLst>
          </a:custGeom>
          <a:ln w="6429">
            <a:solidFill>
              <a:srgbClr val="676A6A"/>
            </a:solidFill>
          </a:ln>
        </p:spPr>
        <p:txBody>
          <a:bodyPr wrap="square" lIns="0" tIns="0" rIns="0" bIns="0" rtlCol="0"/>
          <a:lstStyle/>
          <a:p>
            <a:endParaRPr sz="372">
              <a:latin typeface="Arial Narrow" panose="020B0606020202030204" pitchFamily="34" charset="0"/>
            </a:endParaRPr>
          </a:p>
        </p:txBody>
      </p:sp>
      <p:sp>
        <p:nvSpPr>
          <p:cNvPr id="14" name="ZoneTexte 13">
            <a:extLst>
              <a:ext uri="{FF2B5EF4-FFF2-40B4-BE49-F238E27FC236}">
                <a16:creationId xmlns:a16="http://schemas.microsoft.com/office/drawing/2014/main" id="{956F3597-BA55-4A29-9605-DB8BC564A507}"/>
              </a:ext>
            </a:extLst>
          </p:cNvPr>
          <p:cNvSpPr txBox="1"/>
          <p:nvPr userDrawn="1"/>
        </p:nvSpPr>
        <p:spPr>
          <a:xfrm>
            <a:off x="4315794" y="4859071"/>
            <a:ext cx="251051" cy="206851"/>
          </a:xfrm>
          <a:prstGeom prst="rect">
            <a:avLst/>
          </a:prstGeom>
          <a:noFill/>
        </p:spPr>
        <p:txBody>
          <a:bodyPr wrap="square" rtlCol="0">
            <a:spAutoFit/>
          </a:bodyPr>
          <a:lstStyle/>
          <a:p>
            <a:pPr algn="ctr"/>
            <a:fld id="{D6B451B3-0974-48E7-B766-C26B8873452B}" type="slidenum">
              <a:rPr lang="fr-FR" sz="372" smtClean="0">
                <a:solidFill>
                  <a:srgbClr val="204291"/>
                </a:solidFill>
                <a:latin typeface="Arial Narrow" panose="020B0606020202030204" pitchFamily="34" charset="0"/>
              </a:rPr>
              <a:pPr algn="ctr"/>
              <a:t>‹N°›</a:t>
            </a:fld>
            <a:endParaRPr lang="fr-FR" sz="372">
              <a:solidFill>
                <a:srgbClr val="204291"/>
              </a:solidFill>
              <a:latin typeface="Arial Narrow" panose="020B0606020202030204" pitchFamily="34" charset="0"/>
            </a:endParaRPr>
          </a:p>
        </p:txBody>
      </p:sp>
      <p:sp>
        <p:nvSpPr>
          <p:cNvPr id="16" name="Espace réservé du contenu 14">
            <a:extLst>
              <a:ext uri="{FF2B5EF4-FFF2-40B4-BE49-F238E27FC236}">
                <a16:creationId xmlns:a16="http://schemas.microsoft.com/office/drawing/2014/main" id="{FFD7F307-5E7C-4E42-89D1-2A2BBF034C62}"/>
              </a:ext>
            </a:extLst>
          </p:cNvPr>
          <p:cNvSpPr>
            <a:spLocks noGrp="1"/>
          </p:cNvSpPr>
          <p:nvPr>
            <p:ph sz="quarter" idx="14"/>
          </p:nvPr>
        </p:nvSpPr>
        <p:spPr>
          <a:xfrm>
            <a:off x="4718853" y="1335582"/>
            <a:ext cx="4282182" cy="3211549"/>
          </a:xfrm>
          <a:prstGeom prst="rect">
            <a:avLst/>
          </a:prstGeom>
        </p:spPr>
        <p:txBody>
          <a:bodyPr/>
          <a:lstStyle>
            <a:lvl1pPr marL="259918" indent="-259918">
              <a:buFont typeface="Wingdings" panose="05000000000000000000" pitchFamily="2" charset="2"/>
              <a:buChar char="§"/>
              <a:defRPr sz="2001" b="0">
                <a:solidFill>
                  <a:srgbClr val="676A6A"/>
                </a:solidFill>
                <a:latin typeface="Arial Narrow" panose="020B0606020202030204" pitchFamily="34" charset="0"/>
              </a:defRPr>
            </a:lvl1pPr>
            <a:lvl2pPr marL="467853" indent="-259918">
              <a:buFont typeface="Arial" panose="020B0604020202020204" pitchFamily="34" charset="0"/>
              <a:buChar char="•"/>
              <a:defRPr sz="1819">
                <a:solidFill>
                  <a:srgbClr val="676A6A"/>
                </a:solidFill>
                <a:latin typeface="Arial Narrow" panose="020B0606020202030204" pitchFamily="34" charset="0"/>
              </a:defRPr>
            </a:lvl2pPr>
            <a:lvl3pPr marL="675787" indent="-259918">
              <a:buFont typeface="Courier New" panose="02070309020205020404" pitchFamily="49" charset="0"/>
              <a:buChar char="o"/>
              <a:defRPr sz="1637">
                <a:solidFill>
                  <a:srgbClr val="676A6A"/>
                </a:solidFill>
                <a:latin typeface="Arial Narrow" panose="020B0606020202030204" pitchFamily="34" charset="0"/>
              </a:defRPr>
            </a:lvl3pPr>
            <a:lvl4pPr marL="883722" indent="-259918">
              <a:buFont typeface="Arial Narrow" panose="020B0606020202030204" pitchFamily="34" charset="0"/>
              <a:buChar char="−"/>
              <a:defRPr sz="1455">
                <a:solidFill>
                  <a:srgbClr val="676A6A"/>
                </a:solidFill>
                <a:latin typeface="Arial Narrow" panose="020B0606020202030204" pitchFamily="34" charset="0"/>
              </a:defRPr>
            </a:lvl4pPr>
            <a:lvl5pPr marL="1091656" indent="-259918">
              <a:buFont typeface="Arial Narrow" panose="020B0606020202030204" pitchFamily="34" charset="0"/>
              <a:buChar char="∙"/>
              <a:defRPr sz="1273">
                <a:solidFill>
                  <a:srgbClr val="676A6A"/>
                </a:solidFill>
                <a:latin typeface="Arial Narrow" panose="020B060602020203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7" name="Espace réservé du texte 9">
            <a:extLst>
              <a:ext uri="{FF2B5EF4-FFF2-40B4-BE49-F238E27FC236}">
                <a16:creationId xmlns:a16="http://schemas.microsoft.com/office/drawing/2014/main" id="{F13765FA-F11F-495C-89D4-D0304E082D7A}"/>
              </a:ext>
            </a:extLst>
          </p:cNvPr>
          <p:cNvSpPr>
            <a:spLocks noGrp="1"/>
          </p:cNvSpPr>
          <p:nvPr>
            <p:ph type="body" sz="quarter" idx="12"/>
          </p:nvPr>
        </p:nvSpPr>
        <p:spPr>
          <a:xfrm>
            <a:off x="142875" y="233618"/>
            <a:ext cx="4359293" cy="611531"/>
          </a:xfrm>
          <a:prstGeom prst="rect">
            <a:avLst/>
          </a:prstGeom>
        </p:spPr>
        <p:txBody>
          <a:bodyPr anchor="ctr"/>
          <a:lstStyle>
            <a:lvl1pPr algn="r">
              <a:defRPr lang="fr-FR" sz="3002" b="1" dirty="0">
                <a:solidFill>
                  <a:srgbClr val="204291"/>
                </a:solidFill>
                <a:latin typeface="Arial Narrow" panose="020B0606020202030204" pitchFamily="34" charset="0"/>
                <a:ea typeface="+mn-ea"/>
                <a:cs typeface="+mn-cs"/>
              </a:defRPr>
            </a:lvl1pPr>
          </a:lstStyle>
          <a:p>
            <a:pPr lvl="0"/>
            <a:endParaRPr lang="fr-FR"/>
          </a:p>
        </p:txBody>
      </p:sp>
      <p:pic>
        <p:nvPicPr>
          <p:cNvPr id="12" name="Image 11" descr="Une image contenant dessin, lumière&#10;&#10;Description générée automatiquement">
            <a:extLst>
              <a:ext uri="{FF2B5EF4-FFF2-40B4-BE49-F238E27FC236}">
                <a16:creationId xmlns:a16="http://schemas.microsoft.com/office/drawing/2014/main" id="{EBB2FF72-3614-49F2-A910-9D526F72BA4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93816" y="4745254"/>
            <a:ext cx="907309" cy="241850"/>
          </a:xfrm>
          <a:prstGeom prst="rect">
            <a:avLst/>
          </a:prstGeom>
        </p:spPr>
      </p:pic>
    </p:spTree>
    <p:extLst>
      <p:ext uri="{BB962C8B-B14F-4D97-AF65-F5344CB8AC3E}">
        <p14:creationId xmlns:p14="http://schemas.microsoft.com/office/powerpoint/2010/main" val="1676808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Section">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815849B-6BD3-4B09-8C90-51F6FB1B61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559"/>
          <a:stretch/>
        </p:blipFill>
        <p:spPr>
          <a:xfrm>
            <a:off x="142767" y="116457"/>
            <a:ext cx="4447010" cy="4527448"/>
          </a:xfrm>
          <a:prstGeom prst="rect">
            <a:avLst/>
          </a:prstGeom>
        </p:spPr>
      </p:pic>
      <p:sp>
        <p:nvSpPr>
          <p:cNvPr id="10" name="Espace réservé du texte 9">
            <a:extLst>
              <a:ext uri="{FF2B5EF4-FFF2-40B4-BE49-F238E27FC236}">
                <a16:creationId xmlns:a16="http://schemas.microsoft.com/office/drawing/2014/main" id="{31FAC0FF-5629-4984-92CC-088B86920B97}"/>
              </a:ext>
            </a:extLst>
          </p:cNvPr>
          <p:cNvSpPr>
            <a:spLocks noGrp="1"/>
          </p:cNvSpPr>
          <p:nvPr>
            <p:ph type="body" sz="quarter" idx="12"/>
          </p:nvPr>
        </p:nvSpPr>
        <p:spPr>
          <a:xfrm>
            <a:off x="142875" y="233618"/>
            <a:ext cx="4359293" cy="611531"/>
          </a:xfrm>
          <a:prstGeom prst="rect">
            <a:avLst/>
          </a:prstGeom>
        </p:spPr>
        <p:txBody>
          <a:bodyPr anchor="ctr"/>
          <a:lstStyle>
            <a:lvl1pPr algn="r">
              <a:defRPr lang="fr-FR" sz="3002" b="1" dirty="0">
                <a:solidFill>
                  <a:srgbClr val="204291"/>
                </a:solidFill>
                <a:latin typeface="Arial Narrow" panose="020B0606020202030204" pitchFamily="34" charset="0"/>
                <a:ea typeface="+mn-ea"/>
                <a:cs typeface="+mn-cs"/>
              </a:defRPr>
            </a:lvl1pPr>
          </a:lstStyle>
          <a:p>
            <a:pPr lvl="0"/>
            <a:endParaRPr lang="fr-FR"/>
          </a:p>
        </p:txBody>
      </p:sp>
      <p:sp>
        <p:nvSpPr>
          <p:cNvPr id="11" name="Espace réservé du texte 9">
            <a:extLst>
              <a:ext uri="{FF2B5EF4-FFF2-40B4-BE49-F238E27FC236}">
                <a16:creationId xmlns:a16="http://schemas.microsoft.com/office/drawing/2014/main" id="{6AE95FFF-E77E-4EA7-AD3D-21E6A968FB32}"/>
              </a:ext>
            </a:extLst>
          </p:cNvPr>
          <p:cNvSpPr>
            <a:spLocks noGrp="1"/>
          </p:cNvSpPr>
          <p:nvPr>
            <p:ph type="body" sz="quarter" idx="13"/>
          </p:nvPr>
        </p:nvSpPr>
        <p:spPr>
          <a:xfrm>
            <a:off x="4641832" y="240426"/>
            <a:ext cx="4359203" cy="611531"/>
          </a:xfrm>
          <a:prstGeom prst="rect">
            <a:avLst/>
          </a:prstGeom>
        </p:spPr>
        <p:txBody>
          <a:bodyPr anchor="ctr"/>
          <a:lstStyle>
            <a:lvl1pPr>
              <a:defRPr lang="fr-FR" sz="3002" b="1" dirty="0">
                <a:solidFill>
                  <a:srgbClr val="676A6A"/>
                </a:solidFill>
                <a:latin typeface="Arial Narrow" panose="020B0606020202030204" pitchFamily="34" charset="0"/>
                <a:ea typeface="+mn-ea"/>
                <a:cs typeface="+mn-cs"/>
              </a:defRPr>
            </a:lvl1pPr>
          </a:lstStyle>
          <a:p>
            <a:pPr lvl="0"/>
            <a:endParaRPr lang="fr-FR"/>
          </a:p>
        </p:txBody>
      </p:sp>
      <p:sp>
        <p:nvSpPr>
          <p:cNvPr id="7" name="object 10">
            <a:extLst>
              <a:ext uri="{FF2B5EF4-FFF2-40B4-BE49-F238E27FC236}">
                <a16:creationId xmlns:a16="http://schemas.microsoft.com/office/drawing/2014/main" id="{073F9A2B-EF6E-41AA-90DD-06E15C08A707}"/>
              </a:ext>
            </a:extLst>
          </p:cNvPr>
          <p:cNvSpPr/>
          <p:nvPr userDrawn="1"/>
        </p:nvSpPr>
        <p:spPr>
          <a:xfrm>
            <a:off x="4315794" y="4746826"/>
            <a:ext cx="251051" cy="398253"/>
          </a:xfrm>
          <a:custGeom>
            <a:avLst/>
            <a:gdLst/>
            <a:ahLst/>
            <a:cxnLst/>
            <a:rect l="l" t="t" r="r" b="b"/>
            <a:pathLst>
              <a:path w="438150" h="875665">
                <a:moveTo>
                  <a:pt x="0" y="875334"/>
                </a:moveTo>
                <a:lnTo>
                  <a:pt x="437651" y="875334"/>
                </a:lnTo>
                <a:lnTo>
                  <a:pt x="437651" y="0"/>
                </a:lnTo>
                <a:lnTo>
                  <a:pt x="0" y="0"/>
                </a:lnTo>
                <a:lnTo>
                  <a:pt x="0" y="875334"/>
                </a:lnTo>
                <a:close/>
              </a:path>
            </a:pathLst>
          </a:custGeom>
          <a:solidFill>
            <a:srgbClr val="BED736"/>
          </a:solidFill>
        </p:spPr>
        <p:txBody>
          <a:bodyPr wrap="square" lIns="0" tIns="0" rIns="0" bIns="0" rtlCol="0"/>
          <a:lstStyle/>
          <a:p>
            <a:pPr marL="0" marR="0" lvl="0" indent="0" algn="l" defTabSz="415869" rtl="0" eaLnBrk="1" fontAlgn="auto" latinLnBrk="0" hangingPunct="1">
              <a:lnSpc>
                <a:spcPct val="100000"/>
              </a:lnSpc>
              <a:spcBef>
                <a:spcPts val="0"/>
              </a:spcBef>
              <a:spcAft>
                <a:spcPts val="0"/>
              </a:spcAft>
              <a:buClrTx/>
              <a:buSzTx/>
              <a:buFontTx/>
              <a:buNone/>
              <a:tabLst/>
              <a:defRPr/>
            </a:pPr>
            <a:endParaRPr kumimoji="0" sz="819" b="0" i="0" u="none" strike="noStrike" kern="1200" cap="none" spc="0" normalizeH="0" baseline="0" noProof="0">
              <a:ln>
                <a:noFill/>
              </a:ln>
              <a:solidFill>
                <a:srgbClr val="27348B"/>
              </a:solidFill>
              <a:effectLst/>
              <a:uLnTx/>
              <a:uFillTx/>
              <a:latin typeface="Arial Narrow"/>
              <a:ea typeface="+mn-ea"/>
              <a:cs typeface="+mn-cs"/>
            </a:endParaRPr>
          </a:p>
        </p:txBody>
      </p:sp>
      <p:sp>
        <p:nvSpPr>
          <p:cNvPr id="8" name="object 11">
            <a:extLst>
              <a:ext uri="{FF2B5EF4-FFF2-40B4-BE49-F238E27FC236}">
                <a16:creationId xmlns:a16="http://schemas.microsoft.com/office/drawing/2014/main" id="{FCEB7886-2E74-4C59-992C-6122A4D30397}"/>
              </a:ext>
            </a:extLst>
          </p:cNvPr>
          <p:cNvSpPr/>
          <p:nvPr userDrawn="1"/>
        </p:nvSpPr>
        <p:spPr>
          <a:xfrm>
            <a:off x="142875" y="4646980"/>
            <a:ext cx="8858358" cy="0"/>
          </a:xfrm>
          <a:custGeom>
            <a:avLst/>
            <a:gdLst/>
            <a:ahLst/>
            <a:cxnLst/>
            <a:rect l="l" t="t" r="r" b="b"/>
            <a:pathLst>
              <a:path w="19476085">
                <a:moveTo>
                  <a:pt x="0" y="0"/>
                </a:moveTo>
                <a:lnTo>
                  <a:pt x="19475846" y="0"/>
                </a:lnTo>
              </a:path>
            </a:pathLst>
          </a:custGeom>
          <a:ln w="6429">
            <a:solidFill>
              <a:srgbClr val="676A6A"/>
            </a:solidFill>
          </a:ln>
        </p:spPr>
        <p:txBody>
          <a:bodyPr wrap="square" lIns="0" tIns="0" rIns="0" bIns="0" rtlCol="0"/>
          <a:lstStyle/>
          <a:p>
            <a:pPr marL="0" marR="0" lvl="0" indent="0" algn="l" defTabSz="415869" rtl="0" eaLnBrk="1" fontAlgn="auto" latinLnBrk="0" hangingPunct="1">
              <a:lnSpc>
                <a:spcPct val="100000"/>
              </a:lnSpc>
              <a:spcBef>
                <a:spcPts val="0"/>
              </a:spcBef>
              <a:spcAft>
                <a:spcPts val="0"/>
              </a:spcAft>
              <a:buClrTx/>
              <a:buSzTx/>
              <a:buFontTx/>
              <a:buNone/>
              <a:tabLst/>
              <a:defRPr/>
            </a:pPr>
            <a:endParaRPr kumimoji="0" sz="819" b="0" i="0" u="none" strike="noStrike" kern="1200" cap="none" spc="0" normalizeH="0" baseline="0" noProof="0">
              <a:ln>
                <a:noFill/>
              </a:ln>
              <a:solidFill>
                <a:srgbClr val="081061"/>
              </a:solidFill>
              <a:effectLst/>
              <a:uLnTx/>
              <a:uFillTx/>
              <a:latin typeface="Arial Narrow"/>
              <a:ea typeface="+mn-ea"/>
              <a:cs typeface="+mn-cs"/>
            </a:endParaRPr>
          </a:p>
        </p:txBody>
      </p:sp>
      <p:sp>
        <p:nvSpPr>
          <p:cNvPr id="14" name="ZoneTexte 13">
            <a:extLst>
              <a:ext uri="{FF2B5EF4-FFF2-40B4-BE49-F238E27FC236}">
                <a16:creationId xmlns:a16="http://schemas.microsoft.com/office/drawing/2014/main" id="{7EC09378-695A-4FC0-9EF8-4B98DEBB4F42}"/>
              </a:ext>
            </a:extLst>
          </p:cNvPr>
          <p:cNvSpPr txBox="1"/>
          <p:nvPr userDrawn="1"/>
        </p:nvSpPr>
        <p:spPr>
          <a:xfrm>
            <a:off x="4315794" y="4859071"/>
            <a:ext cx="251051" cy="596574"/>
          </a:xfrm>
          <a:prstGeom prst="rect">
            <a:avLst/>
          </a:prstGeom>
          <a:noFill/>
        </p:spPr>
        <p:txBody>
          <a:bodyPr wrap="square" rtlCol="0">
            <a:spAutoFit/>
          </a:bodyPr>
          <a:lstStyle/>
          <a:p>
            <a:pPr marL="0" marR="0" lvl="0" indent="0" algn="ctr" defTabSz="415869" rtl="0" eaLnBrk="1" fontAlgn="auto" latinLnBrk="0" hangingPunct="1">
              <a:lnSpc>
                <a:spcPct val="100000"/>
              </a:lnSpc>
              <a:spcBef>
                <a:spcPts val="0"/>
              </a:spcBef>
              <a:spcAft>
                <a:spcPts val="0"/>
              </a:spcAft>
              <a:buClrTx/>
              <a:buSzTx/>
              <a:buFontTx/>
              <a:buNone/>
              <a:tabLst/>
              <a:defRPr/>
            </a:pPr>
            <a:fld id="{D6B451B3-0974-48E7-B766-C26B8873452B}" type="slidenum">
              <a:rPr kumimoji="0" lang="fr-FR" sz="819" b="0" i="0" u="none" strike="noStrike" kern="1200" cap="none" spc="0" normalizeH="0" baseline="0" noProof="0" smtClean="0">
                <a:ln>
                  <a:noFill/>
                </a:ln>
                <a:solidFill>
                  <a:srgbClr val="204291"/>
                </a:solidFill>
                <a:effectLst/>
                <a:uLnTx/>
                <a:uFillTx/>
                <a:latin typeface="Arial Narrow"/>
                <a:ea typeface="+mn-ea"/>
                <a:cs typeface="+mn-cs"/>
              </a:rPr>
              <a:pPr marL="0" marR="0" lvl="0" indent="0" algn="ctr" defTabSz="415869" rtl="0" eaLnBrk="1" fontAlgn="auto" latinLnBrk="0" hangingPunct="1">
                <a:lnSpc>
                  <a:spcPct val="100000"/>
                </a:lnSpc>
                <a:spcBef>
                  <a:spcPts val="0"/>
                </a:spcBef>
                <a:spcAft>
                  <a:spcPts val="0"/>
                </a:spcAft>
                <a:buClrTx/>
                <a:buSzTx/>
                <a:buFontTx/>
                <a:buNone/>
                <a:tabLst/>
                <a:defRPr/>
              </a:pPr>
              <a:t>‹N°›</a:t>
            </a:fld>
            <a:endParaRPr kumimoji="0" lang="fr-FR" sz="819" b="0" i="0" u="none" strike="noStrike" kern="1200" cap="none" spc="0" normalizeH="0" baseline="0" noProof="0">
              <a:ln>
                <a:noFill/>
              </a:ln>
              <a:solidFill>
                <a:srgbClr val="204291"/>
              </a:solidFill>
              <a:effectLst/>
              <a:uLnTx/>
              <a:uFillTx/>
              <a:latin typeface="Arial Narrow"/>
              <a:ea typeface="+mn-ea"/>
              <a:cs typeface="+mn-cs"/>
            </a:endParaRPr>
          </a:p>
        </p:txBody>
      </p:sp>
      <p:sp>
        <p:nvSpPr>
          <p:cNvPr id="17" name="Espace réservé du contenu 14">
            <a:extLst>
              <a:ext uri="{FF2B5EF4-FFF2-40B4-BE49-F238E27FC236}">
                <a16:creationId xmlns:a16="http://schemas.microsoft.com/office/drawing/2014/main" id="{21EEC194-A9EB-400A-9296-A61D12DF70D9}"/>
              </a:ext>
            </a:extLst>
          </p:cNvPr>
          <p:cNvSpPr>
            <a:spLocks noGrp="1"/>
          </p:cNvSpPr>
          <p:nvPr>
            <p:ph sz="quarter" idx="14"/>
          </p:nvPr>
        </p:nvSpPr>
        <p:spPr>
          <a:xfrm>
            <a:off x="4718853" y="1335582"/>
            <a:ext cx="4282182" cy="3211549"/>
          </a:xfrm>
          <a:prstGeom prst="rect">
            <a:avLst/>
          </a:prstGeom>
        </p:spPr>
        <p:txBody>
          <a:bodyPr/>
          <a:lstStyle>
            <a:lvl1pPr marL="259918" indent="-259918">
              <a:buFont typeface="Wingdings" panose="05000000000000000000" pitchFamily="2" charset="2"/>
              <a:buChar char="§"/>
              <a:defRPr sz="2001" b="0">
                <a:solidFill>
                  <a:srgbClr val="676A6A"/>
                </a:solidFill>
                <a:latin typeface="Arial Narrow" panose="020B0606020202030204" pitchFamily="34" charset="0"/>
              </a:defRPr>
            </a:lvl1pPr>
            <a:lvl2pPr marL="467853" indent="-259918">
              <a:buFont typeface="Arial" panose="020B0604020202020204" pitchFamily="34" charset="0"/>
              <a:buChar char="•"/>
              <a:defRPr sz="1819">
                <a:solidFill>
                  <a:srgbClr val="676A6A"/>
                </a:solidFill>
                <a:latin typeface="Arial Narrow" panose="020B0606020202030204" pitchFamily="34" charset="0"/>
              </a:defRPr>
            </a:lvl2pPr>
            <a:lvl3pPr marL="675787" indent="-259918">
              <a:buFont typeface="Courier New" panose="02070309020205020404" pitchFamily="49" charset="0"/>
              <a:buChar char="o"/>
              <a:defRPr sz="1637">
                <a:solidFill>
                  <a:srgbClr val="676A6A"/>
                </a:solidFill>
                <a:latin typeface="Arial Narrow" panose="020B0606020202030204" pitchFamily="34" charset="0"/>
              </a:defRPr>
            </a:lvl3pPr>
            <a:lvl4pPr marL="883722" indent="-259918">
              <a:buFont typeface="Arial Narrow" panose="020B0606020202030204" pitchFamily="34" charset="0"/>
              <a:buChar char="−"/>
              <a:defRPr sz="1455">
                <a:solidFill>
                  <a:srgbClr val="676A6A"/>
                </a:solidFill>
                <a:latin typeface="Arial Narrow" panose="020B0606020202030204" pitchFamily="34" charset="0"/>
              </a:defRPr>
            </a:lvl4pPr>
            <a:lvl5pPr marL="1091656" indent="-259918">
              <a:buFont typeface="Arial Narrow" panose="020B0606020202030204" pitchFamily="34" charset="0"/>
              <a:buChar char="∙"/>
              <a:defRPr sz="1273">
                <a:solidFill>
                  <a:srgbClr val="676A6A"/>
                </a:solidFill>
                <a:latin typeface="Arial Narrow" panose="020B060602020203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149335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ous Section / Conten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E44219-5A1F-4BB1-8823-7A129E9D40A4}"/>
              </a:ext>
            </a:extLst>
          </p:cNvPr>
          <p:cNvSpPr/>
          <p:nvPr userDrawn="1"/>
        </p:nvSpPr>
        <p:spPr>
          <a:xfrm>
            <a:off x="142875" y="147874"/>
            <a:ext cx="4429125" cy="468576"/>
          </a:xfrm>
          <a:prstGeom prst="rect">
            <a:avLst/>
          </a:prstGeom>
          <a:solidFill>
            <a:srgbClr val="C4C4C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372">
              <a:latin typeface="Arial Narrow" panose="020B0606020202030204" pitchFamily="34" charset="0"/>
            </a:endParaRPr>
          </a:p>
        </p:txBody>
      </p:sp>
      <p:sp>
        <p:nvSpPr>
          <p:cNvPr id="6" name="Espace réservé du texte 5">
            <a:extLst>
              <a:ext uri="{FF2B5EF4-FFF2-40B4-BE49-F238E27FC236}">
                <a16:creationId xmlns:a16="http://schemas.microsoft.com/office/drawing/2014/main" id="{3E5E312E-9C13-484B-AFE3-8147329CB9D3}"/>
              </a:ext>
            </a:extLst>
          </p:cNvPr>
          <p:cNvSpPr>
            <a:spLocks noGrp="1"/>
          </p:cNvSpPr>
          <p:nvPr>
            <p:ph type="body" sz="quarter" idx="10"/>
          </p:nvPr>
        </p:nvSpPr>
        <p:spPr>
          <a:xfrm>
            <a:off x="142875" y="147873"/>
            <a:ext cx="4429125" cy="468576"/>
          </a:xfrm>
          <a:prstGeom prst="rect">
            <a:avLst/>
          </a:prstGeom>
        </p:spPr>
        <p:txBody>
          <a:bodyPr anchor="ctr"/>
          <a:lstStyle>
            <a:lvl1pPr algn="r">
              <a:defRPr lang="fr-FR" sz="3002" b="1" i="0" spc="5" smtClean="0">
                <a:solidFill>
                  <a:srgbClr val="FFFFFF"/>
                </a:solidFill>
                <a:latin typeface="Arial Narrow" panose="020B0606020202030204" pitchFamily="34" charset="0"/>
                <a:ea typeface="+mj-ea"/>
                <a:cs typeface="Arial Narrow" panose="020B0606020202030204" pitchFamily="34" charset="0"/>
              </a:defRPr>
            </a:lvl1pPr>
          </a:lstStyle>
          <a:p>
            <a:pPr lvl="0"/>
            <a:endParaRPr lang="fr-FR"/>
          </a:p>
        </p:txBody>
      </p:sp>
      <p:sp>
        <p:nvSpPr>
          <p:cNvPr id="7" name="Espace réservé du texte 5">
            <a:extLst>
              <a:ext uri="{FF2B5EF4-FFF2-40B4-BE49-F238E27FC236}">
                <a16:creationId xmlns:a16="http://schemas.microsoft.com/office/drawing/2014/main" id="{4C52C4A2-A635-401D-9363-4A38785288E9}"/>
              </a:ext>
            </a:extLst>
          </p:cNvPr>
          <p:cNvSpPr>
            <a:spLocks noGrp="1"/>
          </p:cNvSpPr>
          <p:nvPr>
            <p:ph type="body" sz="quarter" idx="11"/>
          </p:nvPr>
        </p:nvSpPr>
        <p:spPr>
          <a:xfrm>
            <a:off x="4651219" y="147873"/>
            <a:ext cx="4349816" cy="468576"/>
          </a:xfrm>
          <a:prstGeom prst="rect">
            <a:avLst/>
          </a:prstGeom>
        </p:spPr>
        <p:txBody>
          <a:bodyPr anchor="ctr"/>
          <a:lstStyle>
            <a:lvl1pPr>
              <a:defRPr lang="fr-FR" sz="3002" b="1" kern="1200" spc="5" dirty="0">
                <a:solidFill>
                  <a:srgbClr val="204291"/>
                </a:solidFill>
                <a:latin typeface="Arial Narrow" panose="020B0606020202030204" pitchFamily="34" charset="0"/>
                <a:ea typeface="+mn-ea"/>
                <a:cs typeface="Arial Narrow" panose="020B0606020202030204" pitchFamily="34" charset="0"/>
              </a:defRPr>
            </a:lvl1pPr>
          </a:lstStyle>
          <a:p>
            <a:pPr lvl="0"/>
            <a:endParaRPr lang="fr-FR"/>
          </a:p>
        </p:txBody>
      </p:sp>
      <p:sp>
        <p:nvSpPr>
          <p:cNvPr id="8" name="object 10">
            <a:extLst>
              <a:ext uri="{FF2B5EF4-FFF2-40B4-BE49-F238E27FC236}">
                <a16:creationId xmlns:a16="http://schemas.microsoft.com/office/drawing/2014/main" id="{36DA6C94-BDAF-4F3D-9F85-016A7D2BB7C5}"/>
              </a:ext>
            </a:extLst>
          </p:cNvPr>
          <p:cNvSpPr/>
          <p:nvPr userDrawn="1"/>
        </p:nvSpPr>
        <p:spPr>
          <a:xfrm>
            <a:off x="4315794" y="4746826"/>
            <a:ext cx="251051" cy="398253"/>
          </a:xfrm>
          <a:custGeom>
            <a:avLst/>
            <a:gdLst/>
            <a:ahLst/>
            <a:cxnLst/>
            <a:rect l="l" t="t" r="r" b="b"/>
            <a:pathLst>
              <a:path w="438150" h="875665">
                <a:moveTo>
                  <a:pt x="0" y="875334"/>
                </a:moveTo>
                <a:lnTo>
                  <a:pt x="437651" y="875334"/>
                </a:lnTo>
                <a:lnTo>
                  <a:pt x="437651" y="0"/>
                </a:lnTo>
                <a:lnTo>
                  <a:pt x="0" y="0"/>
                </a:lnTo>
                <a:lnTo>
                  <a:pt x="0" y="875334"/>
                </a:lnTo>
                <a:close/>
              </a:path>
            </a:pathLst>
          </a:custGeom>
          <a:solidFill>
            <a:srgbClr val="BED736"/>
          </a:solidFill>
        </p:spPr>
        <p:txBody>
          <a:bodyPr wrap="square" lIns="0" tIns="0" rIns="0" bIns="0" rtlCol="0"/>
          <a:lstStyle/>
          <a:p>
            <a:endParaRPr sz="372">
              <a:solidFill>
                <a:srgbClr val="27348B"/>
              </a:solidFill>
              <a:latin typeface="Arial Narrow" panose="020B0606020202030204" pitchFamily="34" charset="0"/>
            </a:endParaRPr>
          </a:p>
        </p:txBody>
      </p:sp>
      <p:sp>
        <p:nvSpPr>
          <p:cNvPr id="9" name="object 11">
            <a:extLst>
              <a:ext uri="{FF2B5EF4-FFF2-40B4-BE49-F238E27FC236}">
                <a16:creationId xmlns:a16="http://schemas.microsoft.com/office/drawing/2014/main" id="{30FC06A0-F673-48EC-BCAE-0070BFCFC50C}"/>
              </a:ext>
            </a:extLst>
          </p:cNvPr>
          <p:cNvSpPr/>
          <p:nvPr userDrawn="1"/>
        </p:nvSpPr>
        <p:spPr>
          <a:xfrm>
            <a:off x="142875" y="4646980"/>
            <a:ext cx="8858358" cy="0"/>
          </a:xfrm>
          <a:custGeom>
            <a:avLst/>
            <a:gdLst/>
            <a:ahLst/>
            <a:cxnLst/>
            <a:rect l="l" t="t" r="r" b="b"/>
            <a:pathLst>
              <a:path w="19476085">
                <a:moveTo>
                  <a:pt x="0" y="0"/>
                </a:moveTo>
                <a:lnTo>
                  <a:pt x="19475846" y="0"/>
                </a:lnTo>
              </a:path>
            </a:pathLst>
          </a:custGeom>
          <a:ln w="6429">
            <a:solidFill>
              <a:srgbClr val="676A6A"/>
            </a:solidFill>
          </a:ln>
        </p:spPr>
        <p:txBody>
          <a:bodyPr wrap="square" lIns="0" tIns="0" rIns="0" bIns="0" rtlCol="0"/>
          <a:lstStyle/>
          <a:p>
            <a:endParaRPr sz="372">
              <a:latin typeface="Arial Narrow" panose="020B0606020202030204" pitchFamily="34" charset="0"/>
            </a:endParaRPr>
          </a:p>
        </p:txBody>
      </p:sp>
      <p:sp>
        <p:nvSpPr>
          <p:cNvPr id="13" name="ZoneTexte 12">
            <a:extLst>
              <a:ext uri="{FF2B5EF4-FFF2-40B4-BE49-F238E27FC236}">
                <a16:creationId xmlns:a16="http://schemas.microsoft.com/office/drawing/2014/main" id="{D8FE1A90-CEBB-418F-9623-A6472ECAFA07}"/>
              </a:ext>
            </a:extLst>
          </p:cNvPr>
          <p:cNvSpPr txBox="1"/>
          <p:nvPr userDrawn="1"/>
        </p:nvSpPr>
        <p:spPr>
          <a:xfrm>
            <a:off x="4315794" y="4859071"/>
            <a:ext cx="251051" cy="206851"/>
          </a:xfrm>
          <a:prstGeom prst="rect">
            <a:avLst/>
          </a:prstGeom>
          <a:noFill/>
        </p:spPr>
        <p:txBody>
          <a:bodyPr wrap="square" rtlCol="0">
            <a:spAutoFit/>
          </a:bodyPr>
          <a:lstStyle/>
          <a:p>
            <a:pPr algn="ctr"/>
            <a:fld id="{D6B451B3-0974-48E7-B766-C26B8873452B}" type="slidenum">
              <a:rPr lang="fr-FR" sz="372" smtClean="0">
                <a:solidFill>
                  <a:srgbClr val="204291"/>
                </a:solidFill>
                <a:latin typeface="Arial Narrow" panose="020B0606020202030204" pitchFamily="34" charset="0"/>
              </a:rPr>
              <a:pPr algn="ctr"/>
              <a:t>‹N°›</a:t>
            </a:fld>
            <a:endParaRPr lang="fr-FR" sz="372">
              <a:solidFill>
                <a:srgbClr val="204291"/>
              </a:solidFill>
              <a:latin typeface="Arial Narrow" panose="020B0606020202030204" pitchFamily="34" charset="0"/>
            </a:endParaRPr>
          </a:p>
        </p:txBody>
      </p:sp>
      <p:sp>
        <p:nvSpPr>
          <p:cNvPr id="15" name="Espace réservé du contenu 14">
            <a:extLst>
              <a:ext uri="{FF2B5EF4-FFF2-40B4-BE49-F238E27FC236}">
                <a16:creationId xmlns:a16="http://schemas.microsoft.com/office/drawing/2014/main" id="{D5FB9DFD-0E23-4059-B97D-57E57064AAEF}"/>
              </a:ext>
            </a:extLst>
          </p:cNvPr>
          <p:cNvSpPr>
            <a:spLocks noGrp="1"/>
          </p:cNvSpPr>
          <p:nvPr>
            <p:ph sz="quarter" idx="12"/>
          </p:nvPr>
        </p:nvSpPr>
        <p:spPr>
          <a:xfrm>
            <a:off x="175458" y="1095990"/>
            <a:ext cx="8825577" cy="3451141"/>
          </a:xfrm>
          <a:prstGeom prst="rect">
            <a:avLst/>
          </a:prstGeom>
        </p:spPr>
        <p:txBody>
          <a:bodyPr/>
          <a:lstStyle>
            <a:lvl1pPr marL="259918" indent="-259918">
              <a:buFont typeface="Wingdings" panose="05000000000000000000" pitchFamily="2" charset="2"/>
              <a:buChar char="§"/>
              <a:defRPr sz="2001" b="0">
                <a:solidFill>
                  <a:srgbClr val="676A6A"/>
                </a:solidFill>
                <a:latin typeface="Arial Narrow" panose="020B0606020202030204" pitchFamily="34" charset="0"/>
              </a:defRPr>
            </a:lvl1pPr>
            <a:lvl2pPr marL="467853" indent="-259918">
              <a:buFont typeface="Arial" panose="020B0604020202020204" pitchFamily="34" charset="0"/>
              <a:buChar char="•"/>
              <a:defRPr sz="1819">
                <a:solidFill>
                  <a:srgbClr val="676A6A"/>
                </a:solidFill>
                <a:latin typeface="Arial Narrow" panose="020B0606020202030204" pitchFamily="34" charset="0"/>
              </a:defRPr>
            </a:lvl2pPr>
            <a:lvl3pPr marL="675787" indent="-259918">
              <a:buFont typeface="Courier New" panose="02070309020205020404" pitchFamily="49" charset="0"/>
              <a:buChar char="o"/>
              <a:defRPr sz="1637">
                <a:solidFill>
                  <a:srgbClr val="676A6A"/>
                </a:solidFill>
                <a:latin typeface="Arial Narrow" panose="020B0606020202030204" pitchFamily="34" charset="0"/>
              </a:defRPr>
            </a:lvl3pPr>
            <a:lvl4pPr marL="883722" indent="-259918">
              <a:buFont typeface="Arial Narrow" panose="020B0606020202030204" pitchFamily="34" charset="0"/>
              <a:buChar char="−"/>
              <a:defRPr sz="1455">
                <a:solidFill>
                  <a:srgbClr val="676A6A"/>
                </a:solidFill>
                <a:latin typeface="Arial Narrow" panose="020B0606020202030204" pitchFamily="34" charset="0"/>
              </a:defRPr>
            </a:lvl4pPr>
            <a:lvl5pPr marL="1091656" indent="-259918">
              <a:buFont typeface="Arial Narrow" panose="020B0606020202030204" pitchFamily="34" charset="0"/>
              <a:buChar char="∙"/>
              <a:defRPr sz="1273">
                <a:solidFill>
                  <a:srgbClr val="676A6A"/>
                </a:solidFill>
                <a:latin typeface="Arial Narrow" panose="020B060602020203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43499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Grande Partie">
    <p:spTree>
      <p:nvGrpSpPr>
        <p:cNvPr id="1" name=""/>
        <p:cNvGrpSpPr/>
        <p:nvPr/>
      </p:nvGrpSpPr>
      <p:grpSpPr>
        <a:xfrm>
          <a:off x="0" y="0"/>
          <a:ext cx="0" cy="0"/>
          <a:chOff x="0" y="0"/>
          <a:chExt cx="0" cy="0"/>
        </a:xfrm>
      </p:grpSpPr>
      <p:pic>
        <p:nvPicPr>
          <p:cNvPr id="7" name="Image 6" descr="Une image contenant intérieur, mur, personne, lit&#10;&#10;Description générée automatiquement">
            <a:extLst>
              <a:ext uri="{FF2B5EF4-FFF2-40B4-BE49-F238E27FC236}">
                <a16:creationId xmlns:a16="http://schemas.microsoft.com/office/drawing/2014/main" id="{B9B2C15B-1E92-45CF-8768-B3CD5B2FD50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3792" y="154080"/>
            <a:ext cx="8856417" cy="4488554"/>
          </a:xfrm>
          <a:prstGeom prst="rect">
            <a:avLst/>
          </a:prstGeom>
        </p:spPr>
      </p:pic>
      <p:sp>
        <p:nvSpPr>
          <p:cNvPr id="5" name="object 3">
            <a:extLst>
              <a:ext uri="{FF2B5EF4-FFF2-40B4-BE49-F238E27FC236}">
                <a16:creationId xmlns:a16="http://schemas.microsoft.com/office/drawing/2014/main" id="{8788F7B6-8AE5-4B9F-9A02-28919544066D}"/>
              </a:ext>
            </a:extLst>
          </p:cNvPr>
          <p:cNvSpPr/>
          <p:nvPr userDrawn="1"/>
        </p:nvSpPr>
        <p:spPr>
          <a:xfrm>
            <a:off x="350990" y="344702"/>
            <a:ext cx="3214840" cy="1509838"/>
          </a:xfrm>
          <a:custGeom>
            <a:avLst/>
            <a:gdLst/>
            <a:ahLst/>
            <a:cxnLst/>
            <a:rect l="l" t="t" r="r" b="b"/>
            <a:pathLst>
              <a:path w="7068184" h="3319779">
                <a:moveTo>
                  <a:pt x="0" y="3319270"/>
                </a:moveTo>
                <a:lnTo>
                  <a:pt x="7067847" y="3319270"/>
                </a:lnTo>
                <a:lnTo>
                  <a:pt x="7067847" y="0"/>
                </a:lnTo>
                <a:lnTo>
                  <a:pt x="0" y="0"/>
                </a:lnTo>
                <a:lnTo>
                  <a:pt x="0" y="3319270"/>
                </a:lnTo>
                <a:close/>
              </a:path>
            </a:pathLst>
          </a:custGeom>
          <a:solidFill>
            <a:srgbClr val="FFFFFF"/>
          </a:solidFill>
        </p:spPr>
        <p:txBody>
          <a:bodyPr wrap="square" lIns="0" tIns="0" rIns="0" bIns="0" rtlCol="0" anchor="ctr"/>
          <a:lstStyle/>
          <a:p>
            <a:endParaRPr sz="819"/>
          </a:p>
        </p:txBody>
      </p:sp>
      <p:sp>
        <p:nvSpPr>
          <p:cNvPr id="9" name="Espace réservé du texte 8">
            <a:extLst>
              <a:ext uri="{FF2B5EF4-FFF2-40B4-BE49-F238E27FC236}">
                <a16:creationId xmlns:a16="http://schemas.microsoft.com/office/drawing/2014/main" id="{EA4A5B0B-EC31-4F24-9272-51BE71A902D9}"/>
              </a:ext>
            </a:extLst>
          </p:cNvPr>
          <p:cNvSpPr>
            <a:spLocks noGrp="1"/>
          </p:cNvSpPr>
          <p:nvPr>
            <p:ph type="body" sz="quarter" idx="10"/>
          </p:nvPr>
        </p:nvSpPr>
        <p:spPr>
          <a:xfrm>
            <a:off x="356691" y="580692"/>
            <a:ext cx="3214552" cy="659904"/>
          </a:xfrm>
          <a:prstGeom prst="rect">
            <a:avLst/>
          </a:prstGeom>
        </p:spPr>
        <p:txBody>
          <a:bodyPr anchor="ctr"/>
          <a:lstStyle>
            <a:lvl1pPr>
              <a:defRPr lang="fr-FR" sz="3002" b="1" kern="0" spc="-2" dirty="0">
                <a:solidFill>
                  <a:srgbClr val="081061"/>
                </a:solidFill>
                <a:latin typeface="Arial Narrow" panose="020B0606020202030204" pitchFamily="34" charset="0"/>
                <a:ea typeface="+mj-ea"/>
                <a:cs typeface="+mj-cs"/>
              </a:defRPr>
            </a:lvl1pPr>
          </a:lstStyle>
          <a:p>
            <a:pPr lvl="0"/>
            <a:r>
              <a:rPr lang="fr-FR" dirty="0"/>
              <a:t>Cliquez pour modifier les styles du texte du masque</a:t>
            </a:r>
          </a:p>
        </p:txBody>
      </p:sp>
      <p:sp>
        <p:nvSpPr>
          <p:cNvPr id="10" name="Espace réservé du texte 8">
            <a:extLst>
              <a:ext uri="{FF2B5EF4-FFF2-40B4-BE49-F238E27FC236}">
                <a16:creationId xmlns:a16="http://schemas.microsoft.com/office/drawing/2014/main" id="{306E359A-99FE-469A-97AE-456E74ECB30D}"/>
              </a:ext>
            </a:extLst>
          </p:cNvPr>
          <p:cNvSpPr>
            <a:spLocks noGrp="1"/>
          </p:cNvSpPr>
          <p:nvPr>
            <p:ph type="body" sz="quarter" idx="11"/>
          </p:nvPr>
        </p:nvSpPr>
        <p:spPr>
          <a:xfrm>
            <a:off x="356691" y="1247356"/>
            <a:ext cx="3214552" cy="416658"/>
          </a:xfrm>
          <a:prstGeom prst="rect">
            <a:avLst/>
          </a:prstGeom>
        </p:spPr>
        <p:txBody>
          <a:bodyPr anchor="ctr"/>
          <a:lstStyle>
            <a:lvl1pPr>
              <a:defRPr lang="fr-FR" sz="2047" kern="1200" dirty="0">
                <a:solidFill>
                  <a:srgbClr val="575756"/>
                </a:solidFill>
                <a:latin typeface="Arial Narrow" panose="020B0606020202030204" pitchFamily="34" charset="0"/>
                <a:ea typeface="+mn-ea"/>
                <a:cs typeface="Arial Narrow" panose="020B0606020202030204" pitchFamily="34" charset="0"/>
              </a:defRPr>
            </a:lvl1pPr>
          </a:lstStyle>
          <a:p>
            <a:pPr lvl="0"/>
            <a:r>
              <a:rPr lang="fr-FR" dirty="0"/>
              <a:t>Cliquez pour modifier les styles du texte du masque</a:t>
            </a:r>
          </a:p>
        </p:txBody>
      </p:sp>
      <p:sp>
        <p:nvSpPr>
          <p:cNvPr id="8" name="object 10">
            <a:extLst>
              <a:ext uri="{FF2B5EF4-FFF2-40B4-BE49-F238E27FC236}">
                <a16:creationId xmlns:a16="http://schemas.microsoft.com/office/drawing/2014/main" id="{992C3110-8120-4798-8048-A964BAF37568}"/>
              </a:ext>
            </a:extLst>
          </p:cNvPr>
          <p:cNvSpPr/>
          <p:nvPr userDrawn="1"/>
        </p:nvSpPr>
        <p:spPr>
          <a:xfrm>
            <a:off x="4315795" y="4746827"/>
            <a:ext cx="251051" cy="398253"/>
          </a:xfrm>
          <a:custGeom>
            <a:avLst/>
            <a:gdLst/>
            <a:ahLst/>
            <a:cxnLst/>
            <a:rect l="l" t="t" r="r" b="b"/>
            <a:pathLst>
              <a:path w="438150" h="875665">
                <a:moveTo>
                  <a:pt x="0" y="875334"/>
                </a:moveTo>
                <a:lnTo>
                  <a:pt x="437651" y="875334"/>
                </a:lnTo>
                <a:lnTo>
                  <a:pt x="437651" y="0"/>
                </a:lnTo>
                <a:lnTo>
                  <a:pt x="0" y="0"/>
                </a:lnTo>
                <a:lnTo>
                  <a:pt x="0" y="875334"/>
                </a:lnTo>
                <a:close/>
              </a:path>
            </a:pathLst>
          </a:custGeom>
          <a:solidFill>
            <a:srgbClr val="BED736"/>
          </a:solidFill>
        </p:spPr>
        <p:txBody>
          <a:bodyPr wrap="square" lIns="0" tIns="0" rIns="0" bIns="0" rtlCol="0"/>
          <a:lstStyle/>
          <a:p>
            <a:endParaRPr sz="819">
              <a:solidFill>
                <a:srgbClr val="27348B"/>
              </a:solidFill>
            </a:endParaRPr>
          </a:p>
        </p:txBody>
      </p:sp>
      <p:sp>
        <p:nvSpPr>
          <p:cNvPr id="11" name="object 11">
            <a:extLst>
              <a:ext uri="{FF2B5EF4-FFF2-40B4-BE49-F238E27FC236}">
                <a16:creationId xmlns:a16="http://schemas.microsoft.com/office/drawing/2014/main" id="{145B85B5-EC28-488B-9368-3C7BAC60ABEF}"/>
              </a:ext>
            </a:extLst>
          </p:cNvPr>
          <p:cNvSpPr/>
          <p:nvPr userDrawn="1"/>
        </p:nvSpPr>
        <p:spPr>
          <a:xfrm>
            <a:off x="142876" y="4646980"/>
            <a:ext cx="8858358" cy="0"/>
          </a:xfrm>
          <a:custGeom>
            <a:avLst/>
            <a:gdLst/>
            <a:ahLst/>
            <a:cxnLst/>
            <a:rect l="l" t="t" r="r" b="b"/>
            <a:pathLst>
              <a:path w="19476085">
                <a:moveTo>
                  <a:pt x="0" y="0"/>
                </a:moveTo>
                <a:lnTo>
                  <a:pt x="19475846" y="0"/>
                </a:lnTo>
              </a:path>
            </a:pathLst>
          </a:custGeom>
          <a:ln w="6429">
            <a:solidFill>
              <a:srgbClr val="676A6A"/>
            </a:solidFill>
          </a:ln>
        </p:spPr>
        <p:txBody>
          <a:bodyPr wrap="square" lIns="0" tIns="0" rIns="0" bIns="0" rtlCol="0"/>
          <a:lstStyle/>
          <a:p>
            <a:endParaRPr sz="819"/>
          </a:p>
        </p:txBody>
      </p:sp>
      <p:pic>
        <p:nvPicPr>
          <p:cNvPr id="12" name="Image 11">
            <a:extLst>
              <a:ext uri="{FF2B5EF4-FFF2-40B4-BE49-F238E27FC236}">
                <a16:creationId xmlns:a16="http://schemas.microsoft.com/office/drawing/2014/main" id="{D8EA2EFC-A4F7-4357-AAE9-34E94AAF8FE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72287" y="4817866"/>
            <a:ext cx="1028946" cy="184526"/>
          </a:xfrm>
          <a:prstGeom prst="rect">
            <a:avLst/>
          </a:prstGeom>
        </p:spPr>
      </p:pic>
      <p:sp>
        <p:nvSpPr>
          <p:cNvPr id="13" name="ZoneTexte 12">
            <a:extLst>
              <a:ext uri="{FF2B5EF4-FFF2-40B4-BE49-F238E27FC236}">
                <a16:creationId xmlns:a16="http://schemas.microsoft.com/office/drawing/2014/main" id="{A015FEA9-2800-4C20-9F28-928FB2A15077}"/>
              </a:ext>
            </a:extLst>
          </p:cNvPr>
          <p:cNvSpPr txBox="1"/>
          <p:nvPr userDrawn="1"/>
        </p:nvSpPr>
        <p:spPr>
          <a:xfrm>
            <a:off x="4212237" y="4859072"/>
            <a:ext cx="479684" cy="218393"/>
          </a:xfrm>
          <a:prstGeom prst="rect">
            <a:avLst/>
          </a:prstGeom>
          <a:noFill/>
        </p:spPr>
        <p:txBody>
          <a:bodyPr wrap="square" rtlCol="0">
            <a:spAutoFit/>
          </a:bodyPr>
          <a:lstStyle/>
          <a:p>
            <a:pPr algn="ctr"/>
            <a:fld id="{D6B451B3-0974-48E7-B766-C26B8873452B}" type="slidenum">
              <a:rPr lang="fr-FR" sz="819" smtClean="0">
                <a:solidFill>
                  <a:srgbClr val="204291"/>
                </a:solidFill>
              </a:rPr>
              <a:pPr algn="ctr"/>
              <a:t>‹N°›</a:t>
            </a:fld>
            <a:endParaRPr lang="fr-FR" sz="819" dirty="0">
              <a:solidFill>
                <a:srgbClr val="204291"/>
              </a:solidFill>
            </a:endParaRPr>
          </a:p>
        </p:txBody>
      </p:sp>
    </p:spTree>
    <p:extLst>
      <p:ext uri="{BB962C8B-B14F-4D97-AF65-F5344CB8AC3E}">
        <p14:creationId xmlns:p14="http://schemas.microsoft.com/office/powerpoint/2010/main" val="30313219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ous-sous Section / Conten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E44219-5A1F-4BB1-8823-7A129E9D40A4}"/>
              </a:ext>
            </a:extLst>
          </p:cNvPr>
          <p:cNvSpPr/>
          <p:nvPr userDrawn="1"/>
        </p:nvSpPr>
        <p:spPr>
          <a:xfrm>
            <a:off x="142875" y="147874"/>
            <a:ext cx="4429125" cy="468576"/>
          </a:xfrm>
          <a:prstGeom prst="rect">
            <a:avLst/>
          </a:prstGeom>
          <a:solidFill>
            <a:srgbClr val="C4C4C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372">
              <a:latin typeface="Arial Narrow" panose="020B0606020202030204" pitchFamily="34" charset="0"/>
            </a:endParaRPr>
          </a:p>
        </p:txBody>
      </p:sp>
      <p:sp>
        <p:nvSpPr>
          <p:cNvPr id="7" name="Espace réservé du texte 5">
            <a:extLst>
              <a:ext uri="{FF2B5EF4-FFF2-40B4-BE49-F238E27FC236}">
                <a16:creationId xmlns:a16="http://schemas.microsoft.com/office/drawing/2014/main" id="{4C52C4A2-A635-401D-9363-4A38785288E9}"/>
              </a:ext>
            </a:extLst>
          </p:cNvPr>
          <p:cNvSpPr>
            <a:spLocks noGrp="1"/>
          </p:cNvSpPr>
          <p:nvPr>
            <p:ph type="body" sz="quarter" idx="11"/>
          </p:nvPr>
        </p:nvSpPr>
        <p:spPr>
          <a:xfrm>
            <a:off x="4651219" y="147873"/>
            <a:ext cx="4349816" cy="468576"/>
          </a:xfrm>
          <a:prstGeom prst="rect">
            <a:avLst/>
          </a:prstGeom>
        </p:spPr>
        <p:txBody>
          <a:bodyPr anchor="ctr"/>
          <a:lstStyle>
            <a:lvl1pPr>
              <a:defRPr lang="fr-FR" sz="3002" b="1" kern="1200" spc="5" dirty="0">
                <a:solidFill>
                  <a:srgbClr val="204291"/>
                </a:solidFill>
                <a:latin typeface="Arial Narrow" panose="020B0606020202030204" pitchFamily="34" charset="0"/>
                <a:ea typeface="+mn-ea"/>
                <a:cs typeface="Arial Narrow" panose="020B0606020202030204" pitchFamily="34" charset="0"/>
              </a:defRPr>
            </a:lvl1pPr>
          </a:lstStyle>
          <a:p>
            <a:pPr lvl="0"/>
            <a:endParaRPr lang="fr-FR"/>
          </a:p>
        </p:txBody>
      </p:sp>
      <p:sp>
        <p:nvSpPr>
          <p:cNvPr id="5" name="object 10">
            <a:extLst>
              <a:ext uri="{FF2B5EF4-FFF2-40B4-BE49-F238E27FC236}">
                <a16:creationId xmlns:a16="http://schemas.microsoft.com/office/drawing/2014/main" id="{34E6E74D-4282-413E-8401-6C95F1A290D0}"/>
              </a:ext>
            </a:extLst>
          </p:cNvPr>
          <p:cNvSpPr/>
          <p:nvPr userDrawn="1"/>
        </p:nvSpPr>
        <p:spPr>
          <a:xfrm>
            <a:off x="4315794" y="4746826"/>
            <a:ext cx="251051" cy="398253"/>
          </a:xfrm>
          <a:custGeom>
            <a:avLst/>
            <a:gdLst/>
            <a:ahLst/>
            <a:cxnLst/>
            <a:rect l="l" t="t" r="r" b="b"/>
            <a:pathLst>
              <a:path w="438150" h="875665">
                <a:moveTo>
                  <a:pt x="0" y="875334"/>
                </a:moveTo>
                <a:lnTo>
                  <a:pt x="437651" y="875334"/>
                </a:lnTo>
                <a:lnTo>
                  <a:pt x="437651" y="0"/>
                </a:lnTo>
                <a:lnTo>
                  <a:pt x="0" y="0"/>
                </a:lnTo>
                <a:lnTo>
                  <a:pt x="0" y="875334"/>
                </a:lnTo>
                <a:close/>
              </a:path>
            </a:pathLst>
          </a:custGeom>
          <a:solidFill>
            <a:srgbClr val="BED736"/>
          </a:solidFill>
        </p:spPr>
        <p:txBody>
          <a:bodyPr wrap="square" lIns="0" tIns="0" rIns="0" bIns="0" rtlCol="0"/>
          <a:lstStyle/>
          <a:p>
            <a:endParaRPr sz="372">
              <a:solidFill>
                <a:srgbClr val="27348B"/>
              </a:solidFill>
              <a:latin typeface="Arial Narrow" panose="020B0606020202030204" pitchFamily="34" charset="0"/>
            </a:endParaRPr>
          </a:p>
        </p:txBody>
      </p:sp>
      <p:sp>
        <p:nvSpPr>
          <p:cNvPr id="8" name="object 11">
            <a:extLst>
              <a:ext uri="{FF2B5EF4-FFF2-40B4-BE49-F238E27FC236}">
                <a16:creationId xmlns:a16="http://schemas.microsoft.com/office/drawing/2014/main" id="{D4812D3C-8562-4FDA-B99D-1439B26BD3ED}"/>
              </a:ext>
            </a:extLst>
          </p:cNvPr>
          <p:cNvSpPr/>
          <p:nvPr userDrawn="1"/>
        </p:nvSpPr>
        <p:spPr>
          <a:xfrm>
            <a:off x="142875" y="4646980"/>
            <a:ext cx="8858358" cy="0"/>
          </a:xfrm>
          <a:custGeom>
            <a:avLst/>
            <a:gdLst/>
            <a:ahLst/>
            <a:cxnLst/>
            <a:rect l="l" t="t" r="r" b="b"/>
            <a:pathLst>
              <a:path w="19476085">
                <a:moveTo>
                  <a:pt x="0" y="0"/>
                </a:moveTo>
                <a:lnTo>
                  <a:pt x="19475846" y="0"/>
                </a:lnTo>
              </a:path>
            </a:pathLst>
          </a:custGeom>
          <a:ln w="6429">
            <a:solidFill>
              <a:srgbClr val="676A6A"/>
            </a:solidFill>
          </a:ln>
        </p:spPr>
        <p:txBody>
          <a:bodyPr wrap="square" lIns="0" tIns="0" rIns="0" bIns="0" rtlCol="0"/>
          <a:lstStyle/>
          <a:p>
            <a:endParaRPr sz="372">
              <a:latin typeface="Arial Narrow" panose="020B0606020202030204" pitchFamily="34" charset="0"/>
            </a:endParaRPr>
          </a:p>
        </p:txBody>
      </p:sp>
      <p:sp>
        <p:nvSpPr>
          <p:cNvPr id="12" name="ZoneTexte 11">
            <a:extLst>
              <a:ext uri="{FF2B5EF4-FFF2-40B4-BE49-F238E27FC236}">
                <a16:creationId xmlns:a16="http://schemas.microsoft.com/office/drawing/2014/main" id="{4A463628-6A13-4784-ABBE-B1CDC7191D53}"/>
              </a:ext>
            </a:extLst>
          </p:cNvPr>
          <p:cNvSpPr txBox="1"/>
          <p:nvPr userDrawn="1"/>
        </p:nvSpPr>
        <p:spPr>
          <a:xfrm>
            <a:off x="4315794" y="4859071"/>
            <a:ext cx="251051" cy="206851"/>
          </a:xfrm>
          <a:prstGeom prst="rect">
            <a:avLst/>
          </a:prstGeom>
          <a:noFill/>
        </p:spPr>
        <p:txBody>
          <a:bodyPr wrap="square" rtlCol="0">
            <a:spAutoFit/>
          </a:bodyPr>
          <a:lstStyle/>
          <a:p>
            <a:pPr algn="ctr"/>
            <a:fld id="{D6B451B3-0974-48E7-B766-C26B8873452B}" type="slidenum">
              <a:rPr lang="fr-FR" sz="372" smtClean="0">
                <a:solidFill>
                  <a:srgbClr val="204291"/>
                </a:solidFill>
                <a:latin typeface="Arial Narrow" panose="020B0606020202030204" pitchFamily="34" charset="0"/>
              </a:rPr>
              <a:pPr algn="ctr"/>
              <a:t>‹N°›</a:t>
            </a:fld>
            <a:endParaRPr lang="fr-FR" sz="372">
              <a:solidFill>
                <a:srgbClr val="204291"/>
              </a:solidFill>
              <a:latin typeface="Arial Narrow" panose="020B0606020202030204" pitchFamily="34" charset="0"/>
            </a:endParaRPr>
          </a:p>
        </p:txBody>
      </p:sp>
      <p:sp>
        <p:nvSpPr>
          <p:cNvPr id="14" name="Espace réservé du contenu 14">
            <a:extLst>
              <a:ext uri="{FF2B5EF4-FFF2-40B4-BE49-F238E27FC236}">
                <a16:creationId xmlns:a16="http://schemas.microsoft.com/office/drawing/2014/main" id="{ED8D0399-1AE6-4210-801D-DDE30EE4DD7D}"/>
              </a:ext>
            </a:extLst>
          </p:cNvPr>
          <p:cNvSpPr>
            <a:spLocks noGrp="1"/>
          </p:cNvSpPr>
          <p:nvPr>
            <p:ph sz="quarter" idx="12"/>
          </p:nvPr>
        </p:nvSpPr>
        <p:spPr>
          <a:xfrm>
            <a:off x="175458" y="1095990"/>
            <a:ext cx="8825577" cy="3451141"/>
          </a:xfrm>
          <a:prstGeom prst="rect">
            <a:avLst/>
          </a:prstGeom>
        </p:spPr>
        <p:txBody>
          <a:bodyPr/>
          <a:lstStyle>
            <a:lvl1pPr marL="259918" indent="-259918">
              <a:buFont typeface="Wingdings" panose="05000000000000000000" pitchFamily="2" charset="2"/>
              <a:buChar char="§"/>
              <a:defRPr sz="2001" b="0">
                <a:solidFill>
                  <a:srgbClr val="676A6A"/>
                </a:solidFill>
                <a:latin typeface="Arial Narrow" panose="020B0606020202030204" pitchFamily="34" charset="0"/>
              </a:defRPr>
            </a:lvl1pPr>
            <a:lvl2pPr marL="467853" indent="-259918">
              <a:buFont typeface="Arial" panose="020B0604020202020204" pitchFamily="34" charset="0"/>
              <a:buChar char="•"/>
              <a:defRPr sz="1819">
                <a:solidFill>
                  <a:srgbClr val="676A6A"/>
                </a:solidFill>
                <a:latin typeface="Arial Narrow" panose="020B0606020202030204" pitchFamily="34" charset="0"/>
              </a:defRPr>
            </a:lvl2pPr>
            <a:lvl3pPr marL="675787" indent="-259918">
              <a:buFont typeface="Courier New" panose="02070309020205020404" pitchFamily="49" charset="0"/>
              <a:buChar char="o"/>
              <a:defRPr sz="1637">
                <a:solidFill>
                  <a:srgbClr val="676A6A"/>
                </a:solidFill>
                <a:latin typeface="Arial Narrow" panose="020B0606020202030204" pitchFamily="34" charset="0"/>
              </a:defRPr>
            </a:lvl3pPr>
            <a:lvl4pPr marL="883722" indent="-259918">
              <a:buFont typeface="Arial Narrow" panose="020B0606020202030204" pitchFamily="34" charset="0"/>
              <a:buChar char="−"/>
              <a:defRPr sz="1455">
                <a:solidFill>
                  <a:srgbClr val="676A6A"/>
                </a:solidFill>
                <a:latin typeface="Arial Narrow" panose="020B0606020202030204" pitchFamily="34" charset="0"/>
              </a:defRPr>
            </a:lvl4pPr>
            <a:lvl5pPr marL="1091656" indent="-259918">
              <a:buFont typeface="Arial Narrow" panose="020B0606020202030204" pitchFamily="34" charset="0"/>
              <a:buChar char="∙"/>
              <a:defRPr sz="1273">
                <a:solidFill>
                  <a:srgbClr val="676A6A"/>
                </a:solidFill>
                <a:latin typeface="Arial Narrow" panose="020B060602020203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766678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11161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067774" y="258426"/>
            <a:ext cx="1928442" cy="898741"/>
          </a:xfrm>
          <a:prstGeom prst="rect">
            <a:avLst/>
          </a:prstGeom>
        </p:spPr>
        <p:txBody>
          <a:bodyPr lIns="0" tIns="0" rIns="0" bIns="0"/>
          <a:lstStyle>
            <a:lvl1pPr>
              <a:defRPr sz="5821" b="1" i="0">
                <a:solidFill>
                  <a:srgbClr val="204291"/>
                </a:solidFill>
                <a:latin typeface="Arial Narrow" panose="020B0606020202030204" pitchFamily="34" charset="0"/>
                <a:cs typeface="Arial Narrow" panose="020B0606020202030204" pitchFamily="34" charset="0"/>
              </a:defRPr>
            </a:lvl1pPr>
          </a:lstStyle>
          <a:p>
            <a:endParaRPr/>
          </a:p>
        </p:txBody>
      </p:sp>
      <p:sp>
        <p:nvSpPr>
          <p:cNvPr id="3" name="Holder 3"/>
          <p:cNvSpPr>
            <a:spLocks noGrp="1"/>
          </p:cNvSpPr>
          <p:nvPr>
            <p:ph type="body" idx="1"/>
          </p:nvPr>
        </p:nvSpPr>
        <p:spPr>
          <a:xfrm>
            <a:off x="526751" y="1357515"/>
            <a:ext cx="8090498" cy="2831669"/>
          </a:xfrm>
          <a:prstGeom prst="rect">
            <a:avLst/>
          </a:prstGeom>
        </p:spPr>
        <p:txBody>
          <a:bodyPr lIns="0" tIns="0" rIns="0" bIns="0"/>
          <a:lstStyle>
            <a:lvl1pPr>
              <a:defRPr sz="1273" b="0" i="0">
                <a:solidFill>
                  <a:srgbClr val="676A6A"/>
                </a:solidFill>
                <a:latin typeface="Arial Narrow" panose="020B0606020202030204" pitchFamily="34" charset="0"/>
                <a:cs typeface="Arial Narrow" panose="020B0606020202030204" pitchFamily="34" charset="0"/>
              </a:defRPr>
            </a:lvl1pPr>
          </a:lstStyle>
          <a:p>
            <a:endParaRPr/>
          </a:p>
        </p:txBody>
      </p:sp>
    </p:spTree>
    <p:extLst>
      <p:ext uri="{BB962C8B-B14F-4D97-AF65-F5344CB8AC3E}">
        <p14:creationId xmlns:p14="http://schemas.microsoft.com/office/powerpoint/2010/main" val="27543207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spo de FIN">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A0341CCF-6239-0466-6CD3-85C44088F512}"/>
              </a:ext>
            </a:extLst>
          </p:cNvPr>
          <p:cNvGrpSpPr/>
          <p:nvPr userDrawn="1"/>
        </p:nvGrpSpPr>
        <p:grpSpPr>
          <a:xfrm>
            <a:off x="1048459" y="1220968"/>
            <a:ext cx="7047083" cy="1697546"/>
            <a:chOff x="427650" y="1051766"/>
            <a:chExt cx="11416623" cy="2750301"/>
          </a:xfrm>
        </p:grpSpPr>
        <p:pic>
          <p:nvPicPr>
            <p:cNvPr id="10" name="Image 9">
              <a:extLst>
                <a:ext uri="{FF2B5EF4-FFF2-40B4-BE49-F238E27FC236}">
                  <a16:creationId xmlns:a16="http://schemas.microsoft.com/office/drawing/2014/main" id="{97B49F30-6751-FBAC-48CE-FD1B08CAF3B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414003" y="1051766"/>
              <a:ext cx="5113789" cy="1355929"/>
            </a:xfrm>
            <a:prstGeom prst="rect">
              <a:avLst/>
            </a:prstGeom>
          </p:spPr>
        </p:pic>
        <p:pic>
          <p:nvPicPr>
            <p:cNvPr id="11" name="Image 10">
              <a:extLst>
                <a:ext uri="{FF2B5EF4-FFF2-40B4-BE49-F238E27FC236}">
                  <a16:creationId xmlns:a16="http://schemas.microsoft.com/office/drawing/2014/main" id="{D4D142D2-DD32-764C-7A72-1488D16DFC7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67538" y="3379921"/>
              <a:ext cx="1978810" cy="204001"/>
            </a:xfrm>
            <a:prstGeom prst="rect">
              <a:avLst/>
            </a:prstGeom>
          </p:spPr>
        </p:pic>
        <p:pic>
          <p:nvPicPr>
            <p:cNvPr id="12" name="Image 11" descr="Une image contenant texte, clipart&#10;&#10;Description générée automatiquement">
              <a:extLst>
                <a:ext uri="{FF2B5EF4-FFF2-40B4-BE49-F238E27FC236}">
                  <a16:creationId xmlns:a16="http://schemas.microsoft.com/office/drawing/2014/main" id="{BF2CD2BB-3E72-0E98-D2C3-1F5B5049431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199016" y="3312741"/>
              <a:ext cx="972885" cy="380815"/>
            </a:xfrm>
            <a:prstGeom prst="rect">
              <a:avLst/>
            </a:prstGeom>
          </p:spPr>
        </p:pic>
        <p:pic>
          <p:nvPicPr>
            <p:cNvPr id="13" name="Image 12" descr="Une image contenant texte, clipart&#10;&#10;Description générée automatiquement">
              <a:extLst>
                <a:ext uri="{FF2B5EF4-FFF2-40B4-BE49-F238E27FC236}">
                  <a16:creationId xmlns:a16="http://schemas.microsoft.com/office/drawing/2014/main" id="{C4A48A0D-A17D-1807-AC7A-CE638022DE5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206363" y="3178139"/>
              <a:ext cx="1310543" cy="403564"/>
            </a:xfrm>
            <a:prstGeom prst="rect">
              <a:avLst/>
            </a:prstGeom>
          </p:spPr>
        </p:pic>
        <p:pic>
          <p:nvPicPr>
            <p:cNvPr id="14" name="Image 13">
              <a:extLst>
                <a:ext uri="{FF2B5EF4-FFF2-40B4-BE49-F238E27FC236}">
                  <a16:creationId xmlns:a16="http://schemas.microsoft.com/office/drawing/2014/main" id="{C097C50D-5808-E530-87A7-41E306A226EE}"/>
                </a:ext>
              </a:extLst>
            </p:cNvPr>
            <p:cNvPicPr>
              <a:picLocks noChangeAspect="1"/>
            </p:cNvPicPr>
            <p:nvPr/>
          </p:nvPicPr>
          <p:blipFill>
            <a:blip r:embed="rId6"/>
            <a:stretch>
              <a:fillRect/>
            </a:stretch>
          </p:blipFill>
          <p:spPr>
            <a:xfrm>
              <a:off x="427650" y="3228853"/>
              <a:ext cx="1712601" cy="444926"/>
            </a:xfrm>
            <a:prstGeom prst="rect">
              <a:avLst/>
            </a:prstGeom>
          </p:spPr>
        </p:pic>
        <p:pic>
          <p:nvPicPr>
            <p:cNvPr id="15" name="Picture 4" descr="Aereco Logo PNG Vector (SVG) Free Download">
              <a:extLst>
                <a:ext uri="{FF2B5EF4-FFF2-40B4-BE49-F238E27FC236}">
                  <a16:creationId xmlns:a16="http://schemas.microsoft.com/office/drawing/2014/main" id="{4808E33C-A8E6-692E-2904-F7B166EC8ADC}"/>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111060" y="3275966"/>
              <a:ext cx="1546628" cy="4175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a:extLst>
                <a:ext uri="{FF2B5EF4-FFF2-40B4-BE49-F238E27FC236}">
                  <a16:creationId xmlns:a16="http://schemas.microsoft.com/office/drawing/2014/main" id="{B37CE0D6-23B5-E1CC-DBDB-9AF9ACF4CB62}"/>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0736613" y="3228853"/>
              <a:ext cx="1107660" cy="57321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45961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Grande Partie">
    <p:spTree>
      <p:nvGrpSpPr>
        <p:cNvPr id="1" name=""/>
        <p:cNvGrpSpPr/>
        <p:nvPr/>
      </p:nvGrpSpPr>
      <p:grpSpPr>
        <a:xfrm>
          <a:off x="0" y="0"/>
          <a:ext cx="0" cy="0"/>
          <a:chOff x="0" y="0"/>
          <a:chExt cx="0" cy="0"/>
        </a:xfrm>
      </p:grpSpPr>
      <p:pic>
        <p:nvPicPr>
          <p:cNvPr id="3" name="Image 2" descr="Une image contenant personne, intérieur, fauteuil, canapé&#10;&#10;Description générée automatiquement">
            <a:extLst>
              <a:ext uri="{FF2B5EF4-FFF2-40B4-BE49-F238E27FC236}">
                <a16:creationId xmlns:a16="http://schemas.microsoft.com/office/drawing/2014/main" id="{1D564DC8-3797-44B8-9C18-E1DFA682DD5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8093" y="173075"/>
            <a:ext cx="8856417" cy="4475556"/>
          </a:xfrm>
          <a:prstGeom prst="rect">
            <a:avLst/>
          </a:prstGeom>
        </p:spPr>
      </p:pic>
      <p:sp>
        <p:nvSpPr>
          <p:cNvPr id="5" name="object 3">
            <a:extLst>
              <a:ext uri="{FF2B5EF4-FFF2-40B4-BE49-F238E27FC236}">
                <a16:creationId xmlns:a16="http://schemas.microsoft.com/office/drawing/2014/main" id="{8788F7B6-8AE5-4B9F-9A02-28919544066D}"/>
              </a:ext>
            </a:extLst>
          </p:cNvPr>
          <p:cNvSpPr/>
          <p:nvPr userDrawn="1"/>
        </p:nvSpPr>
        <p:spPr>
          <a:xfrm>
            <a:off x="350990" y="344702"/>
            <a:ext cx="3214840" cy="1509838"/>
          </a:xfrm>
          <a:custGeom>
            <a:avLst/>
            <a:gdLst/>
            <a:ahLst/>
            <a:cxnLst/>
            <a:rect l="l" t="t" r="r" b="b"/>
            <a:pathLst>
              <a:path w="7068184" h="3319779">
                <a:moveTo>
                  <a:pt x="0" y="3319270"/>
                </a:moveTo>
                <a:lnTo>
                  <a:pt x="7067847" y="3319270"/>
                </a:lnTo>
                <a:lnTo>
                  <a:pt x="7067847" y="0"/>
                </a:lnTo>
                <a:lnTo>
                  <a:pt x="0" y="0"/>
                </a:lnTo>
                <a:lnTo>
                  <a:pt x="0" y="3319270"/>
                </a:lnTo>
                <a:close/>
              </a:path>
            </a:pathLst>
          </a:custGeom>
          <a:solidFill>
            <a:srgbClr val="FFFFFF"/>
          </a:solidFill>
        </p:spPr>
        <p:txBody>
          <a:bodyPr wrap="square" lIns="0" tIns="0" rIns="0" bIns="0" rtlCol="0"/>
          <a:lstStyle/>
          <a:p>
            <a:endParaRPr sz="819"/>
          </a:p>
        </p:txBody>
      </p:sp>
      <p:sp>
        <p:nvSpPr>
          <p:cNvPr id="9" name="Espace réservé du texte 8">
            <a:extLst>
              <a:ext uri="{FF2B5EF4-FFF2-40B4-BE49-F238E27FC236}">
                <a16:creationId xmlns:a16="http://schemas.microsoft.com/office/drawing/2014/main" id="{EA4A5B0B-EC31-4F24-9272-51BE71A902D9}"/>
              </a:ext>
            </a:extLst>
          </p:cNvPr>
          <p:cNvSpPr>
            <a:spLocks noGrp="1"/>
          </p:cNvSpPr>
          <p:nvPr>
            <p:ph type="body" sz="quarter" idx="10"/>
          </p:nvPr>
        </p:nvSpPr>
        <p:spPr>
          <a:xfrm>
            <a:off x="356691" y="580692"/>
            <a:ext cx="3214552" cy="659904"/>
          </a:xfrm>
          <a:prstGeom prst="rect">
            <a:avLst/>
          </a:prstGeom>
        </p:spPr>
        <p:txBody>
          <a:bodyPr anchor="ctr"/>
          <a:lstStyle>
            <a:lvl1pPr>
              <a:defRPr lang="fr-FR" sz="3002" b="1" kern="0" spc="-2" dirty="0">
                <a:solidFill>
                  <a:srgbClr val="081061"/>
                </a:solidFill>
                <a:latin typeface="Arial Narrow" panose="020B0606020202030204" pitchFamily="34" charset="0"/>
                <a:ea typeface="+mj-ea"/>
                <a:cs typeface="+mj-cs"/>
              </a:defRPr>
            </a:lvl1pPr>
          </a:lstStyle>
          <a:p>
            <a:pPr lvl="0"/>
            <a:r>
              <a:rPr lang="fr-FR" dirty="0"/>
              <a:t>Cliquez pour modifier les styles du texte du masque</a:t>
            </a:r>
          </a:p>
        </p:txBody>
      </p:sp>
      <p:sp>
        <p:nvSpPr>
          <p:cNvPr id="10" name="Espace réservé du texte 8">
            <a:extLst>
              <a:ext uri="{FF2B5EF4-FFF2-40B4-BE49-F238E27FC236}">
                <a16:creationId xmlns:a16="http://schemas.microsoft.com/office/drawing/2014/main" id="{306E359A-99FE-469A-97AE-456E74ECB30D}"/>
              </a:ext>
            </a:extLst>
          </p:cNvPr>
          <p:cNvSpPr>
            <a:spLocks noGrp="1"/>
          </p:cNvSpPr>
          <p:nvPr>
            <p:ph type="body" sz="quarter" idx="11"/>
          </p:nvPr>
        </p:nvSpPr>
        <p:spPr>
          <a:xfrm>
            <a:off x="356691" y="1247356"/>
            <a:ext cx="3214552" cy="416658"/>
          </a:xfrm>
          <a:prstGeom prst="rect">
            <a:avLst/>
          </a:prstGeom>
        </p:spPr>
        <p:txBody>
          <a:bodyPr anchor="ctr"/>
          <a:lstStyle>
            <a:lvl1pPr>
              <a:defRPr lang="fr-FR" sz="2047" kern="1200" dirty="0">
                <a:solidFill>
                  <a:srgbClr val="575756"/>
                </a:solidFill>
                <a:latin typeface="Arial Narrow" panose="020B0606020202030204" pitchFamily="34" charset="0"/>
                <a:ea typeface="+mn-ea"/>
                <a:cs typeface="Arial Narrow" panose="020B0606020202030204" pitchFamily="34" charset="0"/>
              </a:defRPr>
            </a:lvl1pPr>
          </a:lstStyle>
          <a:p>
            <a:pPr lvl="0"/>
            <a:r>
              <a:rPr lang="fr-FR" dirty="0"/>
              <a:t>Cliquez pour modifier les styles du texte du masque</a:t>
            </a:r>
          </a:p>
        </p:txBody>
      </p:sp>
      <p:sp>
        <p:nvSpPr>
          <p:cNvPr id="8" name="object 10">
            <a:extLst>
              <a:ext uri="{FF2B5EF4-FFF2-40B4-BE49-F238E27FC236}">
                <a16:creationId xmlns:a16="http://schemas.microsoft.com/office/drawing/2014/main" id="{992C3110-8120-4798-8048-A964BAF37568}"/>
              </a:ext>
            </a:extLst>
          </p:cNvPr>
          <p:cNvSpPr/>
          <p:nvPr userDrawn="1"/>
        </p:nvSpPr>
        <p:spPr>
          <a:xfrm>
            <a:off x="4315795" y="4746827"/>
            <a:ext cx="251051" cy="398253"/>
          </a:xfrm>
          <a:custGeom>
            <a:avLst/>
            <a:gdLst/>
            <a:ahLst/>
            <a:cxnLst/>
            <a:rect l="l" t="t" r="r" b="b"/>
            <a:pathLst>
              <a:path w="438150" h="875665">
                <a:moveTo>
                  <a:pt x="0" y="875334"/>
                </a:moveTo>
                <a:lnTo>
                  <a:pt x="437651" y="875334"/>
                </a:lnTo>
                <a:lnTo>
                  <a:pt x="437651" y="0"/>
                </a:lnTo>
                <a:lnTo>
                  <a:pt x="0" y="0"/>
                </a:lnTo>
                <a:lnTo>
                  <a:pt x="0" y="875334"/>
                </a:lnTo>
                <a:close/>
              </a:path>
            </a:pathLst>
          </a:custGeom>
          <a:solidFill>
            <a:srgbClr val="BED736"/>
          </a:solidFill>
        </p:spPr>
        <p:txBody>
          <a:bodyPr wrap="square" lIns="0" tIns="0" rIns="0" bIns="0" rtlCol="0"/>
          <a:lstStyle/>
          <a:p>
            <a:endParaRPr sz="819">
              <a:solidFill>
                <a:srgbClr val="27348B"/>
              </a:solidFill>
            </a:endParaRPr>
          </a:p>
        </p:txBody>
      </p:sp>
      <p:sp>
        <p:nvSpPr>
          <p:cNvPr id="11" name="object 11">
            <a:extLst>
              <a:ext uri="{FF2B5EF4-FFF2-40B4-BE49-F238E27FC236}">
                <a16:creationId xmlns:a16="http://schemas.microsoft.com/office/drawing/2014/main" id="{145B85B5-EC28-488B-9368-3C7BAC60ABEF}"/>
              </a:ext>
            </a:extLst>
          </p:cNvPr>
          <p:cNvSpPr/>
          <p:nvPr userDrawn="1"/>
        </p:nvSpPr>
        <p:spPr>
          <a:xfrm>
            <a:off x="142876" y="4646980"/>
            <a:ext cx="8858358" cy="0"/>
          </a:xfrm>
          <a:custGeom>
            <a:avLst/>
            <a:gdLst/>
            <a:ahLst/>
            <a:cxnLst/>
            <a:rect l="l" t="t" r="r" b="b"/>
            <a:pathLst>
              <a:path w="19476085">
                <a:moveTo>
                  <a:pt x="0" y="0"/>
                </a:moveTo>
                <a:lnTo>
                  <a:pt x="19475846" y="0"/>
                </a:lnTo>
              </a:path>
            </a:pathLst>
          </a:custGeom>
          <a:ln w="6429">
            <a:solidFill>
              <a:srgbClr val="676A6A"/>
            </a:solidFill>
          </a:ln>
        </p:spPr>
        <p:txBody>
          <a:bodyPr wrap="square" lIns="0" tIns="0" rIns="0" bIns="0" rtlCol="0"/>
          <a:lstStyle/>
          <a:p>
            <a:endParaRPr sz="819"/>
          </a:p>
        </p:txBody>
      </p:sp>
      <p:pic>
        <p:nvPicPr>
          <p:cNvPr id="12" name="Image 11">
            <a:extLst>
              <a:ext uri="{FF2B5EF4-FFF2-40B4-BE49-F238E27FC236}">
                <a16:creationId xmlns:a16="http://schemas.microsoft.com/office/drawing/2014/main" id="{3EE9CDFA-9958-465F-9376-0ADF3E94D01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72287" y="4817866"/>
            <a:ext cx="1028946" cy="184526"/>
          </a:xfrm>
          <a:prstGeom prst="rect">
            <a:avLst/>
          </a:prstGeom>
        </p:spPr>
      </p:pic>
      <p:sp>
        <p:nvSpPr>
          <p:cNvPr id="13" name="ZoneTexte 12">
            <a:extLst>
              <a:ext uri="{FF2B5EF4-FFF2-40B4-BE49-F238E27FC236}">
                <a16:creationId xmlns:a16="http://schemas.microsoft.com/office/drawing/2014/main" id="{A0104602-FDB3-4341-AFEC-48162E4F331C}"/>
              </a:ext>
            </a:extLst>
          </p:cNvPr>
          <p:cNvSpPr txBox="1"/>
          <p:nvPr userDrawn="1"/>
        </p:nvSpPr>
        <p:spPr>
          <a:xfrm>
            <a:off x="4212237" y="4859072"/>
            <a:ext cx="479684" cy="218393"/>
          </a:xfrm>
          <a:prstGeom prst="rect">
            <a:avLst/>
          </a:prstGeom>
          <a:noFill/>
        </p:spPr>
        <p:txBody>
          <a:bodyPr wrap="square" rtlCol="0">
            <a:spAutoFit/>
          </a:bodyPr>
          <a:lstStyle/>
          <a:p>
            <a:pPr algn="ctr"/>
            <a:fld id="{D6B451B3-0974-48E7-B766-C26B8873452B}" type="slidenum">
              <a:rPr lang="fr-FR" sz="819" smtClean="0">
                <a:solidFill>
                  <a:srgbClr val="204291"/>
                </a:solidFill>
              </a:rPr>
              <a:pPr algn="ctr"/>
              <a:t>‹N°›</a:t>
            </a:fld>
            <a:endParaRPr lang="fr-FR" sz="819" dirty="0">
              <a:solidFill>
                <a:srgbClr val="204291"/>
              </a:solidFill>
            </a:endParaRPr>
          </a:p>
        </p:txBody>
      </p:sp>
    </p:spTree>
    <p:extLst>
      <p:ext uri="{BB962C8B-B14F-4D97-AF65-F5344CB8AC3E}">
        <p14:creationId xmlns:p14="http://schemas.microsoft.com/office/powerpoint/2010/main" val="3903450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Grande Partie">
    <p:spTree>
      <p:nvGrpSpPr>
        <p:cNvPr id="1" name=""/>
        <p:cNvGrpSpPr/>
        <p:nvPr/>
      </p:nvGrpSpPr>
      <p:grpSpPr>
        <a:xfrm>
          <a:off x="0" y="0"/>
          <a:ext cx="0" cy="0"/>
          <a:chOff x="0" y="0"/>
          <a:chExt cx="0" cy="0"/>
        </a:xfrm>
      </p:grpSpPr>
      <p:pic>
        <p:nvPicPr>
          <p:cNvPr id="12" name="Image 11" descr="Une image contenant texte, personne, table, salle de conférence&#10;&#10;Description générée automatiquement">
            <a:extLst>
              <a:ext uri="{FF2B5EF4-FFF2-40B4-BE49-F238E27FC236}">
                <a16:creationId xmlns:a16="http://schemas.microsoft.com/office/drawing/2014/main" id="{1CB86586-8B39-45FE-8095-C1077D6D902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49385" y="116457"/>
            <a:ext cx="8858358" cy="4530524"/>
          </a:xfrm>
          <a:prstGeom prst="rect">
            <a:avLst/>
          </a:prstGeom>
        </p:spPr>
      </p:pic>
      <p:sp>
        <p:nvSpPr>
          <p:cNvPr id="5" name="object 3">
            <a:extLst>
              <a:ext uri="{FF2B5EF4-FFF2-40B4-BE49-F238E27FC236}">
                <a16:creationId xmlns:a16="http://schemas.microsoft.com/office/drawing/2014/main" id="{8788F7B6-8AE5-4B9F-9A02-28919544066D}"/>
              </a:ext>
            </a:extLst>
          </p:cNvPr>
          <p:cNvSpPr/>
          <p:nvPr userDrawn="1"/>
        </p:nvSpPr>
        <p:spPr>
          <a:xfrm>
            <a:off x="350990" y="344702"/>
            <a:ext cx="3214840" cy="1509838"/>
          </a:xfrm>
          <a:custGeom>
            <a:avLst/>
            <a:gdLst/>
            <a:ahLst/>
            <a:cxnLst/>
            <a:rect l="l" t="t" r="r" b="b"/>
            <a:pathLst>
              <a:path w="7068184" h="3319779">
                <a:moveTo>
                  <a:pt x="0" y="3319270"/>
                </a:moveTo>
                <a:lnTo>
                  <a:pt x="7067847" y="3319270"/>
                </a:lnTo>
                <a:lnTo>
                  <a:pt x="7067847" y="0"/>
                </a:lnTo>
                <a:lnTo>
                  <a:pt x="0" y="0"/>
                </a:lnTo>
                <a:lnTo>
                  <a:pt x="0" y="3319270"/>
                </a:lnTo>
                <a:close/>
              </a:path>
            </a:pathLst>
          </a:custGeom>
          <a:solidFill>
            <a:srgbClr val="FFFFFF"/>
          </a:solidFill>
        </p:spPr>
        <p:txBody>
          <a:bodyPr wrap="square" lIns="0" tIns="0" rIns="0" bIns="0" rtlCol="0"/>
          <a:lstStyle/>
          <a:p>
            <a:endParaRPr sz="819"/>
          </a:p>
        </p:txBody>
      </p:sp>
      <p:sp>
        <p:nvSpPr>
          <p:cNvPr id="9" name="Espace réservé du texte 8">
            <a:extLst>
              <a:ext uri="{FF2B5EF4-FFF2-40B4-BE49-F238E27FC236}">
                <a16:creationId xmlns:a16="http://schemas.microsoft.com/office/drawing/2014/main" id="{EA4A5B0B-EC31-4F24-9272-51BE71A902D9}"/>
              </a:ext>
            </a:extLst>
          </p:cNvPr>
          <p:cNvSpPr>
            <a:spLocks noGrp="1"/>
          </p:cNvSpPr>
          <p:nvPr>
            <p:ph type="body" sz="quarter" idx="10"/>
          </p:nvPr>
        </p:nvSpPr>
        <p:spPr>
          <a:xfrm>
            <a:off x="356691" y="580692"/>
            <a:ext cx="3214552" cy="659904"/>
          </a:xfrm>
          <a:prstGeom prst="rect">
            <a:avLst/>
          </a:prstGeom>
        </p:spPr>
        <p:txBody>
          <a:bodyPr anchor="ctr"/>
          <a:lstStyle>
            <a:lvl1pPr>
              <a:defRPr lang="fr-FR" sz="3002" b="1" kern="0" spc="-2" dirty="0">
                <a:solidFill>
                  <a:srgbClr val="081061"/>
                </a:solidFill>
                <a:latin typeface="Arial Narrow" panose="020B0606020202030204" pitchFamily="34" charset="0"/>
                <a:ea typeface="+mj-ea"/>
                <a:cs typeface="+mj-cs"/>
              </a:defRPr>
            </a:lvl1pPr>
          </a:lstStyle>
          <a:p>
            <a:pPr lvl="0"/>
            <a:r>
              <a:rPr lang="fr-FR" dirty="0"/>
              <a:t>Cliquez pour modifier les styles du texte du masque</a:t>
            </a:r>
          </a:p>
        </p:txBody>
      </p:sp>
      <p:sp>
        <p:nvSpPr>
          <p:cNvPr id="10" name="Espace réservé du texte 8">
            <a:extLst>
              <a:ext uri="{FF2B5EF4-FFF2-40B4-BE49-F238E27FC236}">
                <a16:creationId xmlns:a16="http://schemas.microsoft.com/office/drawing/2014/main" id="{306E359A-99FE-469A-97AE-456E74ECB30D}"/>
              </a:ext>
            </a:extLst>
          </p:cNvPr>
          <p:cNvSpPr>
            <a:spLocks noGrp="1"/>
          </p:cNvSpPr>
          <p:nvPr>
            <p:ph type="body" sz="quarter" idx="11"/>
          </p:nvPr>
        </p:nvSpPr>
        <p:spPr>
          <a:xfrm>
            <a:off x="356691" y="1247356"/>
            <a:ext cx="3214552" cy="416658"/>
          </a:xfrm>
          <a:prstGeom prst="rect">
            <a:avLst/>
          </a:prstGeom>
        </p:spPr>
        <p:txBody>
          <a:bodyPr anchor="ctr"/>
          <a:lstStyle>
            <a:lvl1pPr>
              <a:defRPr lang="fr-FR" sz="2047" kern="1200" dirty="0">
                <a:solidFill>
                  <a:srgbClr val="575756"/>
                </a:solidFill>
                <a:latin typeface="Arial Narrow" panose="020B0606020202030204" pitchFamily="34" charset="0"/>
                <a:ea typeface="+mn-ea"/>
                <a:cs typeface="Arial Narrow" panose="020B0606020202030204" pitchFamily="34" charset="0"/>
              </a:defRPr>
            </a:lvl1pPr>
          </a:lstStyle>
          <a:p>
            <a:pPr lvl="0"/>
            <a:r>
              <a:rPr lang="fr-FR" dirty="0"/>
              <a:t>Cliquez pour modifier les styles du texte du masque</a:t>
            </a:r>
          </a:p>
        </p:txBody>
      </p:sp>
      <p:sp>
        <p:nvSpPr>
          <p:cNvPr id="8" name="object 10">
            <a:extLst>
              <a:ext uri="{FF2B5EF4-FFF2-40B4-BE49-F238E27FC236}">
                <a16:creationId xmlns:a16="http://schemas.microsoft.com/office/drawing/2014/main" id="{992C3110-8120-4798-8048-A964BAF37568}"/>
              </a:ext>
            </a:extLst>
          </p:cNvPr>
          <p:cNvSpPr/>
          <p:nvPr userDrawn="1"/>
        </p:nvSpPr>
        <p:spPr>
          <a:xfrm>
            <a:off x="4315795" y="4746827"/>
            <a:ext cx="251051" cy="398253"/>
          </a:xfrm>
          <a:custGeom>
            <a:avLst/>
            <a:gdLst/>
            <a:ahLst/>
            <a:cxnLst/>
            <a:rect l="l" t="t" r="r" b="b"/>
            <a:pathLst>
              <a:path w="438150" h="875665">
                <a:moveTo>
                  <a:pt x="0" y="875334"/>
                </a:moveTo>
                <a:lnTo>
                  <a:pt x="437651" y="875334"/>
                </a:lnTo>
                <a:lnTo>
                  <a:pt x="437651" y="0"/>
                </a:lnTo>
                <a:lnTo>
                  <a:pt x="0" y="0"/>
                </a:lnTo>
                <a:lnTo>
                  <a:pt x="0" y="875334"/>
                </a:lnTo>
                <a:close/>
              </a:path>
            </a:pathLst>
          </a:custGeom>
          <a:solidFill>
            <a:srgbClr val="BED736"/>
          </a:solidFill>
        </p:spPr>
        <p:txBody>
          <a:bodyPr wrap="square" lIns="0" tIns="0" rIns="0" bIns="0" rtlCol="0"/>
          <a:lstStyle/>
          <a:p>
            <a:endParaRPr sz="819">
              <a:solidFill>
                <a:srgbClr val="27348B"/>
              </a:solidFill>
            </a:endParaRPr>
          </a:p>
        </p:txBody>
      </p:sp>
      <p:sp>
        <p:nvSpPr>
          <p:cNvPr id="11" name="object 11">
            <a:extLst>
              <a:ext uri="{FF2B5EF4-FFF2-40B4-BE49-F238E27FC236}">
                <a16:creationId xmlns:a16="http://schemas.microsoft.com/office/drawing/2014/main" id="{145B85B5-EC28-488B-9368-3C7BAC60ABEF}"/>
              </a:ext>
            </a:extLst>
          </p:cNvPr>
          <p:cNvSpPr/>
          <p:nvPr userDrawn="1"/>
        </p:nvSpPr>
        <p:spPr>
          <a:xfrm>
            <a:off x="142876" y="4646980"/>
            <a:ext cx="8858358" cy="0"/>
          </a:xfrm>
          <a:custGeom>
            <a:avLst/>
            <a:gdLst/>
            <a:ahLst/>
            <a:cxnLst/>
            <a:rect l="l" t="t" r="r" b="b"/>
            <a:pathLst>
              <a:path w="19476085">
                <a:moveTo>
                  <a:pt x="0" y="0"/>
                </a:moveTo>
                <a:lnTo>
                  <a:pt x="19475846" y="0"/>
                </a:lnTo>
              </a:path>
            </a:pathLst>
          </a:custGeom>
          <a:ln w="6429">
            <a:solidFill>
              <a:srgbClr val="676A6A"/>
            </a:solidFill>
          </a:ln>
        </p:spPr>
        <p:txBody>
          <a:bodyPr wrap="square" lIns="0" tIns="0" rIns="0" bIns="0" rtlCol="0"/>
          <a:lstStyle/>
          <a:p>
            <a:endParaRPr sz="819"/>
          </a:p>
        </p:txBody>
      </p:sp>
      <p:pic>
        <p:nvPicPr>
          <p:cNvPr id="14" name="Image 13">
            <a:extLst>
              <a:ext uri="{FF2B5EF4-FFF2-40B4-BE49-F238E27FC236}">
                <a16:creationId xmlns:a16="http://schemas.microsoft.com/office/drawing/2014/main" id="{3436902D-8887-411B-9434-07B6FDC9BE9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72287" y="4817866"/>
            <a:ext cx="1028946" cy="184526"/>
          </a:xfrm>
          <a:prstGeom prst="rect">
            <a:avLst/>
          </a:prstGeom>
        </p:spPr>
      </p:pic>
      <p:sp>
        <p:nvSpPr>
          <p:cNvPr id="13" name="ZoneTexte 12">
            <a:extLst>
              <a:ext uri="{FF2B5EF4-FFF2-40B4-BE49-F238E27FC236}">
                <a16:creationId xmlns:a16="http://schemas.microsoft.com/office/drawing/2014/main" id="{65905213-BFC9-43E9-ACE1-D0C5ACD97A18}"/>
              </a:ext>
            </a:extLst>
          </p:cNvPr>
          <p:cNvSpPr txBox="1"/>
          <p:nvPr userDrawn="1"/>
        </p:nvSpPr>
        <p:spPr>
          <a:xfrm>
            <a:off x="4212237" y="4859072"/>
            <a:ext cx="479684" cy="218393"/>
          </a:xfrm>
          <a:prstGeom prst="rect">
            <a:avLst/>
          </a:prstGeom>
          <a:noFill/>
        </p:spPr>
        <p:txBody>
          <a:bodyPr wrap="square" rtlCol="0">
            <a:spAutoFit/>
          </a:bodyPr>
          <a:lstStyle/>
          <a:p>
            <a:pPr algn="ctr"/>
            <a:fld id="{D6B451B3-0974-48E7-B766-C26B8873452B}" type="slidenum">
              <a:rPr lang="fr-FR" sz="819" smtClean="0">
                <a:solidFill>
                  <a:srgbClr val="204291"/>
                </a:solidFill>
              </a:rPr>
              <a:pPr algn="ctr"/>
              <a:t>‹N°›</a:t>
            </a:fld>
            <a:endParaRPr lang="fr-FR" sz="819" dirty="0">
              <a:solidFill>
                <a:srgbClr val="204291"/>
              </a:solidFill>
            </a:endParaRPr>
          </a:p>
        </p:txBody>
      </p:sp>
    </p:spTree>
    <p:extLst>
      <p:ext uri="{BB962C8B-B14F-4D97-AF65-F5344CB8AC3E}">
        <p14:creationId xmlns:p14="http://schemas.microsoft.com/office/powerpoint/2010/main" val="2523850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Grande Partie">
    <p:spTree>
      <p:nvGrpSpPr>
        <p:cNvPr id="1" name=""/>
        <p:cNvGrpSpPr/>
        <p:nvPr/>
      </p:nvGrpSpPr>
      <p:grpSpPr>
        <a:xfrm>
          <a:off x="0" y="0"/>
          <a:ext cx="0" cy="0"/>
          <a:chOff x="0" y="0"/>
          <a:chExt cx="0" cy="0"/>
        </a:xfrm>
      </p:grpSpPr>
      <p:pic>
        <p:nvPicPr>
          <p:cNvPr id="13" name="Image 12" descr="Une image contenant intérieur, personne, préparation, casque&#10;&#10;Description générée automatiquement">
            <a:extLst>
              <a:ext uri="{FF2B5EF4-FFF2-40B4-BE49-F238E27FC236}">
                <a16:creationId xmlns:a16="http://schemas.microsoft.com/office/drawing/2014/main" id="{58986E0F-36B3-4F84-BE80-7E6076210CC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6"/>
          <a:stretch/>
        </p:blipFill>
        <p:spPr>
          <a:xfrm flipH="1">
            <a:off x="140516" y="97323"/>
            <a:ext cx="8858358" cy="4531467"/>
          </a:xfrm>
          <a:prstGeom prst="rect">
            <a:avLst/>
          </a:prstGeom>
        </p:spPr>
      </p:pic>
      <p:sp>
        <p:nvSpPr>
          <p:cNvPr id="5" name="object 3">
            <a:extLst>
              <a:ext uri="{FF2B5EF4-FFF2-40B4-BE49-F238E27FC236}">
                <a16:creationId xmlns:a16="http://schemas.microsoft.com/office/drawing/2014/main" id="{8788F7B6-8AE5-4B9F-9A02-28919544066D}"/>
              </a:ext>
            </a:extLst>
          </p:cNvPr>
          <p:cNvSpPr/>
          <p:nvPr userDrawn="1"/>
        </p:nvSpPr>
        <p:spPr>
          <a:xfrm>
            <a:off x="350990" y="344702"/>
            <a:ext cx="3214840" cy="1509838"/>
          </a:xfrm>
          <a:custGeom>
            <a:avLst/>
            <a:gdLst/>
            <a:ahLst/>
            <a:cxnLst/>
            <a:rect l="l" t="t" r="r" b="b"/>
            <a:pathLst>
              <a:path w="7068184" h="3319779">
                <a:moveTo>
                  <a:pt x="0" y="3319270"/>
                </a:moveTo>
                <a:lnTo>
                  <a:pt x="7067847" y="3319270"/>
                </a:lnTo>
                <a:lnTo>
                  <a:pt x="7067847" y="0"/>
                </a:lnTo>
                <a:lnTo>
                  <a:pt x="0" y="0"/>
                </a:lnTo>
                <a:lnTo>
                  <a:pt x="0" y="3319270"/>
                </a:lnTo>
                <a:close/>
              </a:path>
            </a:pathLst>
          </a:custGeom>
          <a:solidFill>
            <a:srgbClr val="FFFFFF"/>
          </a:solidFill>
        </p:spPr>
        <p:txBody>
          <a:bodyPr wrap="square" lIns="0" tIns="0" rIns="0" bIns="0" rtlCol="0" anchor="ctr"/>
          <a:lstStyle/>
          <a:p>
            <a:endParaRPr sz="819"/>
          </a:p>
        </p:txBody>
      </p:sp>
      <p:sp>
        <p:nvSpPr>
          <p:cNvPr id="9" name="Espace réservé du texte 8">
            <a:extLst>
              <a:ext uri="{FF2B5EF4-FFF2-40B4-BE49-F238E27FC236}">
                <a16:creationId xmlns:a16="http://schemas.microsoft.com/office/drawing/2014/main" id="{EA4A5B0B-EC31-4F24-9272-51BE71A902D9}"/>
              </a:ext>
            </a:extLst>
          </p:cNvPr>
          <p:cNvSpPr>
            <a:spLocks noGrp="1"/>
          </p:cNvSpPr>
          <p:nvPr>
            <p:ph type="body" sz="quarter" idx="10"/>
          </p:nvPr>
        </p:nvSpPr>
        <p:spPr>
          <a:xfrm>
            <a:off x="356691" y="580692"/>
            <a:ext cx="3214552" cy="659904"/>
          </a:xfrm>
          <a:prstGeom prst="rect">
            <a:avLst/>
          </a:prstGeom>
        </p:spPr>
        <p:txBody>
          <a:bodyPr anchor="ctr"/>
          <a:lstStyle>
            <a:lvl1pPr>
              <a:defRPr lang="fr-FR" sz="3002" b="1" kern="0" spc="-2" dirty="0">
                <a:solidFill>
                  <a:srgbClr val="081061"/>
                </a:solidFill>
                <a:latin typeface="Arial Narrow" panose="020B0606020202030204" pitchFamily="34" charset="0"/>
                <a:ea typeface="+mj-ea"/>
                <a:cs typeface="+mj-cs"/>
              </a:defRPr>
            </a:lvl1pPr>
          </a:lstStyle>
          <a:p>
            <a:pPr lvl="0"/>
            <a:r>
              <a:rPr lang="fr-FR" dirty="0"/>
              <a:t>Cliquez pour modifier les styles du texte du masque</a:t>
            </a:r>
          </a:p>
        </p:txBody>
      </p:sp>
      <p:sp>
        <p:nvSpPr>
          <p:cNvPr id="10" name="Espace réservé du texte 8">
            <a:extLst>
              <a:ext uri="{FF2B5EF4-FFF2-40B4-BE49-F238E27FC236}">
                <a16:creationId xmlns:a16="http://schemas.microsoft.com/office/drawing/2014/main" id="{306E359A-99FE-469A-97AE-456E74ECB30D}"/>
              </a:ext>
            </a:extLst>
          </p:cNvPr>
          <p:cNvSpPr>
            <a:spLocks noGrp="1"/>
          </p:cNvSpPr>
          <p:nvPr>
            <p:ph type="body" sz="quarter" idx="11"/>
          </p:nvPr>
        </p:nvSpPr>
        <p:spPr>
          <a:xfrm>
            <a:off x="356691" y="1247356"/>
            <a:ext cx="3214552" cy="416658"/>
          </a:xfrm>
          <a:prstGeom prst="rect">
            <a:avLst/>
          </a:prstGeom>
        </p:spPr>
        <p:txBody>
          <a:bodyPr anchor="ctr"/>
          <a:lstStyle>
            <a:lvl1pPr>
              <a:defRPr lang="fr-FR" sz="2047" kern="1200" dirty="0">
                <a:solidFill>
                  <a:srgbClr val="575756"/>
                </a:solidFill>
                <a:latin typeface="Arial Narrow" panose="020B0606020202030204" pitchFamily="34" charset="0"/>
                <a:ea typeface="+mn-ea"/>
                <a:cs typeface="Arial Narrow" panose="020B0606020202030204" pitchFamily="34" charset="0"/>
              </a:defRPr>
            </a:lvl1pPr>
          </a:lstStyle>
          <a:p>
            <a:pPr lvl="0"/>
            <a:r>
              <a:rPr lang="fr-FR" dirty="0"/>
              <a:t>Cliquez pour modifier les styles du texte du masque</a:t>
            </a:r>
          </a:p>
        </p:txBody>
      </p:sp>
      <p:sp>
        <p:nvSpPr>
          <p:cNvPr id="8" name="object 10">
            <a:extLst>
              <a:ext uri="{FF2B5EF4-FFF2-40B4-BE49-F238E27FC236}">
                <a16:creationId xmlns:a16="http://schemas.microsoft.com/office/drawing/2014/main" id="{992C3110-8120-4798-8048-A964BAF37568}"/>
              </a:ext>
            </a:extLst>
          </p:cNvPr>
          <p:cNvSpPr/>
          <p:nvPr userDrawn="1"/>
        </p:nvSpPr>
        <p:spPr>
          <a:xfrm>
            <a:off x="4315795" y="4746827"/>
            <a:ext cx="251051" cy="398253"/>
          </a:xfrm>
          <a:custGeom>
            <a:avLst/>
            <a:gdLst/>
            <a:ahLst/>
            <a:cxnLst/>
            <a:rect l="l" t="t" r="r" b="b"/>
            <a:pathLst>
              <a:path w="438150" h="875665">
                <a:moveTo>
                  <a:pt x="0" y="875334"/>
                </a:moveTo>
                <a:lnTo>
                  <a:pt x="437651" y="875334"/>
                </a:lnTo>
                <a:lnTo>
                  <a:pt x="437651" y="0"/>
                </a:lnTo>
                <a:lnTo>
                  <a:pt x="0" y="0"/>
                </a:lnTo>
                <a:lnTo>
                  <a:pt x="0" y="875334"/>
                </a:lnTo>
                <a:close/>
              </a:path>
            </a:pathLst>
          </a:custGeom>
          <a:solidFill>
            <a:srgbClr val="BED736"/>
          </a:solidFill>
        </p:spPr>
        <p:txBody>
          <a:bodyPr wrap="square" lIns="0" tIns="0" rIns="0" bIns="0" rtlCol="0"/>
          <a:lstStyle/>
          <a:p>
            <a:endParaRPr sz="819">
              <a:solidFill>
                <a:srgbClr val="27348B"/>
              </a:solidFill>
            </a:endParaRPr>
          </a:p>
        </p:txBody>
      </p:sp>
      <p:sp>
        <p:nvSpPr>
          <p:cNvPr id="11" name="object 11">
            <a:extLst>
              <a:ext uri="{FF2B5EF4-FFF2-40B4-BE49-F238E27FC236}">
                <a16:creationId xmlns:a16="http://schemas.microsoft.com/office/drawing/2014/main" id="{145B85B5-EC28-488B-9368-3C7BAC60ABEF}"/>
              </a:ext>
            </a:extLst>
          </p:cNvPr>
          <p:cNvSpPr/>
          <p:nvPr userDrawn="1"/>
        </p:nvSpPr>
        <p:spPr>
          <a:xfrm>
            <a:off x="142876" y="4646980"/>
            <a:ext cx="8858358" cy="0"/>
          </a:xfrm>
          <a:custGeom>
            <a:avLst/>
            <a:gdLst/>
            <a:ahLst/>
            <a:cxnLst/>
            <a:rect l="l" t="t" r="r" b="b"/>
            <a:pathLst>
              <a:path w="19476085">
                <a:moveTo>
                  <a:pt x="0" y="0"/>
                </a:moveTo>
                <a:lnTo>
                  <a:pt x="19475846" y="0"/>
                </a:lnTo>
              </a:path>
            </a:pathLst>
          </a:custGeom>
          <a:ln w="6429">
            <a:solidFill>
              <a:srgbClr val="676A6A"/>
            </a:solidFill>
          </a:ln>
        </p:spPr>
        <p:txBody>
          <a:bodyPr wrap="square" lIns="0" tIns="0" rIns="0" bIns="0" rtlCol="0"/>
          <a:lstStyle/>
          <a:p>
            <a:endParaRPr sz="819"/>
          </a:p>
        </p:txBody>
      </p:sp>
      <p:pic>
        <p:nvPicPr>
          <p:cNvPr id="14" name="Image 13">
            <a:extLst>
              <a:ext uri="{FF2B5EF4-FFF2-40B4-BE49-F238E27FC236}">
                <a16:creationId xmlns:a16="http://schemas.microsoft.com/office/drawing/2014/main" id="{43362911-D02E-47BE-B837-6CD949040C5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72287" y="4817866"/>
            <a:ext cx="1028946" cy="184526"/>
          </a:xfrm>
          <a:prstGeom prst="rect">
            <a:avLst/>
          </a:prstGeom>
        </p:spPr>
      </p:pic>
      <p:sp>
        <p:nvSpPr>
          <p:cNvPr id="12" name="ZoneTexte 11">
            <a:extLst>
              <a:ext uri="{FF2B5EF4-FFF2-40B4-BE49-F238E27FC236}">
                <a16:creationId xmlns:a16="http://schemas.microsoft.com/office/drawing/2014/main" id="{ECA0A745-5F3F-49F5-8D8B-8AEB5DB0E457}"/>
              </a:ext>
            </a:extLst>
          </p:cNvPr>
          <p:cNvSpPr txBox="1"/>
          <p:nvPr userDrawn="1"/>
        </p:nvSpPr>
        <p:spPr>
          <a:xfrm>
            <a:off x="4212237" y="4859072"/>
            <a:ext cx="479684" cy="218393"/>
          </a:xfrm>
          <a:prstGeom prst="rect">
            <a:avLst/>
          </a:prstGeom>
          <a:noFill/>
        </p:spPr>
        <p:txBody>
          <a:bodyPr wrap="square" rtlCol="0">
            <a:spAutoFit/>
          </a:bodyPr>
          <a:lstStyle/>
          <a:p>
            <a:pPr algn="ctr"/>
            <a:fld id="{D6B451B3-0974-48E7-B766-C26B8873452B}" type="slidenum">
              <a:rPr lang="fr-FR" sz="819" smtClean="0">
                <a:solidFill>
                  <a:srgbClr val="204291"/>
                </a:solidFill>
              </a:rPr>
              <a:pPr algn="ctr"/>
              <a:t>‹N°›</a:t>
            </a:fld>
            <a:endParaRPr lang="fr-FR" sz="819" dirty="0">
              <a:solidFill>
                <a:srgbClr val="204291"/>
              </a:solidFill>
            </a:endParaRPr>
          </a:p>
        </p:txBody>
      </p:sp>
    </p:spTree>
    <p:extLst>
      <p:ext uri="{BB962C8B-B14F-4D97-AF65-F5344CB8AC3E}">
        <p14:creationId xmlns:p14="http://schemas.microsoft.com/office/powerpoint/2010/main" val="4254978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Grande Partie">
    <p:spTree>
      <p:nvGrpSpPr>
        <p:cNvPr id="1" name=""/>
        <p:cNvGrpSpPr/>
        <p:nvPr/>
      </p:nvGrpSpPr>
      <p:grpSpPr>
        <a:xfrm>
          <a:off x="0" y="0"/>
          <a:ext cx="0" cy="0"/>
          <a:chOff x="0" y="0"/>
          <a:chExt cx="0" cy="0"/>
        </a:xfrm>
      </p:grpSpPr>
      <p:pic>
        <p:nvPicPr>
          <p:cNvPr id="6" name="Image 5" descr="Une image contenant personne, bâtiment, homme, extérieur&#10;&#10;Description générée automatiquement">
            <a:extLst>
              <a:ext uri="{FF2B5EF4-FFF2-40B4-BE49-F238E27FC236}">
                <a16:creationId xmlns:a16="http://schemas.microsoft.com/office/drawing/2014/main" id="{98C4EB3C-97C8-475F-8703-AE4FBE43177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134815" y="97324"/>
            <a:ext cx="8864059" cy="4549656"/>
          </a:xfrm>
          <a:prstGeom prst="rect">
            <a:avLst/>
          </a:prstGeom>
        </p:spPr>
      </p:pic>
      <p:sp>
        <p:nvSpPr>
          <p:cNvPr id="5" name="object 3">
            <a:extLst>
              <a:ext uri="{FF2B5EF4-FFF2-40B4-BE49-F238E27FC236}">
                <a16:creationId xmlns:a16="http://schemas.microsoft.com/office/drawing/2014/main" id="{8788F7B6-8AE5-4B9F-9A02-28919544066D}"/>
              </a:ext>
            </a:extLst>
          </p:cNvPr>
          <p:cNvSpPr/>
          <p:nvPr userDrawn="1"/>
        </p:nvSpPr>
        <p:spPr>
          <a:xfrm>
            <a:off x="350990" y="344702"/>
            <a:ext cx="3214840" cy="1509838"/>
          </a:xfrm>
          <a:custGeom>
            <a:avLst/>
            <a:gdLst/>
            <a:ahLst/>
            <a:cxnLst/>
            <a:rect l="l" t="t" r="r" b="b"/>
            <a:pathLst>
              <a:path w="7068184" h="3319779">
                <a:moveTo>
                  <a:pt x="0" y="3319270"/>
                </a:moveTo>
                <a:lnTo>
                  <a:pt x="7067847" y="3319270"/>
                </a:lnTo>
                <a:lnTo>
                  <a:pt x="7067847" y="0"/>
                </a:lnTo>
                <a:lnTo>
                  <a:pt x="0" y="0"/>
                </a:lnTo>
                <a:lnTo>
                  <a:pt x="0" y="3319270"/>
                </a:lnTo>
                <a:close/>
              </a:path>
            </a:pathLst>
          </a:custGeom>
          <a:solidFill>
            <a:srgbClr val="FFFFFF"/>
          </a:solidFill>
        </p:spPr>
        <p:txBody>
          <a:bodyPr wrap="square" lIns="0" tIns="0" rIns="0" bIns="0" rtlCol="0" anchor="ctr"/>
          <a:lstStyle/>
          <a:p>
            <a:endParaRPr sz="819"/>
          </a:p>
        </p:txBody>
      </p:sp>
      <p:sp>
        <p:nvSpPr>
          <p:cNvPr id="9" name="Espace réservé du texte 8">
            <a:extLst>
              <a:ext uri="{FF2B5EF4-FFF2-40B4-BE49-F238E27FC236}">
                <a16:creationId xmlns:a16="http://schemas.microsoft.com/office/drawing/2014/main" id="{EA4A5B0B-EC31-4F24-9272-51BE71A902D9}"/>
              </a:ext>
            </a:extLst>
          </p:cNvPr>
          <p:cNvSpPr>
            <a:spLocks noGrp="1"/>
          </p:cNvSpPr>
          <p:nvPr>
            <p:ph type="body" sz="quarter" idx="10"/>
          </p:nvPr>
        </p:nvSpPr>
        <p:spPr>
          <a:xfrm>
            <a:off x="356691" y="580692"/>
            <a:ext cx="3214552" cy="659904"/>
          </a:xfrm>
          <a:prstGeom prst="rect">
            <a:avLst/>
          </a:prstGeom>
        </p:spPr>
        <p:txBody>
          <a:bodyPr anchor="ctr"/>
          <a:lstStyle>
            <a:lvl1pPr>
              <a:defRPr lang="fr-FR" sz="3002" b="1" kern="0" spc="-2" dirty="0">
                <a:solidFill>
                  <a:srgbClr val="081061"/>
                </a:solidFill>
                <a:latin typeface="Arial Narrow" panose="020B0606020202030204" pitchFamily="34" charset="0"/>
                <a:ea typeface="+mj-ea"/>
                <a:cs typeface="+mj-cs"/>
              </a:defRPr>
            </a:lvl1pPr>
          </a:lstStyle>
          <a:p>
            <a:pPr lvl="0"/>
            <a:r>
              <a:rPr lang="fr-FR" dirty="0"/>
              <a:t>Cliquez pour modifier les styles du texte du masque</a:t>
            </a:r>
          </a:p>
        </p:txBody>
      </p:sp>
      <p:sp>
        <p:nvSpPr>
          <p:cNvPr id="10" name="Espace réservé du texte 8">
            <a:extLst>
              <a:ext uri="{FF2B5EF4-FFF2-40B4-BE49-F238E27FC236}">
                <a16:creationId xmlns:a16="http://schemas.microsoft.com/office/drawing/2014/main" id="{306E359A-99FE-469A-97AE-456E74ECB30D}"/>
              </a:ext>
            </a:extLst>
          </p:cNvPr>
          <p:cNvSpPr>
            <a:spLocks noGrp="1"/>
          </p:cNvSpPr>
          <p:nvPr>
            <p:ph type="body" sz="quarter" idx="11"/>
          </p:nvPr>
        </p:nvSpPr>
        <p:spPr>
          <a:xfrm>
            <a:off x="356691" y="1247356"/>
            <a:ext cx="3214552" cy="416658"/>
          </a:xfrm>
          <a:prstGeom prst="rect">
            <a:avLst/>
          </a:prstGeom>
        </p:spPr>
        <p:txBody>
          <a:bodyPr anchor="ctr"/>
          <a:lstStyle>
            <a:lvl1pPr>
              <a:defRPr lang="fr-FR" sz="2047" kern="1200" dirty="0">
                <a:solidFill>
                  <a:srgbClr val="575756"/>
                </a:solidFill>
                <a:latin typeface="Arial Narrow" panose="020B0606020202030204" pitchFamily="34" charset="0"/>
                <a:ea typeface="+mn-ea"/>
                <a:cs typeface="Arial Narrow" panose="020B0606020202030204" pitchFamily="34" charset="0"/>
              </a:defRPr>
            </a:lvl1pPr>
          </a:lstStyle>
          <a:p>
            <a:pPr lvl="0"/>
            <a:r>
              <a:rPr lang="fr-FR" dirty="0"/>
              <a:t>Cliquez pour modifier les styles du texte du masque</a:t>
            </a:r>
          </a:p>
        </p:txBody>
      </p:sp>
      <p:sp>
        <p:nvSpPr>
          <p:cNvPr id="8" name="object 10">
            <a:extLst>
              <a:ext uri="{FF2B5EF4-FFF2-40B4-BE49-F238E27FC236}">
                <a16:creationId xmlns:a16="http://schemas.microsoft.com/office/drawing/2014/main" id="{992C3110-8120-4798-8048-A964BAF37568}"/>
              </a:ext>
            </a:extLst>
          </p:cNvPr>
          <p:cNvSpPr/>
          <p:nvPr userDrawn="1"/>
        </p:nvSpPr>
        <p:spPr>
          <a:xfrm>
            <a:off x="4315795" y="4746827"/>
            <a:ext cx="251051" cy="398253"/>
          </a:xfrm>
          <a:custGeom>
            <a:avLst/>
            <a:gdLst/>
            <a:ahLst/>
            <a:cxnLst/>
            <a:rect l="l" t="t" r="r" b="b"/>
            <a:pathLst>
              <a:path w="438150" h="875665">
                <a:moveTo>
                  <a:pt x="0" y="875334"/>
                </a:moveTo>
                <a:lnTo>
                  <a:pt x="437651" y="875334"/>
                </a:lnTo>
                <a:lnTo>
                  <a:pt x="437651" y="0"/>
                </a:lnTo>
                <a:lnTo>
                  <a:pt x="0" y="0"/>
                </a:lnTo>
                <a:lnTo>
                  <a:pt x="0" y="875334"/>
                </a:lnTo>
                <a:close/>
              </a:path>
            </a:pathLst>
          </a:custGeom>
          <a:solidFill>
            <a:srgbClr val="BED736"/>
          </a:solidFill>
        </p:spPr>
        <p:txBody>
          <a:bodyPr wrap="square" lIns="0" tIns="0" rIns="0" bIns="0" rtlCol="0"/>
          <a:lstStyle/>
          <a:p>
            <a:endParaRPr sz="819">
              <a:solidFill>
                <a:srgbClr val="27348B"/>
              </a:solidFill>
            </a:endParaRPr>
          </a:p>
        </p:txBody>
      </p:sp>
      <p:sp>
        <p:nvSpPr>
          <p:cNvPr id="11" name="object 11">
            <a:extLst>
              <a:ext uri="{FF2B5EF4-FFF2-40B4-BE49-F238E27FC236}">
                <a16:creationId xmlns:a16="http://schemas.microsoft.com/office/drawing/2014/main" id="{145B85B5-EC28-488B-9368-3C7BAC60ABEF}"/>
              </a:ext>
            </a:extLst>
          </p:cNvPr>
          <p:cNvSpPr/>
          <p:nvPr userDrawn="1"/>
        </p:nvSpPr>
        <p:spPr>
          <a:xfrm>
            <a:off x="142876" y="4646980"/>
            <a:ext cx="8858358" cy="0"/>
          </a:xfrm>
          <a:custGeom>
            <a:avLst/>
            <a:gdLst/>
            <a:ahLst/>
            <a:cxnLst/>
            <a:rect l="l" t="t" r="r" b="b"/>
            <a:pathLst>
              <a:path w="19476085">
                <a:moveTo>
                  <a:pt x="0" y="0"/>
                </a:moveTo>
                <a:lnTo>
                  <a:pt x="19475846" y="0"/>
                </a:lnTo>
              </a:path>
            </a:pathLst>
          </a:custGeom>
          <a:ln w="6429">
            <a:solidFill>
              <a:srgbClr val="676A6A"/>
            </a:solidFill>
          </a:ln>
        </p:spPr>
        <p:txBody>
          <a:bodyPr wrap="square" lIns="0" tIns="0" rIns="0" bIns="0" rtlCol="0"/>
          <a:lstStyle/>
          <a:p>
            <a:endParaRPr sz="819"/>
          </a:p>
        </p:txBody>
      </p:sp>
      <p:pic>
        <p:nvPicPr>
          <p:cNvPr id="14" name="Image 13">
            <a:extLst>
              <a:ext uri="{FF2B5EF4-FFF2-40B4-BE49-F238E27FC236}">
                <a16:creationId xmlns:a16="http://schemas.microsoft.com/office/drawing/2014/main" id="{43362911-D02E-47BE-B837-6CD949040C5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72287" y="4817866"/>
            <a:ext cx="1028946" cy="184526"/>
          </a:xfrm>
          <a:prstGeom prst="rect">
            <a:avLst/>
          </a:prstGeom>
        </p:spPr>
      </p:pic>
      <p:sp>
        <p:nvSpPr>
          <p:cNvPr id="12" name="ZoneTexte 11">
            <a:extLst>
              <a:ext uri="{FF2B5EF4-FFF2-40B4-BE49-F238E27FC236}">
                <a16:creationId xmlns:a16="http://schemas.microsoft.com/office/drawing/2014/main" id="{F6561ADA-C322-412A-A081-4D9B4D1094F2}"/>
              </a:ext>
            </a:extLst>
          </p:cNvPr>
          <p:cNvSpPr txBox="1"/>
          <p:nvPr userDrawn="1"/>
        </p:nvSpPr>
        <p:spPr>
          <a:xfrm>
            <a:off x="4212237" y="4859072"/>
            <a:ext cx="479684" cy="218393"/>
          </a:xfrm>
          <a:prstGeom prst="rect">
            <a:avLst/>
          </a:prstGeom>
          <a:noFill/>
        </p:spPr>
        <p:txBody>
          <a:bodyPr wrap="square" rtlCol="0">
            <a:spAutoFit/>
          </a:bodyPr>
          <a:lstStyle/>
          <a:p>
            <a:pPr algn="ctr"/>
            <a:fld id="{D6B451B3-0974-48E7-B766-C26B8873452B}" type="slidenum">
              <a:rPr lang="fr-FR" sz="819" smtClean="0">
                <a:solidFill>
                  <a:srgbClr val="204291"/>
                </a:solidFill>
              </a:rPr>
              <a:pPr algn="ctr"/>
              <a:t>‹N°›</a:t>
            </a:fld>
            <a:endParaRPr lang="fr-FR" sz="819" dirty="0">
              <a:solidFill>
                <a:srgbClr val="204291"/>
              </a:solidFill>
            </a:endParaRPr>
          </a:p>
        </p:txBody>
      </p:sp>
    </p:spTree>
    <p:extLst>
      <p:ext uri="{BB962C8B-B14F-4D97-AF65-F5344CB8AC3E}">
        <p14:creationId xmlns:p14="http://schemas.microsoft.com/office/powerpoint/2010/main" val="3513846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ection">
    <p:spTree>
      <p:nvGrpSpPr>
        <p:cNvPr id="1" name=""/>
        <p:cNvGrpSpPr/>
        <p:nvPr/>
      </p:nvGrpSpPr>
      <p:grpSpPr>
        <a:xfrm>
          <a:off x="0" y="0"/>
          <a:ext cx="0" cy="0"/>
          <a:chOff x="0" y="0"/>
          <a:chExt cx="0" cy="0"/>
        </a:xfrm>
      </p:grpSpPr>
      <p:pic>
        <p:nvPicPr>
          <p:cNvPr id="16" name="Image 15" descr="Une image contenant personne, homme, debout&#10;&#10;Description générée automatiquement">
            <a:extLst>
              <a:ext uri="{FF2B5EF4-FFF2-40B4-BE49-F238E27FC236}">
                <a16:creationId xmlns:a16="http://schemas.microsoft.com/office/drawing/2014/main" id="{66CF8FA5-FB48-4110-AE4F-97BAEE9482B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40901" y="116457"/>
            <a:ext cx="4436255" cy="4512333"/>
          </a:xfrm>
          <a:prstGeom prst="rect">
            <a:avLst/>
          </a:prstGeom>
        </p:spPr>
      </p:pic>
      <p:sp>
        <p:nvSpPr>
          <p:cNvPr id="10" name="Espace réservé du texte 9">
            <a:extLst>
              <a:ext uri="{FF2B5EF4-FFF2-40B4-BE49-F238E27FC236}">
                <a16:creationId xmlns:a16="http://schemas.microsoft.com/office/drawing/2014/main" id="{31FAC0FF-5629-4984-92CC-088B86920B97}"/>
              </a:ext>
            </a:extLst>
          </p:cNvPr>
          <p:cNvSpPr>
            <a:spLocks noGrp="1"/>
          </p:cNvSpPr>
          <p:nvPr>
            <p:ph type="body" sz="quarter" idx="12"/>
          </p:nvPr>
        </p:nvSpPr>
        <p:spPr>
          <a:xfrm>
            <a:off x="135745" y="233618"/>
            <a:ext cx="4366423" cy="611531"/>
          </a:xfrm>
          <a:prstGeom prst="rect">
            <a:avLst/>
          </a:prstGeom>
        </p:spPr>
        <p:txBody>
          <a:bodyPr anchor="ctr"/>
          <a:lstStyle>
            <a:lvl1pPr algn="r">
              <a:defRPr lang="fr-FR" sz="3002" b="1" dirty="0">
                <a:solidFill>
                  <a:schemeClr val="bg1"/>
                </a:solidFill>
                <a:latin typeface="Arial Narrow" panose="020B0606020202030204" pitchFamily="34" charset="0"/>
                <a:ea typeface="+mn-ea"/>
                <a:cs typeface="+mn-cs"/>
              </a:defRPr>
            </a:lvl1pPr>
          </a:lstStyle>
          <a:p>
            <a:pPr lvl="0"/>
            <a:r>
              <a:rPr lang="fr-FR"/>
              <a:t>Cliquez pour modifier les styles du texte du masque</a:t>
            </a:r>
          </a:p>
        </p:txBody>
      </p:sp>
      <p:sp>
        <p:nvSpPr>
          <p:cNvPr id="11" name="Espace réservé du texte 9">
            <a:extLst>
              <a:ext uri="{FF2B5EF4-FFF2-40B4-BE49-F238E27FC236}">
                <a16:creationId xmlns:a16="http://schemas.microsoft.com/office/drawing/2014/main" id="{6AE95FFF-E77E-4EA7-AD3D-21E6A968FB32}"/>
              </a:ext>
            </a:extLst>
          </p:cNvPr>
          <p:cNvSpPr>
            <a:spLocks noGrp="1"/>
          </p:cNvSpPr>
          <p:nvPr>
            <p:ph type="body" sz="quarter" idx="13"/>
          </p:nvPr>
        </p:nvSpPr>
        <p:spPr>
          <a:xfrm>
            <a:off x="4641832" y="240426"/>
            <a:ext cx="4359203" cy="611531"/>
          </a:xfrm>
          <a:prstGeom prst="rect">
            <a:avLst/>
          </a:prstGeom>
        </p:spPr>
        <p:txBody>
          <a:bodyPr anchor="ctr"/>
          <a:lstStyle>
            <a:lvl1pPr>
              <a:defRPr lang="fr-FR" sz="3002" b="1" dirty="0">
                <a:solidFill>
                  <a:srgbClr val="081061"/>
                </a:solidFill>
                <a:latin typeface="Arial Narrow" panose="020B0606020202030204" pitchFamily="34" charset="0"/>
                <a:ea typeface="+mn-ea"/>
                <a:cs typeface="+mn-cs"/>
              </a:defRPr>
            </a:lvl1pPr>
          </a:lstStyle>
          <a:p>
            <a:pPr lvl="0"/>
            <a:r>
              <a:rPr lang="fr-FR" dirty="0"/>
              <a:t>Cliquez pour modifier les styles du texte du masque</a:t>
            </a:r>
          </a:p>
        </p:txBody>
      </p:sp>
      <p:sp>
        <p:nvSpPr>
          <p:cNvPr id="12" name="object 10">
            <a:extLst>
              <a:ext uri="{FF2B5EF4-FFF2-40B4-BE49-F238E27FC236}">
                <a16:creationId xmlns:a16="http://schemas.microsoft.com/office/drawing/2014/main" id="{EC22F682-B175-4CCE-BD35-A8A377E16CE3}"/>
              </a:ext>
            </a:extLst>
          </p:cNvPr>
          <p:cNvSpPr/>
          <p:nvPr userDrawn="1"/>
        </p:nvSpPr>
        <p:spPr>
          <a:xfrm>
            <a:off x="4315795" y="4746827"/>
            <a:ext cx="251051" cy="398253"/>
          </a:xfrm>
          <a:custGeom>
            <a:avLst/>
            <a:gdLst/>
            <a:ahLst/>
            <a:cxnLst/>
            <a:rect l="l" t="t" r="r" b="b"/>
            <a:pathLst>
              <a:path w="438150" h="875665">
                <a:moveTo>
                  <a:pt x="0" y="875334"/>
                </a:moveTo>
                <a:lnTo>
                  <a:pt x="437651" y="875334"/>
                </a:lnTo>
                <a:lnTo>
                  <a:pt x="437651" y="0"/>
                </a:lnTo>
                <a:lnTo>
                  <a:pt x="0" y="0"/>
                </a:lnTo>
                <a:lnTo>
                  <a:pt x="0" y="875334"/>
                </a:lnTo>
                <a:close/>
              </a:path>
            </a:pathLst>
          </a:custGeom>
          <a:solidFill>
            <a:srgbClr val="BED736"/>
          </a:solidFill>
        </p:spPr>
        <p:txBody>
          <a:bodyPr wrap="square" lIns="0" tIns="0" rIns="0" bIns="0" rtlCol="0"/>
          <a:lstStyle/>
          <a:p>
            <a:endParaRPr sz="819">
              <a:solidFill>
                <a:srgbClr val="27348B"/>
              </a:solidFill>
            </a:endParaRPr>
          </a:p>
        </p:txBody>
      </p:sp>
      <p:sp>
        <p:nvSpPr>
          <p:cNvPr id="13" name="object 11">
            <a:extLst>
              <a:ext uri="{FF2B5EF4-FFF2-40B4-BE49-F238E27FC236}">
                <a16:creationId xmlns:a16="http://schemas.microsoft.com/office/drawing/2014/main" id="{1B1841A4-0DE2-4D2D-B87F-E6DF838360A2}"/>
              </a:ext>
            </a:extLst>
          </p:cNvPr>
          <p:cNvSpPr/>
          <p:nvPr userDrawn="1"/>
        </p:nvSpPr>
        <p:spPr>
          <a:xfrm>
            <a:off x="142876" y="4646980"/>
            <a:ext cx="8858358" cy="0"/>
          </a:xfrm>
          <a:custGeom>
            <a:avLst/>
            <a:gdLst/>
            <a:ahLst/>
            <a:cxnLst/>
            <a:rect l="l" t="t" r="r" b="b"/>
            <a:pathLst>
              <a:path w="19476085">
                <a:moveTo>
                  <a:pt x="0" y="0"/>
                </a:moveTo>
                <a:lnTo>
                  <a:pt x="19475846" y="0"/>
                </a:lnTo>
              </a:path>
            </a:pathLst>
          </a:custGeom>
          <a:ln w="6429">
            <a:solidFill>
              <a:srgbClr val="676A6A"/>
            </a:solidFill>
          </a:ln>
        </p:spPr>
        <p:txBody>
          <a:bodyPr wrap="square" lIns="0" tIns="0" rIns="0" bIns="0" rtlCol="0"/>
          <a:lstStyle/>
          <a:p>
            <a:endParaRPr sz="819"/>
          </a:p>
        </p:txBody>
      </p:sp>
      <p:sp>
        <p:nvSpPr>
          <p:cNvPr id="19" name="Espace réservé du contenu 14">
            <a:extLst>
              <a:ext uri="{FF2B5EF4-FFF2-40B4-BE49-F238E27FC236}">
                <a16:creationId xmlns:a16="http://schemas.microsoft.com/office/drawing/2014/main" id="{493B3535-35E0-491F-ABA1-CA1368C19CB9}"/>
              </a:ext>
            </a:extLst>
          </p:cNvPr>
          <p:cNvSpPr>
            <a:spLocks noGrp="1"/>
          </p:cNvSpPr>
          <p:nvPr>
            <p:ph sz="quarter" idx="14"/>
          </p:nvPr>
        </p:nvSpPr>
        <p:spPr>
          <a:xfrm>
            <a:off x="4718853" y="1335582"/>
            <a:ext cx="4282182" cy="3211549"/>
          </a:xfrm>
          <a:prstGeom prst="rect">
            <a:avLst/>
          </a:prstGeom>
        </p:spPr>
        <p:txBody>
          <a:bodyPr/>
          <a:lstStyle>
            <a:lvl1pPr marL="259918" indent="-259918">
              <a:buFont typeface="Wingdings" panose="05000000000000000000" pitchFamily="2" charset="2"/>
              <a:buChar char="§"/>
              <a:defRPr sz="2001" b="0">
                <a:solidFill>
                  <a:srgbClr val="575756"/>
                </a:solidFill>
                <a:latin typeface="Arial Narrow" panose="020B0606020202030204" pitchFamily="34" charset="0"/>
              </a:defRPr>
            </a:lvl1pPr>
            <a:lvl2pPr marL="467853" indent="-259918">
              <a:buFont typeface="Arial" panose="020B0604020202020204" pitchFamily="34" charset="0"/>
              <a:buChar char="•"/>
              <a:defRPr sz="1819">
                <a:solidFill>
                  <a:srgbClr val="575756"/>
                </a:solidFill>
                <a:latin typeface="Arial Narrow" panose="020B0606020202030204" pitchFamily="34" charset="0"/>
              </a:defRPr>
            </a:lvl2pPr>
            <a:lvl3pPr marL="675787" indent="-259918">
              <a:buFont typeface="Courier New" panose="02070309020205020404" pitchFamily="49" charset="0"/>
              <a:buChar char="o"/>
              <a:defRPr sz="1637">
                <a:solidFill>
                  <a:srgbClr val="575756"/>
                </a:solidFill>
                <a:latin typeface="Arial Narrow" panose="020B0606020202030204" pitchFamily="34" charset="0"/>
              </a:defRPr>
            </a:lvl3pPr>
            <a:lvl4pPr marL="883722" indent="-259918">
              <a:buFont typeface="Arial Narrow" panose="020B0606020202030204" pitchFamily="34" charset="0"/>
              <a:buChar char="−"/>
              <a:defRPr sz="1455">
                <a:solidFill>
                  <a:srgbClr val="575756"/>
                </a:solidFill>
                <a:latin typeface="Arial Narrow" panose="020B0606020202030204" pitchFamily="34" charset="0"/>
              </a:defRPr>
            </a:lvl4pPr>
            <a:lvl5pPr marL="1091656" indent="-259918">
              <a:buFont typeface="Arial Narrow" panose="020B0606020202030204" pitchFamily="34" charset="0"/>
              <a:buChar char="∙"/>
              <a:defRPr sz="1273">
                <a:solidFill>
                  <a:srgbClr val="575756"/>
                </a:solidFill>
                <a:latin typeface="Arial Narrow" panose="020B060602020203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14" name="Image 13">
            <a:extLst>
              <a:ext uri="{FF2B5EF4-FFF2-40B4-BE49-F238E27FC236}">
                <a16:creationId xmlns:a16="http://schemas.microsoft.com/office/drawing/2014/main" id="{7AC5AD26-45DE-4168-B015-92A5A66E8E2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72287" y="4817866"/>
            <a:ext cx="1028946" cy="184526"/>
          </a:xfrm>
          <a:prstGeom prst="rect">
            <a:avLst/>
          </a:prstGeom>
        </p:spPr>
      </p:pic>
      <p:sp>
        <p:nvSpPr>
          <p:cNvPr id="15" name="ZoneTexte 14">
            <a:extLst>
              <a:ext uri="{FF2B5EF4-FFF2-40B4-BE49-F238E27FC236}">
                <a16:creationId xmlns:a16="http://schemas.microsoft.com/office/drawing/2014/main" id="{1A67EBAE-B6A3-42BC-A44F-B1F784A594EB}"/>
              </a:ext>
            </a:extLst>
          </p:cNvPr>
          <p:cNvSpPr txBox="1"/>
          <p:nvPr userDrawn="1"/>
        </p:nvSpPr>
        <p:spPr>
          <a:xfrm>
            <a:off x="4212237" y="4859072"/>
            <a:ext cx="479684" cy="218393"/>
          </a:xfrm>
          <a:prstGeom prst="rect">
            <a:avLst/>
          </a:prstGeom>
          <a:noFill/>
        </p:spPr>
        <p:txBody>
          <a:bodyPr wrap="square" rtlCol="0">
            <a:spAutoFit/>
          </a:bodyPr>
          <a:lstStyle/>
          <a:p>
            <a:pPr algn="ctr"/>
            <a:fld id="{D6B451B3-0974-48E7-B766-C26B8873452B}" type="slidenum">
              <a:rPr lang="fr-FR" sz="819" smtClean="0">
                <a:solidFill>
                  <a:srgbClr val="204291"/>
                </a:solidFill>
              </a:rPr>
              <a:pPr algn="ctr"/>
              <a:t>‹N°›</a:t>
            </a:fld>
            <a:endParaRPr lang="fr-FR" sz="819" dirty="0">
              <a:solidFill>
                <a:srgbClr val="204291"/>
              </a:solidFill>
            </a:endParaRPr>
          </a:p>
        </p:txBody>
      </p:sp>
    </p:spTree>
    <p:extLst>
      <p:ext uri="{BB962C8B-B14F-4D97-AF65-F5344CB8AC3E}">
        <p14:creationId xmlns:p14="http://schemas.microsoft.com/office/powerpoint/2010/main" val="357170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ection">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DE62A383-E5E1-4C8F-A68E-30647AB23D5A}"/>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30590" y="123726"/>
            <a:ext cx="4436255" cy="4512956"/>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du texte 9">
            <a:extLst>
              <a:ext uri="{FF2B5EF4-FFF2-40B4-BE49-F238E27FC236}">
                <a16:creationId xmlns:a16="http://schemas.microsoft.com/office/drawing/2014/main" id="{31FAC0FF-5629-4984-92CC-088B86920B97}"/>
              </a:ext>
            </a:extLst>
          </p:cNvPr>
          <p:cNvSpPr>
            <a:spLocks noGrp="1"/>
          </p:cNvSpPr>
          <p:nvPr>
            <p:ph type="body" sz="quarter" idx="12"/>
          </p:nvPr>
        </p:nvSpPr>
        <p:spPr>
          <a:xfrm>
            <a:off x="135745" y="233618"/>
            <a:ext cx="4366423" cy="611531"/>
          </a:xfrm>
          <a:prstGeom prst="rect">
            <a:avLst/>
          </a:prstGeom>
        </p:spPr>
        <p:txBody>
          <a:bodyPr anchor="ctr"/>
          <a:lstStyle>
            <a:lvl1pPr algn="r">
              <a:defRPr lang="fr-FR" sz="3002" b="1" dirty="0">
                <a:solidFill>
                  <a:schemeClr val="bg1"/>
                </a:solidFill>
                <a:latin typeface="Arial Narrow" panose="020B0606020202030204" pitchFamily="34" charset="0"/>
                <a:ea typeface="+mn-ea"/>
                <a:cs typeface="+mn-cs"/>
              </a:defRPr>
            </a:lvl1pPr>
          </a:lstStyle>
          <a:p>
            <a:pPr lvl="0"/>
            <a:r>
              <a:rPr lang="fr-FR"/>
              <a:t>Cliquez pour modifier les styles du texte du masque</a:t>
            </a:r>
          </a:p>
        </p:txBody>
      </p:sp>
      <p:sp>
        <p:nvSpPr>
          <p:cNvPr id="11" name="Espace réservé du texte 9">
            <a:extLst>
              <a:ext uri="{FF2B5EF4-FFF2-40B4-BE49-F238E27FC236}">
                <a16:creationId xmlns:a16="http://schemas.microsoft.com/office/drawing/2014/main" id="{6AE95FFF-E77E-4EA7-AD3D-21E6A968FB32}"/>
              </a:ext>
            </a:extLst>
          </p:cNvPr>
          <p:cNvSpPr>
            <a:spLocks noGrp="1"/>
          </p:cNvSpPr>
          <p:nvPr>
            <p:ph type="body" sz="quarter" idx="13"/>
          </p:nvPr>
        </p:nvSpPr>
        <p:spPr>
          <a:xfrm>
            <a:off x="4641832" y="240426"/>
            <a:ext cx="4359203" cy="611531"/>
          </a:xfrm>
          <a:prstGeom prst="rect">
            <a:avLst/>
          </a:prstGeom>
        </p:spPr>
        <p:txBody>
          <a:bodyPr anchor="ctr"/>
          <a:lstStyle>
            <a:lvl1pPr>
              <a:defRPr lang="fr-FR" sz="3002" b="1" dirty="0">
                <a:solidFill>
                  <a:schemeClr val="tx1"/>
                </a:solidFill>
                <a:latin typeface="Arial Narrow" panose="020B0606020202030204" pitchFamily="34" charset="0"/>
                <a:ea typeface="+mn-ea"/>
                <a:cs typeface="+mn-cs"/>
              </a:defRPr>
            </a:lvl1pPr>
          </a:lstStyle>
          <a:p>
            <a:pPr lvl="0"/>
            <a:r>
              <a:rPr lang="fr-FR" dirty="0"/>
              <a:t>Cliquez pour modifier les styles du texte du masque</a:t>
            </a:r>
          </a:p>
        </p:txBody>
      </p:sp>
      <p:sp>
        <p:nvSpPr>
          <p:cNvPr id="12" name="object 10">
            <a:extLst>
              <a:ext uri="{FF2B5EF4-FFF2-40B4-BE49-F238E27FC236}">
                <a16:creationId xmlns:a16="http://schemas.microsoft.com/office/drawing/2014/main" id="{EC22F682-B175-4CCE-BD35-A8A377E16CE3}"/>
              </a:ext>
            </a:extLst>
          </p:cNvPr>
          <p:cNvSpPr/>
          <p:nvPr userDrawn="1"/>
        </p:nvSpPr>
        <p:spPr>
          <a:xfrm>
            <a:off x="4315795" y="4746827"/>
            <a:ext cx="251051" cy="398253"/>
          </a:xfrm>
          <a:custGeom>
            <a:avLst/>
            <a:gdLst/>
            <a:ahLst/>
            <a:cxnLst/>
            <a:rect l="l" t="t" r="r" b="b"/>
            <a:pathLst>
              <a:path w="438150" h="875665">
                <a:moveTo>
                  <a:pt x="0" y="875334"/>
                </a:moveTo>
                <a:lnTo>
                  <a:pt x="437651" y="875334"/>
                </a:lnTo>
                <a:lnTo>
                  <a:pt x="437651" y="0"/>
                </a:lnTo>
                <a:lnTo>
                  <a:pt x="0" y="0"/>
                </a:lnTo>
                <a:lnTo>
                  <a:pt x="0" y="875334"/>
                </a:lnTo>
                <a:close/>
              </a:path>
            </a:pathLst>
          </a:custGeom>
          <a:solidFill>
            <a:srgbClr val="BED736"/>
          </a:solidFill>
        </p:spPr>
        <p:txBody>
          <a:bodyPr wrap="square" lIns="0" tIns="0" rIns="0" bIns="0" rtlCol="0"/>
          <a:lstStyle/>
          <a:p>
            <a:endParaRPr sz="819">
              <a:solidFill>
                <a:srgbClr val="27348B"/>
              </a:solidFill>
            </a:endParaRPr>
          </a:p>
        </p:txBody>
      </p:sp>
      <p:sp>
        <p:nvSpPr>
          <p:cNvPr id="13" name="object 11">
            <a:extLst>
              <a:ext uri="{FF2B5EF4-FFF2-40B4-BE49-F238E27FC236}">
                <a16:creationId xmlns:a16="http://schemas.microsoft.com/office/drawing/2014/main" id="{1B1841A4-0DE2-4D2D-B87F-E6DF838360A2}"/>
              </a:ext>
            </a:extLst>
          </p:cNvPr>
          <p:cNvSpPr/>
          <p:nvPr userDrawn="1"/>
        </p:nvSpPr>
        <p:spPr>
          <a:xfrm>
            <a:off x="142876" y="4646980"/>
            <a:ext cx="8858358" cy="0"/>
          </a:xfrm>
          <a:custGeom>
            <a:avLst/>
            <a:gdLst/>
            <a:ahLst/>
            <a:cxnLst/>
            <a:rect l="l" t="t" r="r" b="b"/>
            <a:pathLst>
              <a:path w="19476085">
                <a:moveTo>
                  <a:pt x="0" y="0"/>
                </a:moveTo>
                <a:lnTo>
                  <a:pt x="19475846" y="0"/>
                </a:lnTo>
              </a:path>
            </a:pathLst>
          </a:custGeom>
          <a:ln w="6429">
            <a:solidFill>
              <a:srgbClr val="676A6A"/>
            </a:solidFill>
          </a:ln>
        </p:spPr>
        <p:txBody>
          <a:bodyPr wrap="square" lIns="0" tIns="0" rIns="0" bIns="0" rtlCol="0"/>
          <a:lstStyle/>
          <a:p>
            <a:endParaRPr sz="819"/>
          </a:p>
        </p:txBody>
      </p:sp>
      <p:sp>
        <p:nvSpPr>
          <p:cNvPr id="19" name="Espace réservé du contenu 14">
            <a:extLst>
              <a:ext uri="{FF2B5EF4-FFF2-40B4-BE49-F238E27FC236}">
                <a16:creationId xmlns:a16="http://schemas.microsoft.com/office/drawing/2014/main" id="{493B3535-35E0-491F-ABA1-CA1368C19CB9}"/>
              </a:ext>
            </a:extLst>
          </p:cNvPr>
          <p:cNvSpPr>
            <a:spLocks noGrp="1"/>
          </p:cNvSpPr>
          <p:nvPr>
            <p:ph sz="quarter" idx="14"/>
          </p:nvPr>
        </p:nvSpPr>
        <p:spPr>
          <a:xfrm>
            <a:off x="4718853" y="1335582"/>
            <a:ext cx="4282182" cy="3211549"/>
          </a:xfrm>
          <a:prstGeom prst="rect">
            <a:avLst/>
          </a:prstGeom>
        </p:spPr>
        <p:txBody>
          <a:bodyPr/>
          <a:lstStyle>
            <a:lvl1pPr marL="259918" indent="-259918">
              <a:buFont typeface="Wingdings" panose="05000000000000000000" pitchFamily="2" charset="2"/>
              <a:buChar char="§"/>
              <a:defRPr sz="2001" b="0">
                <a:solidFill>
                  <a:srgbClr val="575756"/>
                </a:solidFill>
                <a:latin typeface="Arial Narrow" panose="020B0606020202030204" pitchFamily="34" charset="0"/>
              </a:defRPr>
            </a:lvl1pPr>
            <a:lvl2pPr marL="467853" indent="-259918">
              <a:buFont typeface="Arial" panose="020B0604020202020204" pitchFamily="34" charset="0"/>
              <a:buChar char="•"/>
              <a:defRPr sz="1819">
                <a:solidFill>
                  <a:srgbClr val="575756"/>
                </a:solidFill>
                <a:latin typeface="Arial Narrow" panose="020B0606020202030204" pitchFamily="34" charset="0"/>
              </a:defRPr>
            </a:lvl2pPr>
            <a:lvl3pPr marL="675787" indent="-259918">
              <a:buFont typeface="Courier New" panose="02070309020205020404" pitchFamily="49" charset="0"/>
              <a:buChar char="o"/>
              <a:defRPr sz="1637">
                <a:solidFill>
                  <a:srgbClr val="575756"/>
                </a:solidFill>
                <a:latin typeface="Arial Narrow" panose="020B0606020202030204" pitchFamily="34" charset="0"/>
              </a:defRPr>
            </a:lvl3pPr>
            <a:lvl4pPr marL="883722" indent="-259918">
              <a:buFont typeface="Arial Narrow" panose="020B0606020202030204" pitchFamily="34" charset="0"/>
              <a:buChar char="−"/>
              <a:defRPr sz="1455">
                <a:solidFill>
                  <a:srgbClr val="575756"/>
                </a:solidFill>
                <a:latin typeface="Arial Narrow" panose="020B0606020202030204" pitchFamily="34" charset="0"/>
              </a:defRPr>
            </a:lvl4pPr>
            <a:lvl5pPr marL="1091656" indent="-259918">
              <a:buFont typeface="Arial Narrow" panose="020B0606020202030204" pitchFamily="34" charset="0"/>
              <a:buChar char="∙"/>
              <a:defRPr sz="1273">
                <a:solidFill>
                  <a:srgbClr val="575756"/>
                </a:solidFill>
                <a:latin typeface="Arial Narrow" panose="020B060602020203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14" name="Image 13">
            <a:extLst>
              <a:ext uri="{FF2B5EF4-FFF2-40B4-BE49-F238E27FC236}">
                <a16:creationId xmlns:a16="http://schemas.microsoft.com/office/drawing/2014/main" id="{7AC5AD26-45DE-4168-B015-92A5A66E8E2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72287" y="4817866"/>
            <a:ext cx="1028946" cy="184526"/>
          </a:xfrm>
          <a:prstGeom prst="rect">
            <a:avLst/>
          </a:prstGeom>
        </p:spPr>
      </p:pic>
      <p:sp>
        <p:nvSpPr>
          <p:cNvPr id="16" name="ZoneTexte 15">
            <a:extLst>
              <a:ext uri="{FF2B5EF4-FFF2-40B4-BE49-F238E27FC236}">
                <a16:creationId xmlns:a16="http://schemas.microsoft.com/office/drawing/2014/main" id="{9015BFEE-1D53-407C-A4AA-C6B999B5DADB}"/>
              </a:ext>
            </a:extLst>
          </p:cNvPr>
          <p:cNvSpPr txBox="1"/>
          <p:nvPr userDrawn="1"/>
        </p:nvSpPr>
        <p:spPr>
          <a:xfrm>
            <a:off x="4212237" y="4859072"/>
            <a:ext cx="479684" cy="218393"/>
          </a:xfrm>
          <a:prstGeom prst="rect">
            <a:avLst/>
          </a:prstGeom>
          <a:noFill/>
        </p:spPr>
        <p:txBody>
          <a:bodyPr wrap="square" rtlCol="0">
            <a:spAutoFit/>
          </a:bodyPr>
          <a:lstStyle/>
          <a:p>
            <a:pPr algn="ctr"/>
            <a:fld id="{D6B451B3-0974-48E7-B766-C26B8873452B}" type="slidenum">
              <a:rPr lang="fr-FR" sz="819" smtClean="0">
                <a:solidFill>
                  <a:srgbClr val="204291"/>
                </a:solidFill>
              </a:rPr>
              <a:pPr algn="ctr"/>
              <a:t>‹N°›</a:t>
            </a:fld>
            <a:endParaRPr lang="fr-FR" sz="819" dirty="0">
              <a:solidFill>
                <a:srgbClr val="204291"/>
              </a:solidFill>
            </a:endParaRPr>
          </a:p>
        </p:txBody>
      </p:sp>
    </p:spTree>
    <p:extLst>
      <p:ext uri="{BB962C8B-B14F-4D97-AF65-F5344CB8AC3E}">
        <p14:creationId xmlns:p14="http://schemas.microsoft.com/office/powerpoint/2010/main" val="3852975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18.png"/><Relationship Id="rId2"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81" r:id="rId2"/>
    <p:sldLayoutId id="2147483682" r:id="rId3"/>
    <p:sldLayoutId id="2147483688" r:id="rId4"/>
    <p:sldLayoutId id="2147483690" r:id="rId5"/>
    <p:sldLayoutId id="2147483694" r:id="rId6"/>
    <p:sldLayoutId id="2147483691" r:id="rId7"/>
    <p:sldLayoutId id="2147483693" r:id="rId8"/>
    <p:sldLayoutId id="2147483692" r:id="rId9"/>
    <p:sldLayoutId id="2147483663" r:id="rId10"/>
    <p:sldLayoutId id="2147483683" r:id="rId11"/>
    <p:sldLayoutId id="2147483686" r:id="rId12"/>
    <p:sldLayoutId id="2147483684" r:id="rId13"/>
    <p:sldLayoutId id="2147483685" r:id="rId14"/>
    <p:sldLayoutId id="2147483678" r:id="rId15"/>
    <p:sldLayoutId id="2147483679" r:id="rId16"/>
    <p:sldLayoutId id="2147483680" r:id="rId17"/>
    <p:sldLayoutId id="2147483687" r:id="rId18"/>
  </p:sldLayoutIdLst>
  <p:hf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207935" eaLnBrk="1" hangingPunct="1">
        <a:defRPr>
          <a:latin typeface="+mn-lt"/>
          <a:ea typeface="+mn-ea"/>
          <a:cs typeface="+mn-cs"/>
        </a:defRPr>
      </a:lvl2pPr>
      <a:lvl3pPr marL="415869" eaLnBrk="1" hangingPunct="1">
        <a:defRPr>
          <a:latin typeface="+mn-lt"/>
          <a:ea typeface="+mn-ea"/>
          <a:cs typeface="+mn-cs"/>
        </a:defRPr>
      </a:lvl3pPr>
      <a:lvl4pPr marL="623804" eaLnBrk="1" hangingPunct="1">
        <a:defRPr>
          <a:latin typeface="+mn-lt"/>
          <a:ea typeface="+mn-ea"/>
          <a:cs typeface="+mn-cs"/>
        </a:defRPr>
      </a:lvl4pPr>
      <a:lvl5pPr marL="831738" eaLnBrk="1" hangingPunct="1">
        <a:defRPr>
          <a:latin typeface="+mn-lt"/>
          <a:ea typeface="+mn-ea"/>
          <a:cs typeface="+mn-cs"/>
        </a:defRPr>
      </a:lvl5pPr>
      <a:lvl6pPr marL="1039673" eaLnBrk="1" hangingPunct="1">
        <a:defRPr>
          <a:latin typeface="+mn-lt"/>
          <a:ea typeface="+mn-ea"/>
          <a:cs typeface="+mn-cs"/>
        </a:defRPr>
      </a:lvl6pPr>
      <a:lvl7pPr marL="1247607" eaLnBrk="1" hangingPunct="1">
        <a:defRPr>
          <a:latin typeface="+mn-lt"/>
          <a:ea typeface="+mn-ea"/>
          <a:cs typeface="+mn-cs"/>
        </a:defRPr>
      </a:lvl7pPr>
      <a:lvl8pPr marL="1455542" eaLnBrk="1" hangingPunct="1">
        <a:defRPr>
          <a:latin typeface="+mn-lt"/>
          <a:ea typeface="+mn-ea"/>
          <a:cs typeface="+mn-cs"/>
        </a:defRPr>
      </a:lvl8pPr>
      <a:lvl9pPr marL="1663476" eaLnBrk="1" hangingPunct="1">
        <a:defRPr>
          <a:latin typeface="+mn-lt"/>
          <a:ea typeface="+mn-ea"/>
          <a:cs typeface="+mn-cs"/>
        </a:defRPr>
      </a:lvl9pPr>
    </p:bodyStyle>
    <p:otherStyle>
      <a:lvl1pPr marL="0" eaLnBrk="1" hangingPunct="1">
        <a:defRPr>
          <a:latin typeface="+mn-lt"/>
          <a:ea typeface="+mn-ea"/>
          <a:cs typeface="+mn-cs"/>
        </a:defRPr>
      </a:lvl1pPr>
      <a:lvl2pPr marL="207935" eaLnBrk="1" hangingPunct="1">
        <a:defRPr>
          <a:latin typeface="+mn-lt"/>
          <a:ea typeface="+mn-ea"/>
          <a:cs typeface="+mn-cs"/>
        </a:defRPr>
      </a:lvl2pPr>
      <a:lvl3pPr marL="415869" eaLnBrk="1" hangingPunct="1">
        <a:defRPr>
          <a:latin typeface="+mn-lt"/>
          <a:ea typeface="+mn-ea"/>
          <a:cs typeface="+mn-cs"/>
        </a:defRPr>
      </a:lvl3pPr>
      <a:lvl4pPr marL="623804" eaLnBrk="1" hangingPunct="1">
        <a:defRPr>
          <a:latin typeface="+mn-lt"/>
          <a:ea typeface="+mn-ea"/>
          <a:cs typeface="+mn-cs"/>
        </a:defRPr>
      </a:lvl4pPr>
      <a:lvl5pPr marL="831738" eaLnBrk="1" hangingPunct="1">
        <a:defRPr>
          <a:latin typeface="+mn-lt"/>
          <a:ea typeface="+mn-ea"/>
          <a:cs typeface="+mn-cs"/>
        </a:defRPr>
      </a:lvl5pPr>
      <a:lvl6pPr marL="1039673" eaLnBrk="1" hangingPunct="1">
        <a:defRPr>
          <a:latin typeface="+mn-lt"/>
          <a:ea typeface="+mn-ea"/>
          <a:cs typeface="+mn-cs"/>
        </a:defRPr>
      </a:lvl6pPr>
      <a:lvl7pPr marL="1247607" eaLnBrk="1" hangingPunct="1">
        <a:defRPr>
          <a:latin typeface="+mn-lt"/>
          <a:ea typeface="+mn-ea"/>
          <a:cs typeface="+mn-cs"/>
        </a:defRPr>
      </a:lvl7pPr>
      <a:lvl8pPr marL="1455542" eaLnBrk="1" hangingPunct="1">
        <a:defRPr>
          <a:latin typeface="+mn-lt"/>
          <a:ea typeface="+mn-ea"/>
          <a:cs typeface="+mn-cs"/>
        </a:defRPr>
      </a:lvl8pPr>
      <a:lvl9pPr marL="1663476"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bject 10">
            <a:extLst>
              <a:ext uri="{FF2B5EF4-FFF2-40B4-BE49-F238E27FC236}">
                <a16:creationId xmlns:a16="http://schemas.microsoft.com/office/drawing/2014/main" id="{75BE1659-D05E-45AC-A1DB-141A310D8199}"/>
              </a:ext>
            </a:extLst>
          </p:cNvPr>
          <p:cNvSpPr/>
          <p:nvPr userDrawn="1"/>
        </p:nvSpPr>
        <p:spPr>
          <a:xfrm>
            <a:off x="4315794" y="4746826"/>
            <a:ext cx="251051" cy="398253"/>
          </a:xfrm>
          <a:custGeom>
            <a:avLst/>
            <a:gdLst/>
            <a:ahLst/>
            <a:cxnLst/>
            <a:rect l="l" t="t" r="r" b="b"/>
            <a:pathLst>
              <a:path w="438150" h="875665">
                <a:moveTo>
                  <a:pt x="0" y="875334"/>
                </a:moveTo>
                <a:lnTo>
                  <a:pt x="437651" y="875334"/>
                </a:lnTo>
                <a:lnTo>
                  <a:pt x="437651" y="0"/>
                </a:lnTo>
                <a:lnTo>
                  <a:pt x="0" y="0"/>
                </a:lnTo>
                <a:lnTo>
                  <a:pt x="0" y="875334"/>
                </a:lnTo>
                <a:close/>
              </a:path>
            </a:pathLst>
          </a:custGeom>
          <a:solidFill>
            <a:srgbClr val="BED736"/>
          </a:solidFill>
        </p:spPr>
        <p:txBody>
          <a:bodyPr wrap="square" lIns="0" tIns="0" rIns="0" bIns="0" rtlCol="0"/>
          <a:lstStyle/>
          <a:p>
            <a:endParaRPr sz="372">
              <a:solidFill>
                <a:srgbClr val="27348B"/>
              </a:solidFill>
              <a:latin typeface="Arial Narrow" panose="020B0606020202030204" pitchFamily="34" charset="0"/>
            </a:endParaRPr>
          </a:p>
        </p:txBody>
      </p:sp>
      <p:sp>
        <p:nvSpPr>
          <p:cNvPr id="8" name="object 11">
            <a:extLst>
              <a:ext uri="{FF2B5EF4-FFF2-40B4-BE49-F238E27FC236}">
                <a16:creationId xmlns:a16="http://schemas.microsoft.com/office/drawing/2014/main" id="{46894490-1B59-4BF1-93FC-9BA5BECE6FFC}"/>
              </a:ext>
            </a:extLst>
          </p:cNvPr>
          <p:cNvSpPr/>
          <p:nvPr userDrawn="1"/>
        </p:nvSpPr>
        <p:spPr>
          <a:xfrm>
            <a:off x="142875" y="4646980"/>
            <a:ext cx="8858358" cy="0"/>
          </a:xfrm>
          <a:custGeom>
            <a:avLst/>
            <a:gdLst/>
            <a:ahLst/>
            <a:cxnLst/>
            <a:rect l="l" t="t" r="r" b="b"/>
            <a:pathLst>
              <a:path w="19476085">
                <a:moveTo>
                  <a:pt x="0" y="0"/>
                </a:moveTo>
                <a:lnTo>
                  <a:pt x="19475846" y="0"/>
                </a:lnTo>
              </a:path>
            </a:pathLst>
          </a:custGeom>
          <a:ln w="6429">
            <a:solidFill>
              <a:srgbClr val="676A6A"/>
            </a:solidFill>
          </a:ln>
        </p:spPr>
        <p:txBody>
          <a:bodyPr wrap="square" lIns="0" tIns="0" rIns="0" bIns="0" rtlCol="0"/>
          <a:lstStyle/>
          <a:p>
            <a:endParaRPr sz="372">
              <a:latin typeface="Arial Narrow" panose="020B0606020202030204" pitchFamily="34" charset="0"/>
            </a:endParaRPr>
          </a:p>
        </p:txBody>
      </p:sp>
      <p:sp>
        <p:nvSpPr>
          <p:cNvPr id="2" name="ZoneTexte 1">
            <a:extLst>
              <a:ext uri="{FF2B5EF4-FFF2-40B4-BE49-F238E27FC236}">
                <a16:creationId xmlns:a16="http://schemas.microsoft.com/office/drawing/2014/main" id="{247D1B4E-CEAF-43C5-95E8-E6B4150A3E6A}"/>
              </a:ext>
            </a:extLst>
          </p:cNvPr>
          <p:cNvSpPr txBox="1"/>
          <p:nvPr userDrawn="1"/>
        </p:nvSpPr>
        <p:spPr>
          <a:xfrm>
            <a:off x="4315794" y="4859071"/>
            <a:ext cx="251051" cy="206851"/>
          </a:xfrm>
          <a:prstGeom prst="rect">
            <a:avLst/>
          </a:prstGeom>
          <a:noFill/>
        </p:spPr>
        <p:txBody>
          <a:bodyPr wrap="square" rtlCol="0">
            <a:spAutoFit/>
          </a:bodyPr>
          <a:lstStyle/>
          <a:p>
            <a:pPr algn="ctr"/>
            <a:fld id="{D6B451B3-0974-48E7-B766-C26B8873452B}" type="slidenum">
              <a:rPr lang="fr-FR" sz="372" smtClean="0">
                <a:solidFill>
                  <a:srgbClr val="204291"/>
                </a:solidFill>
                <a:latin typeface="Arial Narrow" panose="020B0606020202030204" pitchFamily="34" charset="0"/>
              </a:rPr>
              <a:pPr algn="ctr"/>
              <a:t>‹N°›</a:t>
            </a:fld>
            <a:endParaRPr lang="fr-FR" sz="372">
              <a:solidFill>
                <a:srgbClr val="204291"/>
              </a:solidFill>
              <a:latin typeface="Arial Narrow" panose="020B0606020202030204" pitchFamily="34" charset="0"/>
            </a:endParaRPr>
          </a:p>
        </p:txBody>
      </p:sp>
      <p:pic>
        <p:nvPicPr>
          <p:cNvPr id="6" name="Image 5" descr="Une image contenant dessin, lumière&#10;&#10;Description générée automatiquement">
            <a:extLst>
              <a:ext uri="{FF2B5EF4-FFF2-40B4-BE49-F238E27FC236}">
                <a16:creationId xmlns:a16="http://schemas.microsoft.com/office/drawing/2014/main" id="{234E2D74-75E5-46BA-B659-92736AC31834}"/>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8093816" y="4745254"/>
            <a:ext cx="907309" cy="241850"/>
          </a:xfrm>
          <a:prstGeom prst="rect">
            <a:avLst/>
          </a:prstGeom>
        </p:spPr>
      </p:pic>
    </p:spTree>
    <p:extLst>
      <p:ext uri="{BB962C8B-B14F-4D97-AF65-F5344CB8AC3E}">
        <p14:creationId xmlns:p14="http://schemas.microsoft.com/office/powerpoint/2010/main" val="279233355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Lst>
  <p:hf hdr="0" ftr="0" dt="0"/>
  <p:txStyles>
    <p:titleStyle>
      <a:lvl1pPr>
        <a:defRPr>
          <a:latin typeface="+mj-lt"/>
          <a:ea typeface="+mj-ea"/>
          <a:cs typeface="+mj-cs"/>
        </a:defRPr>
      </a:lvl1pPr>
    </p:titleStyle>
    <p:body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7.jpeg"/><Relationship Id="rId16" Type="http://schemas.openxmlformats.org/officeDocument/2006/relationships/image" Target="../media/image51.png"/><Relationship Id="rId1" Type="http://schemas.openxmlformats.org/officeDocument/2006/relationships/slideLayout" Target="../slideLayouts/slideLayout28.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26.jpeg"/><Relationship Id="rId1" Type="http://schemas.openxmlformats.org/officeDocument/2006/relationships/slideLayout" Target="../slideLayouts/slideLayout2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D2D8DE7B-D9C8-49C1-AA3B-BBD200B61D6E}"/>
              </a:ext>
            </a:extLst>
          </p:cNvPr>
          <p:cNvSpPr txBox="1"/>
          <p:nvPr/>
        </p:nvSpPr>
        <p:spPr>
          <a:xfrm>
            <a:off x="384048" y="3221779"/>
            <a:ext cx="1843962" cy="861774"/>
          </a:xfrm>
          <a:prstGeom prst="rect">
            <a:avLst/>
          </a:prstGeom>
          <a:noFill/>
        </p:spPr>
        <p:txBody>
          <a:bodyPr wrap="square" rtlCol="0">
            <a:spAutoFit/>
          </a:bodyPr>
          <a:lstStyle/>
          <a:p>
            <a:r>
              <a:rPr lang="fr-FR" sz="2500" dirty="0">
                <a:solidFill>
                  <a:srgbClr val="BED736"/>
                </a:solidFill>
                <a:latin typeface="Arial Narrow" panose="020B0606020202030204" pitchFamily="34" charset="0"/>
              </a:rPr>
              <a:t>20</a:t>
            </a:r>
            <a:r>
              <a:rPr lang="fr-FR" sz="2500" b="1" dirty="0">
                <a:solidFill>
                  <a:srgbClr val="204291"/>
                </a:solidFill>
                <a:latin typeface="Arial Narrow" panose="020B0606020202030204" pitchFamily="34" charset="0"/>
              </a:rPr>
              <a:t>23, 2024, 2025</a:t>
            </a:r>
          </a:p>
        </p:txBody>
      </p:sp>
      <p:sp>
        <p:nvSpPr>
          <p:cNvPr id="9" name="Espace réservé du texte 1">
            <a:extLst>
              <a:ext uri="{FF2B5EF4-FFF2-40B4-BE49-F238E27FC236}">
                <a16:creationId xmlns:a16="http://schemas.microsoft.com/office/drawing/2014/main" id="{BFFB6FB6-29DD-431A-9A32-4D94CDB85016}"/>
              </a:ext>
            </a:extLst>
          </p:cNvPr>
          <p:cNvSpPr>
            <a:spLocks noGrp="1"/>
          </p:cNvSpPr>
          <p:nvPr>
            <p:ph type="body" sz="quarter" idx="10"/>
          </p:nvPr>
        </p:nvSpPr>
        <p:spPr>
          <a:xfrm>
            <a:off x="270615" y="2738216"/>
            <a:ext cx="2744047" cy="329227"/>
          </a:xfrm>
        </p:spPr>
        <p:txBody>
          <a:bodyPr/>
          <a:lstStyle/>
          <a:p>
            <a:r>
              <a:rPr lang="fr-FR" sz="1500" dirty="0"/>
              <a:t>ALDES AERAULIQUE</a:t>
            </a:r>
          </a:p>
        </p:txBody>
      </p:sp>
      <p:sp>
        <p:nvSpPr>
          <p:cNvPr id="10" name="Espace réservé du texte 2">
            <a:extLst>
              <a:ext uri="{FF2B5EF4-FFF2-40B4-BE49-F238E27FC236}">
                <a16:creationId xmlns:a16="http://schemas.microsoft.com/office/drawing/2014/main" id="{FA38A9CB-78EC-449E-AFF7-10BD1054AFBB}"/>
              </a:ext>
            </a:extLst>
          </p:cNvPr>
          <p:cNvSpPr>
            <a:spLocks noGrp="1"/>
          </p:cNvSpPr>
          <p:nvPr>
            <p:ph type="body" sz="quarter" idx="11"/>
          </p:nvPr>
        </p:nvSpPr>
        <p:spPr>
          <a:xfrm>
            <a:off x="73685" y="1685680"/>
            <a:ext cx="3491046" cy="427484"/>
          </a:xfrm>
          <a:ln>
            <a:noFill/>
          </a:ln>
        </p:spPr>
        <p:txBody>
          <a:bodyPr/>
          <a:lstStyle/>
          <a:p>
            <a:pPr algn="ctr"/>
            <a:r>
              <a:rPr lang="fr-FR" sz="1800" dirty="0"/>
              <a:t>ACCORD EN FAVEUR DE L’EMPLOI DES TRAVAILLEURS EN SITUATION DE HANDICAP</a:t>
            </a:r>
          </a:p>
        </p:txBody>
      </p:sp>
    </p:spTree>
    <p:extLst>
      <p:ext uri="{BB962C8B-B14F-4D97-AF65-F5344CB8AC3E}">
        <p14:creationId xmlns:p14="http://schemas.microsoft.com/office/powerpoint/2010/main" val="3080526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77A37A6-44FC-400A-88B8-82E2B55C8EEE}"/>
              </a:ext>
            </a:extLst>
          </p:cNvPr>
          <p:cNvSpPr>
            <a:spLocks noGrp="1"/>
          </p:cNvSpPr>
          <p:nvPr>
            <p:ph type="body" sz="quarter" idx="10"/>
          </p:nvPr>
        </p:nvSpPr>
        <p:spPr>
          <a:xfrm>
            <a:off x="-69418" y="108122"/>
            <a:ext cx="5973109" cy="468576"/>
          </a:xfrm>
        </p:spPr>
        <p:txBody>
          <a:bodyPr/>
          <a:lstStyle/>
          <a:p>
            <a:r>
              <a:rPr lang="fr-FR" sz="2400" dirty="0"/>
              <a:t>Mesures en faveur du maintien dans l’emploi </a:t>
            </a:r>
          </a:p>
        </p:txBody>
      </p:sp>
      <p:sp>
        <p:nvSpPr>
          <p:cNvPr id="5" name="ZoneTexte 4">
            <a:extLst>
              <a:ext uri="{FF2B5EF4-FFF2-40B4-BE49-F238E27FC236}">
                <a16:creationId xmlns:a16="http://schemas.microsoft.com/office/drawing/2014/main" id="{E8B26CA9-4980-202A-EA5A-E3054CE0F41A}"/>
              </a:ext>
            </a:extLst>
          </p:cNvPr>
          <p:cNvSpPr txBox="1"/>
          <p:nvPr/>
        </p:nvSpPr>
        <p:spPr>
          <a:xfrm>
            <a:off x="104011" y="690327"/>
            <a:ext cx="5973109" cy="4096186"/>
          </a:xfrm>
          <a:prstGeom prst="rect">
            <a:avLst/>
          </a:prstGeom>
          <a:noFill/>
        </p:spPr>
        <p:txBody>
          <a:bodyPr wrap="square" rtlCol="0">
            <a:spAutoFit/>
          </a:bodyPr>
          <a:lstStyle/>
          <a:p>
            <a:pPr algn="ctr"/>
            <a:r>
              <a:rPr lang="fr-FR" sz="900" b="1" dirty="0">
                <a:solidFill>
                  <a:srgbClr val="575756"/>
                </a:solidFill>
                <a:latin typeface="Arial Narrow" panose="020B0606020202030204" pitchFamily="34" charset="0"/>
              </a:rPr>
              <a:t>INTEGRATION</a:t>
            </a:r>
            <a:r>
              <a:rPr lang="fr-FR" sz="900" b="1" dirty="0"/>
              <a:t> - </a:t>
            </a:r>
            <a:r>
              <a:rPr lang="fr-FR" sz="900" b="1" dirty="0">
                <a:solidFill>
                  <a:srgbClr val="575756"/>
                </a:solidFill>
                <a:latin typeface="Arial Narrow" panose="020B0606020202030204" pitchFamily="34" charset="0"/>
              </a:rPr>
              <a:t>ADAPTATION</a:t>
            </a:r>
          </a:p>
          <a:p>
            <a:pPr marL="0" indent="0" algn="ctr">
              <a:buNone/>
            </a:pPr>
            <a:endParaRPr lang="fr-FR" sz="900" b="1" dirty="0"/>
          </a:p>
          <a:p>
            <a:pPr algn="just">
              <a:buFont typeface="Wingdings" panose="05000000000000000000" pitchFamily="2" charset="2"/>
              <a:buChar char="Ø"/>
            </a:pPr>
            <a:r>
              <a:rPr lang="fr-FR" sz="1000" b="1" dirty="0">
                <a:solidFill>
                  <a:srgbClr val="575756"/>
                </a:solidFill>
                <a:latin typeface="Arial Narrow" panose="020B0606020202030204" pitchFamily="34" charset="0"/>
              </a:rPr>
              <a:t>Temps d’accueil </a:t>
            </a:r>
            <a:r>
              <a:rPr lang="fr-FR" sz="1000" dirty="0">
                <a:solidFill>
                  <a:srgbClr val="575756"/>
                </a:solidFill>
                <a:latin typeface="Arial Narrow" panose="020B0606020202030204" pitchFamily="34" charset="0"/>
              </a:rPr>
              <a:t>adapté (avec accord du travailleur).</a:t>
            </a:r>
          </a:p>
          <a:p>
            <a:pPr algn="just">
              <a:buFont typeface="Wingdings" panose="05000000000000000000" pitchFamily="2" charset="2"/>
              <a:buChar char="Ø"/>
            </a:pPr>
            <a:endParaRPr lang="fr-FR" sz="1000" dirty="0">
              <a:solidFill>
                <a:srgbClr val="575756"/>
              </a:solidFill>
              <a:latin typeface="Arial Narrow" panose="020B0606020202030204" pitchFamily="34" charset="0"/>
            </a:endParaRPr>
          </a:p>
          <a:p>
            <a:pPr algn="just">
              <a:buFont typeface="Wingdings" panose="05000000000000000000" pitchFamily="2" charset="2"/>
              <a:buChar char="Ø"/>
            </a:pPr>
            <a:r>
              <a:rPr lang="fr-FR" sz="1000" b="1" dirty="0">
                <a:solidFill>
                  <a:srgbClr val="575756"/>
                </a:solidFill>
                <a:latin typeface="Arial Narrow" panose="020B0606020202030204" pitchFamily="34" charset="0"/>
              </a:rPr>
              <a:t>Bilan ergonomique </a:t>
            </a:r>
            <a:r>
              <a:rPr lang="fr-FR" sz="1000" dirty="0">
                <a:solidFill>
                  <a:srgbClr val="575756"/>
                </a:solidFill>
                <a:latin typeface="Arial Narrow" panose="020B0606020202030204" pitchFamily="34" charset="0"/>
              </a:rPr>
              <a:t>du poste de travail au plus tôt et au plus tard dans les 3 mois suivant l’embauche.</a:t>
            </a:r>
          </a:p>
          <a:p>
            <a:pPr algn="just">
              <a:buFont typeface="Wingdings" panose="05000000000000000000" pitchFamily="2" charset="2"/>
              <a:buChar char="Ø"/>
            </a:pPr>
            <a:r>
              <a:rPr lang="fr-FR" sz="1000" b="1" dirty="0">
                <a:solidFill>
                  <a:srgbClr val="575756"/>
                </a:solidFill>
                <a:latin typeface="Arial Narrow" panose="020B0606020202030204" pitchFamily="34" charset="0"/>
              </a:rPr>
              <a:t>Aménagements</a:t>
            </a:r>
            <a:r>
              <a:rPr lang="fr-FR" sz="1000" dirty="0">
                <a:solidFill>
                  <a:srgbClr val="575756"/>
                </a:solidFill>
                <a:latin typeface="Arial Narrow" panose="020B0606020202030204" pitchFamily="34" charset="0"/>
              </a:rPr>
              <a:t> Techniques (Ergo, ..;)  et Organisationnels (Charges, Horaires, Télétravail, ..: </a:t>
            </a:r>
          </a:p>
          <a:p>
            <a:pPr algn="just">
              <a:buFont typeface="Wingdings" panose="05000000000000000000" pitchFamily="2" charset="2"/>
              <a:buChar char="Ø"/>
            </a:pPr>
            <a:endParaRPr lang="fr-FR" sz="1000" dirty="0"/>
          </a:p>
          <a:p>
            <a:pPr algn="ctr"/>
            <a:r>
              <a:rPr lang="fr-FR" sz="1000" b="1" dirty="0">
                <a:solidFill>
                  <a:srgbClr val="575756"/>
                </a:solidFill>
                <a:latin typeface="Arial Narrow" panose="020B0606020202030204" pitchFamily="34" charset="0"/>
              </a:rPr>
              <a:t>ACCOMPAGNEMENT</a:t>
            </a:r>
            <a:r>
              <a:rPr lang="fr-FR" sz="1000" dirty="0">
                <a:solidFill>
                  <a:srgbClr val="575756"/>
                </a:solidFill>
                <a:latin typeface="Arial Narrow" panose="020B0606020202030204" pitchFamily="34" charset="0"/>
              </a:rPr>
              <a:t> </a:t>
            </a:r>
          </a:p>
          <a:p>
            <a:pPr algn="just">
              <a:buFont typeface="Wingdings" panose="05000000000000000000" pitchFamily="2" charset="2"/>
              <a:buChar char="Ø"/>
            </a:pPr>
            <a:r>
              <a:rPr lang="fr-FR" sz="1000" dirty="0">
                <a:solidFill>
                  <a:srgbClr val="575756"/>
                </a:solidFill>
                <a:latin typeface="Arial Narrow" panose="020B0606020202030204" pitchFamily="34" charset="0"/>
              </a:rPr>
              <a:t>Autorisation et rémunération de </a:t>
            </a:r>
            <a:r>
              <a:rPr lang="fr-FR" sz="1000" b="1" dirty="0">
                <a:solidFill>
                  <a:srgbClr val="575756"/>
                </a:solidFill>
                <a:latin typeface="Arial Narrow" panose="020B0606020202030204" pitchFamily="34" charset="0"/>
              </a:rPr>
              <a:t>3 demi-journées d’absence </a:t>
            </a:r>
            <a:r>
              <a:rPr lang="fr-FR" sz="1000" dirty="0">
                <a:solidFill>
                  <a:srgbClr val="575756"/>
                </a:solidFill>
                <a:latin typeface="Arial Narrow" panose="020B0606020202030204" pitchFamily="34" charset="0"/>
              </a:rPr>
              <a:t>par an, qui pourront être prises cumulativement (soit </a:t>
            </a:r>
            <a:r>
              <a:rPr lang="fr-FR" sz="1000" b="1" dirty="0">
                <a:solidFill>
                  <a:srgbClr val="575756"/>
                </a:solidFill>
                <a:latin typeface="Arial Narrow" panose="020B0606020202030204" pitchFamily="34" charset="0"/>
              </a:rPr>
              <a:t>1,5 jours pleins</a:t>
            </a:r>
            <a:r>
              <a:rPr lang="fr-FR" sz="1000" dirty="0">
                <a:solidFill>
                  <a:srgbClr val="575756"/>
                </a:solidFill>
                <a:latin typeface="Arial Narrow" panose="020B0606020202030204" pitchFamily="34" charset="0"/>
              </a:rPr>
              <a:t>) : prise de rdv médicaux, démarches administratives…</a:t>
            </a:r>
          </a:p>
          <a:p>
            <a:pPr algn="just">
              <a:buFont typeface="Wingdings" panose="05000000000000000000" pitchFamily="2" charset="2"/>
              <a:buChar char="Ø"/>
            </a:pPr>
            <a:r>
              <a:rPr lang="fr-FR" sz="1000" dirty="0">
                <a:solidFill>
                  <a:srgbClr val="575756"/>
                </a:solidFill>
                <a:latin typeface="Arial Narrow" panose="020B0606020202030204" pitchFamily="34" charset="0"/>
              </a:rPr>
              <a:t>Nomination d’un </a:t>
            </a:r>
            <a:r>
              <a:rPr lang="fr-FR" sz="1000" b="1" dirty="0">
                <a:solidFill>
                  <a:srgbClr val="575756"/>
                </a:solidFill>
                <a:latin typeface="Arial Narrow" panose="020B0606020202030204" pitchFamily="34" charset="0"/>
              </a:rPr>
              <a:t>coordinateur handicap </a:t>
            </a:r>
            <a:r>
              <a:rPr lang="fr-FR" sz="1000" dirty="0">
                <a:solidFill>
                  <a:srgbClr val="575756"/>
                </a:solidFill>
                <a:latin typeface="Arial Narrow" panose="020B0606020202030204" pitchFamily="34" charset="0"/>
              </a:rPr>
              <a:t>et d’un </a:t>
            </a:r>
            <a:r>
              <a:rPr lang="fr-FR" sz="1000" b="1" dirty="0">
                <a:solidFill>
                  <a:srgbClr val="575756"/>
                </a:solidFill>
                <a:latin typeface="Arial Narrow" panose="020B0606020202030204" pitchFamily="34" charset="0"/>
              </a:rPr>
              <a:t>référent handicap </a:t>
            </a:r>
            <a:r>
              <a:rPr lang="fr-FR" sz="1000" dirty="0">
                <a:solidFill>
                  <a:srgbClr val="575756"/>
                </a:solidFill>
                <a:latin typeface="Arial Narrow" panose="020B0606020202030204" pitchFamily="34" charset="0"/>
              </a:rPr>
              <a:t>(qui peuvent être la même personne).</a:t>
            </a:r>
          </a:p>
          <a:p>
            <a:pPr algn="just">
              <a:buFont typeface="Wingdings" panose="05000000000000000000" pitchFamily="2" charset="2"/>
              <a:buChar char="Ø"/>
            </a:pPr>
            <a:endParaRPr lang="fr-FR" sz="1000" dirty="0">
              <a:solidFill>
                <a:srgbClr val="575756"/>
              </a:solidFill>
              <a:latin typeface="Arial Narrow" panose="020B0606020202030204" pitchFamily="34" charset="0"/>
            </a:endParaRPr>
          </a:p>
          <a:p>
            <a:pPr algn="just">
              <a:buFont typeface="Wingdings" panose="05000000000000000000" pitchFamily="2" charset="2"/>
              <a:buChar char="Ø"/>
            </a:pPr>
            <a:r>
              <a:rPr lang="fr-FR" sz="1000" dirty="0">
                <a:solidFill>
                  <a:srgbClr val="575756"/>
                </a:solidFill>
                <a:latin typeface="Arial Narrow" panose="020B0606020202030204" pitchFamily="34" charset="0"/>
              </a:rPr>
              <a:t>Possibilité de sollicitation </a:t>
            </a:r>
            <a:r>
              <a:rPr lang="fr-FR" sz="1000" b="1" dirty="0">
                <a:solidFill>
                  <a:srgbClr val="575756"/>
                </a:solidFill>
                <a:latin typeface="Arial Narrow" panose="020B0606020202030204" pitchFamily="34" charset="0"/>
              </a:rPr>
              <a:t>d’acteurs externes </a:t>
            </a:r>
            <a:r>
              <a:rPr lang="fr-FR" sz="1000" dirty="0">
                <a:solidFill>
                  <a:srgbClr val="575756"/>
                </a:solidFill>
                <a:latin typeface="Arial Narrow" panose="020B0606020202030204" pitchFamily="34" charset="0"/>
              </a:rPr>
              <a:t>(SPST, assistante sociale, AGEFIPH, CAP EMPLOI…) ;</a:t>
            </a:r>
          </a:p>
          <a:p>
            <a:pPr algn="just">
              <a:buFont typeface="Wingdings" panose="05000000000000000000" pitchFamily="2" charset="2"/>
              <a:buChar char="Ø"/>
            </a:pPr>
            <a:r>
              <a:rPr lang="fr-FR" sz="1000" dirty="0">
                <a:solidFill>
                  <a:srgbClr val="575756"/>
                </a:solidFill>
                <a:latin typeface="Arial Narrow" panose="020B0606020202030204" pitchFamily="34" charset="0"/>
              </a:rPr>
              <a:t>Communication d’une </a:t>
            </a:r>
            <a:r>
              <a:rPr lang="fr-FR" sz="1000" b="1" dirty="0">
                <a:solidFill>
                  <a:srgbClr val="575756"/>
                </a:solidFill>
                <a:latin typeface="Arial Narrow" panose="020B0606020202030204" pitchFamily="34" charset="0"/>
              </a:rPr>
              <a:t>fiche de contact </a:t>
            </a:r>
            <a:r>
              <a:rPr lang="fr-FR" sz="1000" dirty="0">
                <a:solidFill>
                  <a:srgbClr val="575756"/>
                </a:solidFill>
                <a:latin typeface="Arial Narrow" panose="020B0606020202030204" pitchFamily="34" charset="0"/>
              </a:rPr>
              <a:t>d’organismes et d’acteurs spécialisés externes à l’entreprise à chaque collaborateur en situation de handicap ; </a:t>
            </a:r>
          </a:p>
          <a:p>
            <a:pPr algn="just">
              <a:buFont typeface="Wingdings" panose="05000000000000000000" pitchFamily="2" charset="2"/>
              <a:buChar char="Ø"/>
            </a:pPr>
            <a:r>
              <a:rPr lang="fr-FR" sz="1000" dirty="0">
                <a:solidFill>
                  <a:srgbClr val="575756"/>
                </a:solidFill>
                <a:latin typeface="Arial Narrow" panose="020B0606020202030204" pitchFamily="34" charset="0"/>
              </a:rPr>
              <a:t>Diffusion </a:t>
            </a:r>
            <a:r>
              <a:rPr lang="fr-FR" sz="1000" b="1" dirty="0">
                <a:solidFill>
                  <a:srgbClr val="575756"/>
                </a:solidFill>
                <a:latin typeface="Arial Narrow" panose="020B0606020202030204" pitchFamily="34" charset="0"/>
              </a:rPr>
              <a:t>d’une procédure d’alerte</a:t>
            </a:r>
            <a:r>
              <a:rPr lang="fr-FR" sz="1000" dirty="0">
                <a:solidFill>
                  <a:srgbClr val="575756"/>
                </a:solidFill>
                <a:latin typeface="Arial Narrow" panose="020B0606020202030204" pitchFamily="34" charset="0"/>
              </a:rPr>
              <a:t>.</a:t>
            </a:r>
          </a:p>
          <a:p>
            <a:pPr algn="just">
              <a:buFont typeface="Wingdings" panose="05000000000000000000" pitchFamily="2" charset="2"/>
              <a:buChar char="Ø"/>
            </a:pPr>
            <a:endParaRPr lang="fr-FR" sz="1000" b="1" dirty="0">
              <a:solidFill>
                <a:srgbClr val="575756"/>
              </a:solidFill>
              <a:latin typeface="Arial Narrow" panose="020B0606020202030204" pitchFamily="34" charset="0"/>
            </a:endParaRPr>
          </a:p>
          <a:p>
            <a:pPr algn="just">
              <a:buFont typeface="Wingdings" panose="05000000000000000000" pitchFamily="2" charset="2"/>
              <a:buChar char="Ø"/>
            </a:pPr>
            <a:endParaRPr lang="fr-FR" sz="1000" dirty="0">
              <a:solidFill>
                <a:srgbClr val="575756"/>
              </a:solidFill>
              <a:latin typeface="Arial Narrow" panose="020B0606020202030204" pitchFamily="34" charset="0"/>
            </a:endParaRPr>
          </a:p>
          <a:p>
            <a:pPr algn="ctr"/>
            <a:r>
              <a:rPr lang="fr-FR" sz="1000" b="1" dirty="0">
                <a:solidFill>
                  <a:srgbClr val="575756"/>
                </a:solidFill>
                <a:latin typeface="Arial Narrow" panose="020B0606020202030204" pitchFamily="34" charset="0"/>
              </a:rPr>
              <a:t>ORGANISATION D’ENTRETIENS AVEC LE TRAVAILLEUR EN SITUATION DE HANDICAP</a:t>
            </a:r>
          </a:p>
          <a:p>
            <a:pPr algn="ctr"/>
            <a:endParaRPr lang="fr-FR" sz="1000" b="1" dirty="0">
              <a:solidFill>
                <a:srgbClr val="575756"/>
              </a:solidFill>
              <a:latin typeface="Arial Narrow" panose="020B0606020202030204" pitchFamily="34" charset="0"/>
            </a:endParaRPr>
          </a:p>
          <a:p>
            <a:pPr algn="just">
              <a:buFont typeface="Wingdings" panose="05000000000000000000" pitchFamily="2" charset="2"/>
              <a:buChar char="Ø"/>
            </a:pPr>
            <a:r>
              <a:rPr lang="fr-FR" sz="1000" dirty="0">
                <a:solidFill>
                  <a:srgbClr val="575756"/>
                </a:solidFill>
                <a:latin typeface="Arial Narrow" panose="020B0606020202030204" pitchFamily="34" charset="0"/>
              </a:rPr>
              <a:t>Un </a:t>
            </a:r>
            <a:r>
              <a:rPr lang="fr-FR" sz="1000" b="1" dirty="0">
                <a:solidFill>
                  <a:srgbClr val="575756"/>
                </a:solidFill>
                <a:latin typeface="Arial Narrow" panose="020B0606020202030204" pitchFamily="34" charset="0"/>
              </a:rPr>
              <a:t>entretien annuel spécifique </a:t>
            </a:r>
            <a:r>
              <a:rPr lang="fr-FR" sz="1000" dirty="0">
                <a:solidFill>
                  <a:srgbClr val="575756"/>
                </a:solidFill>
                <a:latin typeface="Arial Narrow" panose="020B0606020202030204" pitchFamily="34" charset="0"/>
              </a:rPr>
              <a:t>sera proposé aux collaborateurs en situation de handicap avec le référent handicap et son manager (facultatif) ;</a:t>
            </a:r>
          </a:p>
          <a:p>
            <a:pPr algn="just">
              <a:buFont typeface="Wingdings" panose="05000000000000000000" pitchFamily="2" charset="2"/>
              <a:buChar char="Ø"/>
            </a:pPr>
            <a:r>
              <a:rPr lang="fr-FR" sz="1000" b="1" dirty="0">
                <a:solidFill>
                  <a:srgbClr val="575756"/>
                </a:solidFill>
                <a:latin typeface="Arial Narrow" panose="020B0606020202030204" pitchFamily="34" charset="0"/>
              </a:rPr>
              <a:t>7 mois avant l’expiration de leur RQTH</a:t>
            </a:r>
            <a:r>
              <a:rPr lang="fr-FR" sz="1000" dirty="0">
                <a:solidFill>
                  <a:srgbClr val="575756"/>
                </a:solidFill>
                <a:latin typeface="Arial Narrow" panose="020B0606020202030204" pitchFamily="34" charset="0"/>
              </a:rPr>
              <a:t>, </a:t>
            </a:r>
            <a:r>
              <a:rPr lang="fr-FR" sz="1000" b="1" dirty="0">
                <a:solidFill>
                  <a:srgbClr val="575756"/>
                </a:solidFill>
                <a:latin typeface="Arial Narrow" panose="020B0606020202030204" pitchFamily="34" charset="0"/>
              </a:rPr>
              <a:t>entretien</a:t>
            </a:r>
            <a:r>
              <a:rPr lang="fr-FR" sz="1000" dirty="0">
                <a:solidFill>
                  <a:srgbClr val="575756"/>
                </a:solidFill>
                <a:latin typeface="Arial Narrow" panose="020B0606020202030204" pitchFamily="34" charset="0"/>
              </a:rPr>
              <a:t> avec le référent handicap/ un membre de la DRH afin de sensibiliser le collaborateur au renouvellement. </a:t>
            </a:r>
          </a:p>
          <a:p>
            <a:pPr marL="342900" indent="-342900" algn="just">
              <a:buFont typeface="Wingdings" panose="05000000000000000000" pitchFamily="2" charset="2"/>
              <a:buChar char="Ø"/>
            </a:pPr>
            <a:endParaRPr lang="fr-FR" sz="1400" dirty="0">
              <a:solidFill>
                <a:srgbClr val="575756"/>
              </a:solidFill>
              <a:latin typeface="Arial Narrow" panose="020B0606020202030204" pitchFamily="34" charset="0"/>
            </a:endParaRPr>
          </a:p>
          <a:p>
            <a:endParaRPr lang="fr-FR" dirty="0"/>
          </a:p>
        </p:txBody>
      </p:sp>
    </p:spTree>
    <p:extLst>
      <p:ext uri="{BB962C8B-B14F-4D97-AF65-F5344CB8AC3E}">
        <p14:creationId xmlns:p14="http://schemas.microsoft.com/office/powerpoint/2010/main" val="1695628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77A37A6-44FC-400A-88B8-82E2B55C8EEE}"/>
              </a:ext>
            </a:extLst>
          </p:cNvPr>
          <p:cNvSpPr>
            <a:spLocks noGrp="1"/>
          </p:cNvSpPr>
          <p:nvPr>
            <p:ph type="body" sz="quarter" idx="10"/>
          </p:nvPr>
        </p:nvSpPr>
        <p:spPr>
          <a:xfrm>
            <a:off x="362857" y="147873"/>
            <a:ext cx="5753128" cy="468576"/>
          </a:xfrm>
        </p:spPr>
        <p:txBody>
          <a:bodyPr/>
          <a:lstStyle/>
          <a:p>
            <a:pPr algn="ctr"/>
            <a:r>
              <a:rPr lang="fr-FR" sz="2400" dirty="0"/>
              <a:t>Mesures en faveur de la formation</a:t>
            </a:r>
          </a:p>
        </p:txBody>
      </p:sp>
      <p:sp>
        <p:nvSpPr>
          <p:cNvPr id="3" name="Espace réservé du contenu 2">
            <a:extLst>
              <a:ext uri="{FF2B5EF4-FFF2-40B4-BE49-F238E27FC236}">
                <a16:creationId xmlns:a16="http://schemas.microsoft.com/office/drawing/2014/main" id="{2A1F572E-D69A-40AD-807D-7860C976E080}"/>
              </a:ext>
            </a:extLst>
          </p:cNvPr>
          <p:cNvSpPr>
            <a:spLocks noGrp="1"/>
          </p:cNvSpPr>
          <p:nvPr>
            <p:ph sz="quarter" idx="14"/>
          </p:nvPr>
        </p:nvSpPr>
        <p:spPr>
          <a:xfrm>
            <a:off x="84817" y="843973"/>
            <a:ext cx="5973111" cy="3597504"/>
          </a:xfrm>
        </p:spPr>
        <p:txBody>
          <a:bodyPr/>
          <a:lstStyle/>
          <a:p>
            <a:pPr algn="just">
              <a:buFont typeface="Wingdings" panose="05000000000000000000" pitchFamily="2" charset="2"/>
              <a:buChar char="Ø"/>
            </a:pPr>
            <a:r>
              <a:rPr lang="fr-FR" sz="1200" dirty="0"/>
              <a:t>Former des </a:t>
            </a:r>
            <a:r>
              <a:rPr lang="fr-FR" sz="1200" b="1" dirty="0"/>
              <a:t>jeunes</a:t>
            </a:r>
            <a:r>
              <a:rPr lang="fr-FR" sz="1200" dirty="0"/>
              <a:t> en situation de handicap en les accueillant en </a:t>
            </a:r>
            <a:r>
              <a:rPr lang="fr-FR" sz="1200" b="1" dirty="0"/>
              <a:t>stage</a:t>
            </a:r>
            <a:r>
              <a:rPr lang="fr-FR" sz="1200" dirty="0"/>
              <a:t> ou en </a:t>
            </a:r>
            <a:r>
              <a:rPr lang="fr-FR" sz="1200" b="1" dirty="0"/>
              <a:t>alternance</a:t>
            </a:r>
            <a:r>
              <a:rPr lang="fr-FR" sz="1200" dirty="0"/>
              <a:t> ; </a:t>
            </a:r>
          </a:p>
          <a:p>
            <a:pPr algn="just">
              <a:buFont typeface="Wingdings" panose="05000000000000000000" pitchFamily="2" charset="2"/>
              <a:buChar char="Ø"/>
            </a:pPr>
            <a:endParaRPr lang="fr-FR" sz="1200" dirty="0"/>
          </a:p>
          <a:p>
            <a:pPr algn="just">
              <a:buFont typeface="Wingdings" panose="05000000000000000000" pitchFamily="2" charset="2"/>
              <a:buChar char="Ø"/>
            </a:pPr>
            <a:r>
              <a:rPr lang="fr-FR" sz="1200" dirty="0"/>
              <a:t>Favoriser </a:t>
            </a:r>
            <a:r>
              <a:rPr lang="fr-FR" sz="1200" b="1" dirty="0"/>
              <a:t>l’intégration dans l’entreprise </a:t>
            </a:r>
            <a:r>
              <a:rPr lang="fr-FR" sz="1200" dirty="0"/>
              <a:t>de l’alternant </a:t>
            </a:r>
            <a:r>
              <a:rPr lang="fr-FR" sz="1200" b="1" dirty="0"/>
              <a:t>à l’issue de sa formation </a:t>
            </a:r>
            <a:r>
              <a:rPr lang="fr-FR" sz="1200" dirty="0"/>
              <a:t>(au regard des besoins de l’entreprise et des compétences de l’alternant) ; </a:t>
            </a:r>
          </a:p>
          <a:p>
            <a:pPr algn="just">
              <a:buFont typeface="Wingdings" panose="05000000000000000000" pitchFamily="2" charset="2"/>
              <a:buChar char="Ø"/>
            </a:pPr>
            <a:endParaRPr lang="fr-FR" sz="1200" dirty="0"/>
          </a:p>
          <a:p>
            <a:pPr algn="just">
              <a:buFont typeface="Wingdings" panose="05000000000000000000" pitchFamily="2" charset="2"/>
              <a:buChar char="Ø"/>
            </a:pPr>
            <a:r>
              <a:rPr lang="fr-FR" sz="1200" b="1" dirty="0"/>
              <a:t>Développer les compétences </a:t>
            </a:r>
            <a:r>
              <a:rPr lang="fr-FR" sz="1200" dirty="0"/>
              <a:t>des travailleurs en situation de handicap si nécessaire, déjà présents dans l’entreprise à l’occasion de </a:t>
            </a:r>
            <a:r>
              <a:rPr lang="fr-FR" sz="1200" b="1" dirty="0"/>
              <a:t>l’entretien annuel spécifique </a:t>
            </a:r>
            <a:r>
              <a:rPr lang="fr-FR" sz="1200" dirty="0"/>
              <a:t>+ de </a:t>
            </a:r>
            <a:r>
              <a:rPr lang="fr-FR" sz="1200" b="1" dirty="0"/>
              <a:t>l’entretien professionnel. </a:t>
            </a:r>
            <a:r>
              <a:rPr lang="fr-FR" sz="1200" dirty="0"/>
              <a:t>Proposition d’actions de formation aux travailleurs qui, du fait de leur handicap, ne peuvent continuer à exercer leur métier. </a:t>
            </a:r>
          </a:p>
          <a:p>
            <a:pPr algn="just">
              <a:buFont typeface="Wingdings" panose="05000000000000000000" pitchFamily="2" charset="2"/>
              <a:buChar char="Ø"/>
            </a:pPr>
            <a:endParaRPr lang="fr-FR" sz="1200" dirty="0"/>
          </a:p>
          <a:p>
            <a:pPr algn="just">
              <a:buFont typeface="Wingdings" panose="05000000000000000000" pitchFamily="2" charset="2"/>
              <a:buChar char="Ø"/>
            </a:pPr>
            <a:r>
              <a:rPr lang="fr-FR" sz="1200" dirty="0"/>
              <a:t>Rechercher des </a:t>
            </a:r>
            <a:r>
              <a:rPr lang="fr-FR" sz="1200" b="1" dirty="0"/>
              <a:t>partenariats</a:t>
            </a:r>
            <a:r>
              <a:rPr lang="fr-FR" sz="1200" dirty="0"/>
              <a:t> avec des organismes de formation ou des entreprises adaptées. </a:t>
            </a:r>
          </a:p>
          <a:p>
            <a:pPr algn="just">
              <a:buFont typeface="Wingdings" panose="05000000000000000000" pitchFamily="2" charset="2"/>
              <a:buChar char="Ø"/>
            </a:pPr>
            <a:endParaRPr lang="fr-FR" sz="1800" dirty="0"/>
          </a:p>
          <a:p>
            <a:pPr algn="just">
              <a:buFont typeface="Wingdings" panose="05000000000000000000" pitchFamily="2" charset="2"/>
              <a:buChar char="Ø"/>
            </a:pPr>
            <a:endParaRPr lang="fr-FR" sz="1800" dirty="0"/>
          </a:p>
          <a:p>
            <a:pPr marL="0" indent="0" algn="just">
              <a:buNone/>
            </a:pPr>
            <a:endParaRPr lang="fr-FR" sz="1200" dirty="0"/>
          </a:p>
          <a:p>
            <a:pPr marL="0" indent="0" algn="just">
              <a:buNone/>
            </a:pPr>
            <a:endParaRPr lang="fr-FR" sz="1200" dirty="0"/>
          </a:p>
          <a:p>
            <a:pPr marL="0" indent="0" algn="just">
              <a:buNone/>
            </a:pPr>
            <a:endParaRPr lang="fr-FR" sz="1200" dirty="0"/>
          </a:p>
          <a:p>
            <a:pPr algn="just">
              <a:buFont typeface="Wingdings" panose="05000000000000000000" pitchFamily="2" charset="2"/>
              <a:buChar char="Ø"/>
            </a:pPr>
            <a:r>
              <a:rPr lang="fr-FR" sz="1400" dirty="0"/>
              <a:t>L’entreprise s’engage à poursuivre ses partenariats avec les ESAT et à recourir à leurs prestations en fonction des besoins de l’entreprise.</a:t>
            </a:r>
          </a:p>
          <a:p>
            <a:pPr algn="just">
              <a:buFont typeface="Wingdings" panose="05000000000000000000" pitchFamily="2" charset="2"/>
              <a:buChar char="Ø"/>
            </a:pPr>
            <a:endParaRPr lang="fr-FR" sz="1600" dirty="0"/>
          </a:p>
        </p:txBody>
      </p:sp>
      <p:sp>
        <p:nvSpPr>
          <p:cNvPr id="4" name="Espace réservé du texte 1">
            <a:extLst>
              <a:ext uri="{FF2B5EF4-FFF2-40B4-BE49-F238E27FC236}">
                <a16:creationId xmlns:a16="http://schemas.microsoft.com/office/drawing/2014/main" id="{78646E9D-5ED6-A325-77F0-6AC8691949A8}"/>
              </a:ext>
            </a:extLst>
          </p:cNvPr>
          <p:cNvSpPr txBox="1">
            <a:spLocks/>
          </p:cNvSpPr>
          <p:nvPr/>
        </p:nvSpPr>
        <p:spPr>
          <a:xfrm>
            <a:off x="142876" y="3432380"/>
            <a:ext cx="5973109" cy="468576"/>
          </a:xfrm>
          <a:prstGeom prst="rect">
            <a:avLst/>
          </a:prstGeom>
          <a:solidFill>
            <a:schemeClr val="bg1">
              <a:lumMod val="75000"/>
            </a:schemeClr>
          </a:solidFill>
        </p:spPr>
        <p:txBody>
          <a:bodyPr/>
          <a:lstStyle>
            <a:lvl1pPr marL="0" eaLnBrk="1" hangingPunct="1">
              <a:defRPr>
                <a:latin typeface="+mn-lt"/>
                <a:ea typeface="+mn-ea"/>
                <a:cs typeface="+mn-cs"/>
              </a:defRPr>
            </a:lvl1pPr>
            <a:lvl2pPr marL="207935" eaLnBrk="1" hangingPunct="1">
              <a:defRPr>
                <a:latin typeface="+mn-lt"/>
                <a:ea typeface="+mn-ea"/>
                <a:cs typeface="+mn-cs"/>
              </a:defRPr>
            </a:lvl2pPr>
            <a:lvl3pPr marL="415869" eaLnBrk="1" hangingPunct="1">
              <a:defRPr>
                <a:latin typeface="+mn-lt"/>
                <a:ea typeface="+mn-ea"/>
                <a:cs typeface="+mn-cs"/>
              </a:defRPr>
            </a:lvl3pPr>
            <a:lvl4pPr marL="623804" eaLnBrk="1" hangingPunct="1">
              <a:defRPr>
                <a:latin typeface="+mn-lt"/>
                <a:ea typeface="+mn-ea"/>
                <a:cs typeface="+mn-cs"/>
              </a:defRPr>
            </a:lvl4pPr>
            <a:lvl5pPr marL="831738" eaLnBrk="1" hangingPunct="1">
              <a:defRPr>
                <a:latin typeface="+mn-lt"/>
                <a:ea typeface="+mn-ea"/>
                <a:cs typeface="+mn-cs"/>
              </a:defRPr>
            </a:lvl5pPr>
            <a:lvl6pPr marL="1039673" eaLnBrk="1" hangingPunct="1">
              <a:defRPr>
                <a:latin typeface="+mn-lt"/>
                <a:ea typeface="+mn-ea"/>
                <a:cs typeface="+mn-cs"/>
              </a:defRPr>
            </a:lvl6pPr>
            <a:lvl7pPr marL="1247607" eaLnBrk="1" hangingPunct="1">
              <a:defRPr>
                <a:latin typeface="+mn-lt"/>
                <a:ea typeface="+mn-ea"/>
                <a:cs typeface="+mn-cs"/>
              </a:defRPr>
            </a:lvl7pPr>
            <a:lvl8pPr marL="1455542" eaLnBrk="1" hangingPunct="1">
              <a:defRPr>
                <a:latin typeface="+mn-lt"/>
                <a:ea typeface="+mn-ea"/>
                <a:cs typeface="+mn-cs"/>
              </a:defRPr>
            </a:lvl8pPr>
            <a:lvl9pPr marL="1663476" eaLnBrk="1" hangingPunct="1">
              <a:defRPr>
                <a:latin typeface="+mn-lt"/>
                <a:ea typeface="+mn-ea"/>
                <a:cs typeface="+mn-cs"/>
              </a:defRPr>
            </a:lvl9pPr>
          </a:lstStyle>
          <a:p>
            <a:pPr algn="ctr" defTabSz="914400"/>
            <a:r>
              <a:rPr lang="fr-FR" sz="2400" b="1" dirty="0">
                <a:solidFill>
                  <a:schemeClr val="bg1"/>
                </a:solidFill>
                <a:latin typeface="Arial Narrow" panose="020B0606020202030204" pitchFamily="34" charset="0"/>
              </a:rPr>
              <a:t>Relations avec les EA/ ESAT/ TIH</a:t>
            </a:r>
          </a:p>
        </p:txBody>
      </p:sp>
    </p:spTree>
    <p:extLst>
      <p:ext uri="{BB962C8B-B14F-4D97-AF65-F5344CB8AC3E}">
        <p14:creationId xmlns:p14="http://schemas.microsoft.com/office/powerpoint/2010/main" val="1755688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77A37A6-44FC-400A-88B8-82E2B55C8EEE}"/>
              </a:ext>
            </a:extLst>
          </p:cNvPr>
          <p:cNvSpPr>
            <a:spLocks noGrp="1"/>
          </p:cNvSpPr>
          <p:nvPr>
            <p:ph type="body" sz="quarter" idx="10"/>
          </p:nvPr>
        </p:nvSpPr>
        <p:spPr>
          <a:xfrm>
            <a:off x="362857" y="147873"/>
            <a:ext cx="5753128" cy="468576"/>
          </a:xfrm>
        </p:spPr>
        <p:txBody>
          <a:bodyPr/>
          <a:lstStyle/>
          <a:p>
            <a:pPr algn="ctr"/>
            <a:r>
              <a:rPr lang="fr-FR" dirty="0"/>
              <a:t>Plan de communication</a:t>
            </a:r>
          </a:p>
        </p:txBody>
      </p:sp>
      <p:sp>
        <p:nvSpPr>
          <p:cNvPr id="3" name="Espace réservé du contenu 2">
            <a:extLst>
              <a:ext uri="{FF2B5EF4-FFF2-40B4-BE49-F238E27FC236}">
                <a16:creationId xmlns:a16="http://schemas.microsoft.com/office/drawing/2014/main" id="{2A1F572E-D69A-40AD-807D-7860C976E080}"/>
              </a:ext>
            </a:extLst>
          </p:cNvPr>
          <p:cNvSpPr>
            <a:spLocks noGrp="1"/>
          </p:cNvSpPr>
          <p:nvPr>
            <p:ph sz="quarter" idx="14"/>
          </p:nvPr>
        </p:nvSpPr>
        <p:spPr>
          <a:xfrm>
            <a:off x="84817" y="772998"/>
            <a:ext cx="5973111" cy="3597504"/>
          </a:xfrm>
        </p:spPr>
        <p:txBody>
          <a:bodyPr/>
          <a:lstStyle/>
          <a:p>
            <a:pPr algn="just">
              <a:buFont typeface="Wingdings" panose="05000000000000000000" pitchFamily="2" charset="2"/>
              <a:buChar char="Ø"/>
            </a:pPr>
            <a:r>
              <a:rPr lang="fr-FR" sz="1400" dirty="0"/>
              <a:t>Mise à disposition de </a:t>
            </a:r>
            <a:r>
              <a:rPr lang="fr-FR" sz="1400" b="1" dirty="0"/>
              <a:t>modules en réalité virtuelle </a:t>
            </a:r>
            <a:r>
              <a:rPr lang="fr-FR" sz="1400" dirty="0"/>
              <a:t>sur la sensibilisation du handicap</a:t>
            </a:r>
          </a:p>
          <a:p>
            <a:pPr algn="just">
              <a:buFont typeface="Wingdings" panose="05000000000000000000" pitchFamily="2" charset="2"/>
              <a:buChar char="Ø"/>
            </a:pPr>
            <a:endParaRPr lang="fr-FR" sz="1400" dirty="0"/>
          </a:p>
          <a:p>
            <a:pPr algn="just">
              <a:buFont typeface="Wingdings" panose="05000000000000000000" pitchFamily="2" charset="2"/>
              <a:buChar char="Ø"/>
            </a:pPr>
            <a:r>
              <a:rPr lang="fr-FR" sz="1400" dirty="0"/>
              <a:t>Organisation d’un </a:t>
            </a:r>
            <a:r>
              <a:rPr lang="fr-FR" sz="1400" b="1" dirty="0"/>
              <a:t>évènement</a:t>
            </a:r>
            <a:r>
              <a:rPr lang="fr-FR" sz="1400" dirty="0"/>
              <a:t> autour du handicap,</a:t>
            </a:r>
          </a:p>
          <a:p>
            <a:pPr algn="just">
              <a:buFont typeface="Wingdings" panose="05000000000000000000" pitchFamily="2" charset="2"/>
              <a:buChar char="Ø"/>
            </a:pPr>
            <a:endParaRPr lang="fr-FR" sz="1400" dirty="0"/>
          </a:p>
          <a:p>
            <a:pPr algn="just">
              <a:buFont typeface="Wingdings" panose="05000000000000000000" pitchFamily="2" charset="2"/>
              <a:buChar char="Ø"/>
            </a:pPr>
            <a:r>
              <a:rPr lang="fr-FR" sz="1400" dirty="0"/>
              <a:t>Organisation de </a:t>
            </a:r>
            <a:r>
              <a:rPr lang="fr-FR" sz="1400" b="1" dirty="0"/>
              <a:t>conférences</a:t>
            </a:r>
            <a:r>
              <a:rPr lang="fr-FR" sz="1400" dirty="0"/>
              <a:t>, </a:t>
            </a:r>
            <a:r>
              <a:rPr lang="fr-FR" sz="1400" b="1" dirty="0"/>
              <a:t>quizz</a:t>
            </a:r>
            <a:r>
              <a:rPr lang="fr-FR" sz="1400" dirty="0"/>
              <a:t> et </a:t>
            </a:r>
            <a:r>
              <a:rPr lang="fr-FR" sz="1400" b="1" dirty="0"/>
              <a:t>ateliers</a:t>
            </a:r>
            <a:r>
              <a:rPr lang="fr-FR" sz="1400" dirty="0"/>
              <a:t> tout au long de l’année ; </a:t>
            </a:r>
          </a:p>
          <a:p>
            <a:pPr algn="just">
              <a:buFont typeface="Wingdings" panose="05000000000000000000" pitchFamily="2" charset="2"/>
              <a:buChar char="Ø"/>
            </a:pPr>
            <a:endParaRPr lang="fr-FR" sz="1400" dirty="0"/>
          </a:p>
          <a:p>
            <a:pPr algn="just">
              <a:buFont typeface="Wingdings" panose="05000000000000000000" pitchFamily="2" charset="2"/>
              <a:buChar char="Ø"/>
            </a:pPr>
            <a:r>
              <a:rPr lang="fr-FR" sz="1400" dirty="0"/>
              <a:t>Communication d’un </a:t>
            </a:r>
            <a:r>
              <a:rPr lang="fr-FR" sz="1400" b="1" dirty="0"/>
              <a:t>« Guide du Handicap »</a:t>
            </a:r>
            <a:endParaRPr lang="fr-FR" sz="1400" dirty="0"/>
          </a:p>
          <a:p>
            <a:pPr algn="just">
              <a:buFont typeface="Wingdings" panose="05000000000000000000" pitchFamily="2" charset="2"/>
              <a:buChar char="Ø"/>
            </a:pPr>
            <a:endParaRPr lang="fr-FR" sz="1400" dirty="0"/>
          </a:p>
          <a:p>
            <a:pPr algn="just">
              <a:buFont typeface="Wingdings" panose="05000000000000000000" pitchFamily="2" charset="2"/>
              <a:buChar char="Ø"/>
            </a:pPr>
            <a:r>
              <a:rPr lang="fr-FR" sz="1400" dirty="0"/>
              <a:t>Actions de </a:t>
            </a:r>
            <a:r>
              <a:rPr lang="fr-FR" sz="1400" b="1" dirty="0"/>
              <a:t>communication externes </a:t>
            </a:r>
            <a:r>
              <a:rPr lang="fr-FR" sz="1400" dirty="0"/>
              <a:t>pour favoriser la visibilité de l’engagement d’AA et pour permettre aux entreprises de s’inspirer. </a:t>
            </a:r>
          </a:p>
          <a:p>
            <a:pPr marL="0" indent="0" algn="just">
              <a:buNone/>
            </a:pPr>
            <a:endParaRPr lang="fr-FR" sz="1600" dirty="0"/>
          </a:p>
        </p:txBody>
      </p:sp>
    </p:spTree>
    <p:extLst>
      <p:ext uri="{BB962C8B-B14F-4D97-AF65-F5344CB8AC3E}">
        <p14:creationId xmlns:p14="http://schemas.microsoft.com/office/powerpoint/2010/main" val="1966574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828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77A37A6-44FC-400A-88B8-82E2B55C8EEE}"/>
              </a:ext>
            </a:extLst>
          </p:cNvPr>
          <p:cNvSpPr>
            <a:spLocks noGrp="1"/>
          </p:cNvSpPr>
          <p:nvPr>
            <p:ph type="body" sz="quarter" idx="10"/>
          </p:nvPr>
        </p:nvSpPr>
        <p:spPr>
          <a:xfrm>
            <a:off x="362857" y="147873"/>
            <a:ext cx="5753128" cy="468576"/>
          </a:xfrm>
        </p:spPr>
        <p:txBody>
          <a:bodyPr/>
          <a:lstStyle/>
          <a:p>
            <a:pPr algn="ctr"/>
            <a:r>
              <a:rPr lang="fr-FR" dirty="0"/>
              <a:t>Plan de communication</a:t>
            </a:r>
          </a:p>
        </p:txBody>
      </p:sp>
      <p:sp>
        <p:nvSpPr>
          <p:cNvPr id="3" name="Espace réservé du contenu 2">
            <a:extLst>
              <a:ext uri="{FF2B5EF4-FFF2-40B4-BE49-F238E27FC236}">
                <a16:creationId xmlns:a16="http://schemas.microsoft.com/office/drawing/2014/main" id="{2A1F572E-D69A-40AD-807D-7860C976E080}"/>
              </a:ext>
            </a:extLst>
          </p:cNvPr>
          <p:cNvSpPr>
            <a:spLocks noGrp="1"/>
          </p:cNvSpPr>
          <p:nvPr>
            <p:ph sz="quarter" idx="14"/>
          </p:nvPr>
        </p:nvSpPr>
        <p:spPr>
          <a:xfrm>
            <a:off x="84817" y="772998"/>
            <a:ext cx="5973111" cy="3597504"/>
          </a:xfrm>
        </p:spPr>
        <p:txBody>
          <a:bodyPr/>
          <a:lstStyle/>
          <a:p>
            <a:pPr marL="342900" lvl="0" indent="-342900">
              <a:buFont typeface="Symbol" panose="05050102010706020507" pitchFamily="18" charset="2"/>
              <a:buChar char=""/>
              <a:tabLst>
                <a:tab pos="457200" algn="l"/>
              </a:tabLst>
            </a:pPr>
            <a:r>
              <a:rPr lang="fr-FR" sz="1200" b="1" dirty="0">
                <a:solidFill>
                  <a:srgbClr val="1F497D"/>
                </a:solidFill>
                <a:effectLst/>
                <a:latin typeface="Arial Narrow" panose="020B0606020202030204" pitchFamily="34" charset="0"/>
                <a:ea typeface="Times New Roman" panose="02020603050405020304" pitchFamily="18" charset="0"/>
              </a:rPr>
              <a:t>Quels ont été les facteurs clés de succès ? </a:t>
            </a:r>
            <a:endParaRPr lang="fr-FR" sz="1100" dirty="0">
              <a:solidFill>
                <a:srgbClr val="1F497D"/>
              </a:solidFill>
              <a:effectLst/>
              <a:latin typeface="Calibri" panose="020F0502020204030204" pitchFamily="34" charset="0"/>
              <a:ea typeface="Calibri" panose="020F0502020204030204" pitchFamily="34" charset="0"/>
            </a:endParaRPr>
          </a:p>
          <a:p>
            <a:pPr marL="742950" lvl="1" indent="-285750">
              <a:buFont typeface="Symbol" panose="05050102010706020507" pitchFamily="18" charset="2"/>
              <a:buChar char=""/>
              <a:tabLst>
                <a:tab pos="914400" algn="l"/>
              </a:tabLst>
            </a:pPr>
            <a:r>
              <a:rPr lang="fr-FR" sz="1200" dirty="0">
                <a:solidFill>
                  <a:srgbClr val="1F497D"/>
                </a:solidFill>
                <a:effectLst/>
                <a:latin typeface="Arial Narrow" panose="020B0606020202030204" pitchFamily="34" charset="0"/>
                <a:ea typeface="Times New Roman" panose="02020603050405020304" pitchFamily="18" charset="0"/>
              </a:rPr>
              <a:t>Histoire et des réalisations vs Ex-nihilo</a:t>
            </a:r>
            <a:endParaRPr lang="fr-FR" sz="1100" dirty="0">
              <a:solidFill>
                <a:srgbClr val="1F497D"/>
              </a:solidFill>
              <a:effectLst/>
              <a:latin typeface="Calibri" panose="020F0502020204030204" pitchFamily="34" charset="0"/>
              <a:ea typeface="Calibri" panose="020F0502020204030204" pitchFamily="34" charset="0"/>
            </a:endParaRPr>
          </a:p>
          <a:p>
            <a:pPr marL="742950" lvl="1" indent="-285750">
              <a:buFont typeface="Symbol" panose="05050102010706020507" pitchFamily="18" charset="2"/>
              <a:buChar char=""/>
              <a:tabLst>
                <a:tab pos="914400" algn="l"/>
              </a:tabLst>
            </a:pPr>
            <a:r>
              <a:rPr lang="fr-FR" sz="1200" dirty="0">
                <a:solidFill>
                  <a:srgbClr val="1F497D"/>
                </a:solidFill>
                <a:effectLst/>
                <a:latin typeface="Arial Narrow" panose="020B0606020202030204" pitchFamily="34" charset="0"/>
                <a:ea typeface="Times New Roman" panose="02020603050405020304" pitchFamily="18" charset="0"/>
              </a:rPr>
              <a:t>Cohérence politique sociale - RSE</a:t>
            </a:r>
            <a:endParaRPr lang="fr-FR" sz="1100" dirty="0">
              <a:solidFill>
                <a:srgbClr val="1F497D"/>
              </a:solidFill>
              <a:effectLst/>
              <a:latin typeface="Calibri" panose="020F0502020204030204" pitchFamily="34" charset="0"/>
              <a:ea typeface="Calibri" panose="020F0502020204030204" pitchFamily="34" charset="0"/>
            </a:endParaRPr>
          </a:p>
          <a:p>
            <a:pPr marL="742950" lvl="1" indent="-285750">
              <a:buFont typeface="Symbol" panose="05050102010706020507" pitchFamily="18" charset="2"/>
              <a:buChar char=""/>
              <a:tabLst>
                <a:tab pos="914400" algn="l"/>
              </a:tabLst>
            </a:pPr>
            <a:r>
              <a:rPr lang="fr-FR" sz="1200" dirty="0">
                <a:solidFill>
                  <a:srgbClr val="1F497D"/>
                </a:solidFill>
                <a:effectLst/>
                <a:latin typeface="Arial Narrow" panose="020B0606020202030204" pitchFamily="34" charset="0"/>
                <a:ea typeface="Times New Roman" panose="02020603050405020304" pitchFamily="18" charset="0"/>
              </a:rPr>
              <a:t>Elus – Managers  - salariés : Embarqués dès le départ (</a:t>
            </a:r>
            <a:r>
              <a:rPr lang="fr-FR" sz="1200" dirty="0" err="1">
                <a:solidFill>
                  <a:srgbClr val="1F497D"/>
                </a:solidFill>
                <a:effectLst/>
                <a:latin typeface="Arial Narrow" panose="020B0606020202030204" pitchFamily="34" charset="0"/>
                <a:ea typeface="Times New Roman" panose="02020603050405020304" pitchFamily="18" charset="0"/>
              </a:rPr>
              <a:t>Sérious</a:t>
            </a:r>
            <a:r>
              <a:rPr lang="fr-FR" sz="1200" dirty="0">
                <a:solidFill>
                  <a:srgbClr val="1F497D"/>
                </a:solidFill>
                <a:effectLst/>
                <a:latin typeface="Arial Narrow" panose="020B0606020202030204" pitchFamily="34" charset="0"/>
                <a:ea typeface="Times New Roman" panose="02020603050405020304" pitchFamily="18" charset="0"/>
              </a:rPr>
              <a:t> </a:t>
            </a:r>
            <a:r>
              <a:rPr lang="fr-FR" sz="1200" dirty="0" err="1">
                <a:solidFill>
                  <a:srgbClr val="1F497D"/>
                </a:solidFill>
                <a:effectLst/>
                <a:latin typeface="Arial Narrow" panose="020B0606020202030204" pitchFamily="34" charset="0"/>
                <a:ea typeface="Times New Roman" panose="02020603050405020304" pitchFamily="18" charset="0"/>
              </a:rPr>
              <a:t>game</a:t>
            </a:r>
            <a:r>
              <a:rPr lang="fr-FR" sz="1200" dirty="0">
                <a:solidFill>
                  <a:srgbClr val="1F497D"/>
                </a:solidFill>
                <a:effectLst/>
                <a:latin typeface="Arial Narrow" panose="020B0606020202030204" pitchFamily="34" charset="0"/>
                <a:ea typeface="Times New Roman" panose="02020603050405020304" pitchFamily="18" charset="0"/>
              </a:rPr>
              <a:t> : Nlle Ere)</a:t>
            </a:r>
            <a:endParaRPr lang="fr-FR" sz="1100" dirty="0">
              <a:solidFill>
                <a:srgbClr val="1F497D"/>
              </a:solidFill>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tabLst>
                <a:tab pos="457200" algn="l"/>
              </a:tabLst>
            </a:pPr>
            <a:r>
              <a:rPr lang="fr-FR" sz="1200" b="1" dirty="0">
                <a:solidFill>
                  <a:srgbClr val="1F497D"/>
                </a:solidFill>
                <a:effectLst/>
                <a:latin typeface="Arial Narrow" panose="020B0606020202030204" pitchFamily="34" charset="0"/>
                <a:ea typeface="Times New Roman" panose="02020603050405020304" pitchFamily="18" charset="0"/>
              </a:rPr>
              <a:t>Quels ont été les défis les plus durs à surmonter ? </a:t>
            </a:r>
            <a:endParaRPr lang="fr-FR" sz="1100" dirty="0">
              <a:solidFill>
                <a:srgbClr val="1F497D"/>
              </a:solidFill>
              <a:effectLst/>
              <a:latin typeface="Calibri" panose="020F0502020204030204" pitchFamily="34" charset="0"/>
              <a:ea typeface="Calibri" panose="020F0502020204030204" pitchFamily="34" charset="0"/>
            </a:endParaRPr>
          </a:p>
          <a:p>
            <a:pPr marL="742950" lvl="1" indent="-285750">
              <a:buFont typeface="Symbol" panose="05050102010706020507" pitchFamily="18" charset="2"/>
              <a:buChar char=""/>
              <a:tabLst>
                <a:tab pos="914400" algn="l"/>
              </a:tabLst>
            </a:pPr>
            <a:r>
              <a:rPr lang="fr-FR" sz="1200" dirty="0">
                <a:solidFill>
                  <a:srgbClr val="1F497D"/>
                </a:solidFill>
                <a:effectLst/>
                <a:latin typeface="Arial Narrow" panose="020B0606020202030204" pitchFamily="34" charset="0"/>
                <a:ea typeface="Times New Roman" panose="02020603050405020304" pitchFamily="18" charset="0"/>
              </a:rPr>
              <a:t>Distinguer handicap et Pénibilité pour les Elus</a:t>
            </a:r>
            <a:endParaRPr lang="fr-FR" sz="1100" dirty="0">
              <a:solidFill>
                <a:srgbClr val="1F497D"/>
              </a:solidFill>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tabLst>
                <a:tab pos="457200" algn="l"/>
              </a:tabLst>
            </a:pPr>
            <a:r>
              <a:rPr lang="fr-FR" sz="1200" b="1" dirty="0">
                <a:solidFill>
                  <a:srgbClr val="1F497D"/>
                </a:solidFill>
                <a:effectLst/>
                <a:latin typeface="Arial Narrow" panose="020B0606020202030204" pitchFamily="34" charset="0"/>
                <a:ea typeface="Times New Roman" panose="02020603050405020304" pitchFamily="18" charset="0"/>
              </a:rPr>
              <a:t>Quels sont les principaux défis actuellement ? </a:t>
            </a:r>
            <a:endParaRPr lang="fr-FR" sz="1100" dirty="0">
              <a:solidFill>
                <a:srgbClr val="1F497D"/>
              </a:solidFill>
              <a:effectLst/>
              <a:latin typeface="Calibri" panose="020F0502020204030204" pitchFamily="34" charset="0"/>
              <a:ea typeface="Calibri" panose="020F0502020204030204" pitchFamily="34" charset="0"/>
            </a:endParaRPr>
          </a:p>
          <a:p>
            <a:pPr marL="742950" lvl="1" indent="-285750">
              <a:buFont typeface="Symbol" panose="05050102010706020507" pitchFamily="18" charset="2"/>
              <a:buChar char=""/>
              <a:tabLst>
                <a:tab pos="914400" algn="l"/>
              </a:tabLst>
            </a:pPr>
            <a:r>
              <a:rPr lang="fr-FR" sz="1200" dirty="0">
                <a:solidFill>
                  <a:srgbClr val="1F497D"/>
                </a:solidFill>
                <a:effectLst/>
                <a:latin typeface="Arial Narrow" panose="020B0606020202030204" pitchFamily="34" charset="0"/>
                <a:ea typeface="Times New Roman" panose="02020603050405020304" pitchFamily="18" charset="0"/>
              </a:rPr>
              <a:t>Recrutement difficile</a:t>
            </a:r>
            <a:endParaRPr lang="fr-FR" sz="1100" dirty="0">
              <a:solidFill>
                <a:srgbClr val="1F497D"/>
              </a:solidFill>
              <a:effectLst/>
              <a:latin typeface="Calibri" panose="020F0502020204030204" pitchFamily="34" charset="0"/>
              <a:ea typeface="Calibri" panose="020F0502020204030204" pitchFamily="34" charset="0"/>
            </a:endParaRPr>
          </a:p>
          <a:p>
            <a:pPr marL="742950" lvl="1" indent="-285750">
              <a:buFont typeface="Symbol" panose="05050102010706020507" pitchFamily="18" charset="2"/>
              <a:buChar char=""/>
              <a:tabLst>
                <a:tab pos="914400" algn="l"/>
              </a:tabLst>
            </a:pPr>
            <a:r>
              <a:rPr lang="fr-FR" sz="1200" dirty="0">
                <a:solidFill>
                  <a:srgbClr val="1F497D"/>
                </a:solidFill>
                <a:effectLst/>
                <a:latin typeface="Arial Narrow" panose="020B0606020202030204" pitchFamily="34" charset="0"/>
                <a:ea typeface="Times New Roman" panose="02020603050405020304" pitchFamily="18" charset="0"/>
              </a:rPr>
              <a:t>Disponibilité pour l’animation</a:t>
            </a:r>
            <a:endParaRPr lang="fr-FR" sz="1100" dirty="0">
              <a:solidFill>
                <a:srgbClr val="1F497D"/>
              </a:solidFill>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tabLst>
                <a:tab pos="457200" algn="l"/>
              </a:tabLst>
            </a:pPr>
            <a:r>
              <a:rPr lang="fr-FR" sz="1200" b="1" dirty="0">
                <a:solidFill>
                  <a:srgbClr val="1F497D"/>
                </a:solidFill>
                <a:effectLst/>
                <a:latin typeface="Arial Narrow" panose="020B0606020202030204" pitchFamily="34" charset="0"/>
                <a:ea typeface="Times New Roman" panose="02020603050405020304" pitchFamily="18" charset="0"/>
              </a:rPr>
              <a:t>Combien de temps s’est écoulé entre l’idée de mettre en place une convention / accord, et la mise en place effective de ce dernier ? </a:t>
            </a:r>
            <a:endParaRPr lang="fr-FR" sz="1100" dirty="0">
              <a:solidFill>
                <a:srgbClr val="1F497D"/>
              </a:solidFill>
              <a:effectLst/>
              <a:latin typeface="Calibri" panose="020F0502020204030204" pitchFamily="34" charset="0"/>
              <a:ea typeface="Calibri" panose="020F0502020204030204" pitchFamily="34" charset="0"/>
            </a:endParaRPr>
          </a:p>
          <a:p>
            <a:pPr marL="742950" lvl="1" indent="-285750">
              <a:buFont typeface="Symbol" panose="05050102010706020507" pitchFamily="18" charset="2"/>
              <a:buChar char=""/>
              <a:tabLst>
                <a:tab pos="914400" algn="l"/>
              </a:tabLst>
            </a:pPr>
            <a:r>
              <a:rPr lang="fr-FR" sz="1200" dirty="0">
                <a:solidFill>
                  <a:srgbClr val="1F497D"/>
                </a:solidFill>
                <a:effectLst/>
                <a:latin typeface="Arial Narrow" panose="020B0606020202030204" pitchFamily="34" charset="0"/>
                <a:ea typeface="Times New Roman" panose="02020603050405020304" pitchFamily="18" charset="0"/>
              </a:rPr>
              <a:t>1 an – Janvier : Démarrage – Mars : Atelier  - Sept : 1</a:t>
            </a:r>
            <a:r>
              <a:rPr lang="fr-FR" sz="1200" baseline="30000" dirty="0">
                <a:solidFill>
                  <a:srgbClr val="1F497D"/>
                </a:solidFill>
                <a:effectLst/>
                <a:latin typeface="Arial Narrow" panose="020B0606020202030204" pitchFamily="34" charset="0"/>
                <a:ea typeface="Times New Roman" panose="02020603050405020304" pitchFamily="18" charset="0"/>
              </a:rPr>
              <a:t>ère</a:t>
            </a:r>
            <a:r>
              <a:rPr lang="fr-FR" sz="1200" dirty="0">
                <a:solidFill>
                  <a:srgbClr val="1F497D"/>
                </a:solidFill>
                <a:effectLst/>
                <a:latin typeface="Arial Narrow" panose="020B0606020202030204" pitchFamily="34" charset="0"/>
                <a:ea typeface="Times New Roman" panose="02020603050405020304" pitchFamily="18" charset="0"/>
              </a:rPr>
              <a:t> Négo  - Dépôt : Janvier</a:t>
            </a:r>
            <a:endParaRPr lang="fr-FR" sz="1100" dirty="0">
              <a:solidFill>
                <a:srgbClr val="1F497D"/>
              </a:solidFill>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tabLst>
                <a:tab pos="457200" algn="l"/>
              </a:tabLst>
            </a:pPr>
            <a:r>
              <a:rPr lang="fr-FR" sz="1200" b="1" dirty="0">
                <a:solidFill>
                  <a:srgbClr val="1F497D"/>
                </a:solidFill>
                <a:effectLst/>
                <a:latin typeface="Arial Narrow" panose="020B0606020202030204" pitchFamily="34" charset="0"/>
                <a:ea typeface="Times New Roman" panose="02020603050405020304" pitchFamily="18" charset="0"/>
              </a:rPr>
              <a:t>Comment avez-vous réussi à maintenir la motivation et l'engagement de votre équipe ?</a:t>
            </a:r>
            <a:endParaRPr lang="fr-FR" sz="1100" dirty="0">
              <a:solidFill>
                <a:srgbClr val="1F497D"/>
              </a:solidFill>
              <a:effectLst/>
              <a:latin typeface="Calibri" panose="020F0502020204030204" pitchFamily="34" charset="0"/>
              <a:ea typeface="Calibri" panose="020F0502020204030204" pitchFamily="34" charset="0"/>
            </a:endParaRPr>
          </a:p>
          <a:p>
            <a:pPr marL="742950" lvl="1" indent="-285750">
              <a:buFont typeface="Symbol" panose="05050102010706020507" pitchFamily="18" charset="2"/>
              <a:buChar char=""/>
              <a:tabLst>
                <a:tab pos="914400" algn="l"/>
              </a:tabLst>
            </a:pPr>
            <a:r>
              <a:rPr lang="fr-FR" sz="1200" dirty="0">
                <a:solidFill>
                  <a:srgbClr val="1F497D"/>
                </a:solidFill>
                <a:effectLst/>
                <a:latin typeface="Arial Narrow" panose="020B0606020202030204" pitchFamily="34" charset="0"/>
                <a:ea typeface="Times New Roman" panose="02020603050405020304" pitchFamily="18" charset="0"/>
              </a:rPr>
              <a:t>Ecoute, travail en commun, propositions, rythme</a:t>
            </a:r>
            <a:endParaRPr lang="fr-FR" sz="1100" dirty="0">
              <a:solidFill>
                <a:srgbClr val="1F497D"/>
              </a:solidFill>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tabLst>
                <a:tab pos="457200" algn="l"/>
              </a:tabLst>
            </a:pPr>
            <a:r>
              <a:rPr lang="fr-FR" sz="1200" b="1" dirty="0">
                <a:solidFill>
                  <a:srgbClr val="1F497D"/>
                </a:solidFill>
                <a:effectLst/>
                <a:latin typeface="Arial Narrow" panose="020B0606020202030204" pitchFamily="34" charset="0"/>
                <a:ea typeface="Times New Roman" panose="02020603050405020304" pitchFamily="18" charset="0"/>
              </a:rPr>
              <a:t>Quelles ont été les capacités que vous avez dû développer, aller chercher pour garantir la réussite de ce projet ?</a:t>
            </a:r>
            <a:endParaRPr lang="fr-FR" sz="1100" dirty="0">
              <a:solidFill>
                <a:srgbClr val="1F497D"/>
              </a:solidFill>
              <a:effectLst/>
              <a:latin typeface="Calibri" panose="020F0502020204030204" pitchFamily="34" charset="0"/>
              <a:ea typeface="Calibri" panose="020F0502020204030204" pitchFamily="34" charset="0"/>
            </a:endParaRPr>
          </a:p>
          <a:p>
            <a:pPr marL="742950" lvl="1" indent="-285750">
              <a:buFont typeface="Symbol" panose="05050102010706020507" pitchFamily="18" charset="2"/>
              <a:buChar char=""/>
              <a:tabLst>
                <a:tab pos="914400" algn="l"/>
              </a:tabLst>
            </a:pPr>
            <a:r>
              <a:rPr lang="fr-FR" sz="1200" dirty="0">
                <a:solidFill>
                  <a:srgbClr val="1F497D"/>
                </a:solidFill>
                <a:effectLst/>
                <a:latin typeface="Arial Narrow" panose="020B0606020202030204" pitchFamily="34" charset="0"/>
                <a:ea typeface="Times New Roman" panose="02020603050405020304" pitchFamily="18" charset="0"/>
              </a:rPr>
              <a:t>Idem – Par contre on a oublié à la </a:t>
            </a:r>
            <a:r>
              <a:rPr lang="fr-FR" sz="1200" dirty="0" err="1">
                <a:solidFill>
                  <a:srgbClr val="1F497D"/>
                </a:solidFill>
                <a:effectLst/>
                <a:latin typeface="Arial Narrow" panose="020B0606020202030204" pitchFamily="34" charset="0"/>
                <a:ea typeface="Times New Roman" panose="02020603050405020304" pitchFamily="18" charset="0"/>
              </a:rPr>
              <a:t>Dreets</a:t>
            </a:r>
            <a:r>
              <a:rPr lang="fr-FR" sz="1200" dirty="0">
                <a:solidFill>
                  <a:srgbClr val="1F497D"/>
                </a:solidFill>
                <a:effectLst/>
                <a:latin typeface="Arial Narrow" panose="020B0606020202030204" pitchFamily="34" charset="0"/>
                <a:ea typeface="Times New Roman" panose="02020603050405020304" pitchFamily="18" charset="0"/>
              </a:rPr>
              <a:t> en accompagnement, par manque d’info</a:t>
            </a:r>
            <a:endParaRPr lang="fr-FR" sz="1100" dirty="0">
              <a:solidFill>
                <a:srgbClr val="1F497D"/>
              </a:solidFill>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tabLst>
                <a:tab pos="457200" algn="l"/>
              </a:tabLst>
            </a:pPr>
            <a:r>
              <a:rPr lang="fr-FR" sz="1200" b="1" dirty="0">
                <a:solidFill>
                  <a:srgbClr val="1F497D"/>
                </a:solidFill>
                <a:effectLst/>
                <a:latin typeface="Arial Narrow" panose="020B0606020202030204" pitchFamily="34" charset="0"/>
                <a:ea typeface="Times New Roman" panose="02020603050405020304" pitchFamily="18" charset="0"/>
              </a:rPr>
              <a:t>Sur quels critères évaluez-vous la réussite ou non de ce projet ?</a:t>
            </a:r>
            <a:endParaRPr lang="fr-FR" sz="1100" dirty="0">
              <a:solidFill>
                <a:srgbClr val="1F497D"/>
              </a:solidFill>
              <a:effectLst/>
              <a:latin typeface="Calibri" panose="020F0502020204030204" pitchFamily="34" charset="0"/>
              <a:ea typeface="Calibri" panose="020F0502020204030204" pitchFamily="34" charset="0"/>
            </a:endParaRPr>
          </a:p>
          <a:p>
            <a:pPr marL="742950" lvl="1" indent="-285750">
              <a:buFont typeface="Symbol" panose="05050102010706020507" pitchFamily="18" charset="2"/>
              <a:buChar char=""/>
              <a:tabLst>
                <a:tab pos="914400" algn="l"/>
              </a:tabLst>
            </a:pPr>
            <a:r>
              <a:rPr lang="fr-FR" sz="1200" dirty="0">
                <a:solidFill>
                  <a:srgbClr val="1F497D"/>
                </a:solidFill>
                <a:effectLst/>
                <a:latin typeface="Arial Narrow" panose="020B0606020202030204" pitchFamily="34" charset="0"/>
                <a:ea typeface="Times New Roman" panose="02020603050405020304" pitchFamily="18" charset="0"/>
              </a:rPr>
              <a:t>Respect des engagements – Reconduction sur 3 ans suivants</a:t>
            </a:r>
            <a:endParaRPr lang="fr-FR" sz="1100" dirty="0">
              <a:solidFill>
                <a:srgbClr val="1F497D"/>
              </a:solidFill>
              <a:effectLst/>
              <a:latin typeface="Calibri" panose="020F0502020204030204" pitchFamily="34" charset="0"/>
              <a:ea typeface="Calibri" panose="020F0502020204030204" pitchFamily="34" charset="0"/>
            </a:endParaRPr>
          </a:p>
          <a:p>
            <a:pPr marL="0" indent="0" algn="just">
              <a:buNone/>
            </a:pPr>
            <a:endParaRPr lang="fr-FR" sz="1050" dirty="0"/>
          </a:p>
        </p:txBody>
      </p:sp>
    </p:spTree>
    <p:extLst>
      <p:ext uri="{BB962C8B-B14F-4D97-AF65-F5344CB8AC3E}">
        <p14:creationId xmlns:p14="http://schemas.microsoft.com/office/powerpoint/2010/main" val="3925094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object 2">
            <a:extLst>
              <a:ext uri="{FF2B5EF4-FFF2-40B4-BE49-F238E27FC236}">
                <a16:creationId xmlns:a16="http://schemas.microsoft.com/office/drawing/2014/main" id="{C2263267-2F16-4862-BCCF-C86F5E9AF08E}"/>
              </a:ext>
            </a:extLst>
          </p:cNvPr>
          <p:cNvSpPr/>
          <p:nvPr/>
        </p:nvSpPr>
        <p:spPr>
          <a:xfrm>
            <a:off x="143186" y="120586"/>
            <a:ext cx="4447862" cy="450265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pPr defTabSz="415869"/>
            <a:endParaRPr sz="819">
              <a:solidFill>
                <a:prstClr val="black"/>
              </a:solidFill>
              <a:latin typeface="HelveticaNeueLT Pro 57 Cn"/>
            </a:endParaRPr>
          </a:p>
        </p:txBody>
      </p:sp>
      <p:sp>
        <p:nvSpPr>
          <p:cNvPr id="20" name="Espace réservé du texte 19">
            <a:extLst>
              <a:ext uri="{FF2B5EF4-FFF2-40B4-BE49-F238E27FC236}">
                <a16:creationId xmlns:a16="http://schemas.microsoft.com/office/drawing/2014/main" id="{BF3E2053-8EBE-4CA4-85B7-07DEB2D3855A}"/>
              </a:ext>
            </a:extLst>
          </p:cNvPr>
          <p:cNvSpPr>
            <a:spLocks noGrp="1"/>
          </p:cNvSpPr>
          <p:nvPr>
            <p:ph type="body" sz="quarter" idx="12"/>
          </p:nvPr>
        </p:nvSpPr>
        <p:spPr/>
        <p:txBody>
          <a:bodyPr>
            <a:normAutofit lnSpcReduction="10000"/>
          </a:bodyPr>
          <a:lstStyle/>
          <a:p>
            <a:r>
              <a:rPr lang="fr-FR" sz="3638"/>
              <a:t>CHIFFRES</a:t>
            </a:r>
          </a:p>
        </p:txBody>
      </p:sp>
      <p:sp>
        <p:nvSpPr>
          <p:cNvPr id="21" name="Espace réservé du texte 20">
            <a:extLst>
              <a:ext uri="{FF2B5EF4-FFF2-40B4-BE49-F238E27FC236}">
                <a16:creationId xmlns:a16="http://schemas.microsoft.com/office/drawing/2014/main" id="{B75FB776-640E-4981-8BAF-0C84C002691D}"/>
              </a:ext>
            </a:extLst>
          </p:cNvPr>
          <p:cNvSpPr>
            <a:spLocks noGrp="1"/>
          </p:cNvSpPr>
          <p:nvPr>
            <p:ph type="body" sz="quarter" idx="13"/>
          </p:nvPr>
        </p:nvSpPr>
        <p:spPr/>
        <p:txBody>
          <a:bodyPr>
            <a:normAutofit lnSpcReduction="10000"/>
          </a:bodyPr>
          <a:lstStyle/>
          <a:p>
            <a:r>
              <a:rPr lang="fr-FR" sz="3638"/>
              <a:t>CLES</a:t>
            </a:r>
          </a:p>
        </p:txBody>
      </p:sp>
      <p:sp>
        <p:nvSpPr>
          <p:cNvPr id="51" name="object 10">
            <a:extLst>
              <a:ext uri="{FF2B5EF4-FFF2-40B4-BE49-F238E27FC236}">
                <a16:creationId xmlns:a16="http://schemas.microsoft.com/office/drawing/2014/main" id="{64409B34-0F1A-47B7-833E-430D933F1841}"/>
              </a:ext>
            </a:extLst>
          </p:cNvPr>
          <p:cNvSpPr txBox="1"/>
          <p:nvPr/>
        </p:nvSpPr>
        <p:spPr>
          <a:xfrm>
            <a:off x="5063218" y="2089005"/>
            <a:ext cx="1265927" cy="339549"/>
          </a:xfrm>
          <a:prstGeom prst="rect">
            <a:avLst/>
          </a:prstGeom>
        </p:spPr>
        <p:txBody>
          <a:bodyPr vert="horz" wrap="square" lIns="0" tIns="6065" rIns="0" bIns="0" rtlCol="0">
            <a:spAutoFit/>
          </a:bodyPr>
          <a:lstStyle/>
          <a:p>
            <a:pPr algn="ctr" defTabSz="415869">
              <a:lnSpc>
                <a:spcPts val="1317"/>
              </a:lnSpc>
              <a:spcBef>
                <a:spcPts val="48"/>
              </a:spcBef>
            </a:pPr>
            <a:r>
              <a:rPr lang="fr-FR" sz="1092">
                <a:solidFill>
                  <a:srgbClr val="676A6A"/>
                </a:solidFill>
                <a:latin typeface="Arial Narrow" panose="020B0606020202030204" pitchFamily="34" charset="0"/>
                <a:cs typeface="Helvetica Neue LT Std 77"/>
              </a:rPr>
              <a:t>FONDÉE EN </a:t>
            </a:r>
            <a:r>
              <a:rPr sz="1092" b="1">
                <a:solidFill>
                  <a:srgbClr val="BED736"/>
                </a:solidFill>
                <a:latin typeface="Arial Narrow" panose="020B0606020202030204" pitchFamily="34" charset="0"/>
                <a:cs typeface="Helvetica Neue LT Std 77"/>
              </a:rPr>
              <a:t>FRANCE</a:t>
            </a:r>
          </a:p>
          <a:p>
            <a:pPr algn="ctr" defTabSz="415869">
              <a:lnSpc>
                <a:spcPts val="1317"/>
              </a:lnSpc>
            </a:pPr>
            <a:r>
              <a:rPr lang="fr-FR" sz="1092">
                <a:solidFill>
                  <a:srgbClr val="676A6A"/>
                </a:solidFill>
                <a:latin typeface="Arial Narrow" panose="020B0606020202030204" pitchFamily="34" charset="0"/>
                <a:cs typeface="HelveticaNeueLTStd-ThCn"/>
              </a:rPr>
              <a:t>E</a:t>
            </a:r>
            <a:r>
              <a:rPr sz="1092">
                <a:solidFill>
                  <a:srgbClr val="676A6A"/>
                </a:solidFill>
                <a:latin typeface="Arial Narrow" panose="020B0606020202030204" pitchFamily="34" charset="0"/>
                <a:cs typeface="HelveticaNeueLTStd-ThCn"/>
              </a:rPr>
              <a:t>N</a:t>
            </a:r>
            <a:r>
              <a:rPr sz="1092" spc="-5">
                <a:solidFill>
                  <a:srgbClr val="676A6A"/>
                </a:solidFill>
                <a:latin typeface="Arial Narrow" panose="020B0606020202030204" pitchFamily="34" charset="0"/>
                <a:cs typeface="HelveticaNeueLTStd-ThCn"/>
              </a:rPr>
              <a:t> </a:t>
            </a:r>
            <a:r>
              <a:rPr sz="1092" b="1">
                <a:solidFill>
                  <a:srgbClr val="BED736"/>
                </a:solidFill>
                <a:latin typeface="Arial Narrow" panose="020B0606020202030204" pitchFamily="34" charset="0"/>
                <a:cs typeface="Helvetica Neue LT Std 77"/>
              </a:rPr>
              <a:t>1925</a:t>
            </a:r>
          </a:p>
        </p:txBody>
      </p:sp>
      <p:sp>
        <p:nvSpPr>
          <p:cNvPr id="52" name="object 11">
            <a:extLst>
              <a:ext uri="{FF2B5EF4-FFF2-40B4-BE49-F238E27FC236}">
                <a16:creationId xmlns:a16="http://schemas.microsoft.com/office/drawing/2014/main" id="{91CCCEFF-16BB-43DF-A1B8-E4D2D444930B}"/>
              </a:ext>
            </a:extLst>
          </p:cNvPr>
          <p:cNvSpPr txBox="1"/>
          <p:nvPr/>
        </p:nvSpPr>
        <p:spPr>
          <a:xfrm>
            <a:off x="6423085" y="2069886"/>
            <a:ext cx="1026414" cy="433148"/>
          </a:xfrm>
          <a:prstGeom prst="rect">
            <a:avLst/>
          </a:prstGeom>
        </p:spPr>
        <p:txBody>
          <a:bodyPr vert="horz" wrap="square" lIns="0" tIns="7509" rIns="0" bIns="0" rtlCol="0">
            <a:spAutoFit/>
          </a:bodyPr>
          <a:lstStyle/>
          <a:p>
            <a:pPr algn="ctr" defTabSz="415869">
              <a:lnSpc>
                <a:spcPts val="1717"/>
              </a:lnSpc>
              <a:spcBef>
                <a:spcPts val="59"/>
              </a:spcBef>
            </a:pPr>
            <a:r>
              <a:rPr lang="fr-FR" sz="1092" b="1" spc="7" dirty="0">
                <a:solidFill>
                  <a:srgbClr val="BED736"/>
                </a:solidFill>
                <a:latin typeface="Arial Narrow" panose="020B0606020202030204" pitchFamily="34" charset="0"/>
                <a:cs typeface="Helvetica Neue LT Std 77"/>
              </a:rPr>
              <a:t>2 000  </a:t>
            </a:r>
            <a:r>
              <a:rPr sz="1092" dirty="0">
                <a:solidFill>
                  <a:srgbClr val="676A6A"/>
                </a:solidFill>
                <a:latin typeface="Arial Narrow" panose="020B0606020202030204" pitchFamily="34" charset="0"/>
                <a:cs typeface="HelveticaNeueLTStd-ThCn"/>
              </a:rPr>
              <a:t>EMPLOY</a:t>
            </a:r>
            <a:r>
              <a:rPr lang="fr-FR" sz="1092" dirty="0">
                <a:solidFill>
                  <a:srgbClr val="676A6A"/>
                </a:solidFill>
                <a:latin typeface="Arial Narrow" panose="020B0606020202030204" pitchFamily="34" charset="0"/>
                <a:cs typeface="HelveticaNeueLTStd-ThCn"/>
              </a:rPr>
              <a:t>EES</a:t>
            </a:r>
            <a:endParaRPr sz="1092" dirty="0">
              <a:solidFill>
                <a:srgbClr val="676A6A"/>
              </a:solidFill>
              <a:latin typeface="Arial Narrow" panose="020B0606020202030204" pitchFamily="34" charset="0"/>
              <a:cs typeface="HelveticaNeueLTStd-ThCn"/>
            </a:endParaRPr>
          </a:p>
        </p:txBody>
      </p:sp>
      <p:sp>
        <p:nvSpPr>
          <p:cNvPr id="53" name="object 12">
            <a:extLst>
              <a:ext uri="{FF2B5EF4-FFF2-40B4-BE49-F238E27FC236}">
                <a16:creationId xmlns:a16="http://schemas.microsoft.com/office/drawing/2014/main" id="{F8D79193-FAE2-481D-93A2-E8E8FAA89EAE}"/>
              </a:ext>
            </a:extLst>
          </p:cNvPr>
          <p:cNvSpPr txBox="1"/>
          <p:nvPr/>
        </p:nvSpPr>
        <p:spPr>
          <a:xfrm>
            <a:off x="7701128" y="2066527"/>
            <a:ext cx="1026414" cy="202316"/>
          </a:xfrm>
          <a:prstGeom prst="rect">
            <a:avLst/>
          </a:prstGeom>
        </p:spPr>
        <p:txBody>
          <a:bodyPr vert="horz" wrap="square" lIns="0" tIns="7509" rIns="0" bIns="0" rtlCol="0" anchor="t">
            <a:spAutoFit/>
          </a:bodyPr>
          <a:lstStyle/>
          <a:p>
            <a:pPr algn="ctr" defTabSz="415869">
              <a:lnSpc>
                <a:spcPts val="1717"/>
              </a:lnSpc>
              <a:spcBef>
                <a:spcPts val="59"/>
              </a:spcBef>
            </a:pPr>
            <a:r>
              <a:rPr lang="fr-FR" sz="1092" b="1" spc="7">
                <a:solidFill>
                  <a:srgbClr val="BED736"/>
                </a:solidFill>
                <a:latin typeface="Arial Narrow"/>
                <a:cs typeface="HelveticaNeueLTStd-ThCn"/>
              </a:rPr>
              <a:t>21 </a:t>
            </a:r>
            <a:r>
              <a:rPr lang="fr-FR" sz="1092">
                <a:solidFill>
                  <a:srgbClr val="676A6A"/>
                </a:solidFill>
                <a:latin typeface="Arial Narrow"/>
                <a:cs typeface="HelveticaNeueLTStd-ThCn"/>
              </a:rPr>
              <a:t>FILIALES</a:t>
            </a:r>
          </a:p>
        </p:txBody>
      </p:sp>
      <p:sp>
        <p:nvSpPr>
          <p:cNvPr id="55" name="object 14">
            <a:extLst>
              <a:ext uri="{FF2B5EF4-FFF2-40B4-BE49-F238E27FC236}">
                <a16:creationId xmlns:a16="http://schemas.microsoft.com/office/drawing/2014/main" id="{CDE70EBB-444D-4240-994C-2D398561697F}"/>
              </a:ext>
            </a:extLst>
          </p:cNvPr>
          <p:cNvSpPr txBox="1"/>
          <p:nvPr/>
        </p:nvSpPr>
        <p:spPr>
          <a:xfrm>
            <a:off x="6507486" y="3514085"/>
            <a:ext cx="833596" cy="420388"/>
          </a:xfrm>
          <a:prstGeom prst="rect">
            <a:avLst/>
          </a:prstGeom>
        </p:spPr>
        <p:txBody>
          <a:bodyPr vert="horz" wrap="square" lIns="0" tIns="7509" rIns="0" bIns="0" rtlCol="0">
            <a:spAutoFit/>
          </a:bodyPr>
          <a:lstStyle/>
          <a:p>
            <a:pPr algn="ctr" defTabSz="415869">
              <a:lnSpc>
                <a:spcPts val="1717"/>
              </a:lnSpc>
              <a:spcBef>
                <a:spcPts val="59"/>
              </a:spcBef>
            </a:pPr>
            <a:r>
              <a:rPr sz="1092" b="1" spc="7">
                <a:solidFill>
                  <a:srgbClr val="BED736"/>
                </a:solidFill>
                <a:latin typeface="Arial Narrow" panose="020B0606020202030204" pitchFamily="34" charset="0"/>
                <a:cs typeface="Helvetica Neue LT Std 77"/>
              </a:rPr>
              <a:t>1</a:t>
            </a:r>
            <a:r>
              <a:rPr lang="fr-FR" sz="1092" b="1" spc="7">
                <a:solidFill>
                  <a:srgbClr val="BED736"/>
                </a:solidFill>
                <a:latin typeface="Arial Narrow" panose="020B0606020202030204" pitchFamily="34" charset="0"/>
                <a:cs typeface="Helvetica Neue LT Std 77"/>
              </a:rPr>
              <a:t>4 </a:t>
            </a:r>
            <a:r>
              <a:rPr lang="fr-FR" sz="1092" spc="7">
                <a:solidFill>
                  <a:srgbClr val="676A6A"/>
                </a:solidFill>
                <a:latin typeface="Arial Narrow" panose="020B0606020202030204" pitchFamily="34" charset="0"/>
                <a:cs typeface="Helvetica Neue LT Std 77"/>
              </a:rPr>
              <a:t>SITES DE PRODUCTION</a:t>
            </a:r>
            <a:endParaRPr sz="1092">
              <a:solidFill>
                <a:srgbClr val="676A6A"/>
              </a:solidFill>
              <a:latin typeface="Arial Narrow" panose="020B0606020202030204" pitchFamily="34" charset="0"/>
              <a:cs typeface="HelveticaNeueLTStd-ThCn"/>
            </a:endParaRPr>
          </a:p>
        </p:txBody>
      </p:sp>
      <p:sp>
        <p:nvSpPr>
          <p:cNvPr id="56" name="object 15">
            <a:extLst>
              <a:ext uri="{FF2B5EF4-FFF2-40B4-BE49-F238E27FC236}">
                <a16:creationId xmlns:a16="http://schemas.microsoft.com/office/drawing/2014/main" id="{4050CEAB-99FD-4D15-BBBD-A12486629FF4}"/>
              </a:ext>
            </a:extLst>
          </p:cNvPr>
          <p:cNvSpPr txBox="1"/>
          <p:nvPr/>
        </p:nvSpPr>
        <p:spPr>
          <a:xfrm>
            <a:off x="7659823" y="3514085"/>
            <a:ext cx="998962" cy="202316"/>
          </a:xfrm>
          <a:prstGeom prst="rect">
            <a:avLst/>
          </a:prstGeom>
        </p:spPr>
        <p:txBody>
          <a:bodyPr vert="horz" wrap="square" lIns="0" tIns="7509" rIns="0" bIns="0" rtlCol="0">
            <a:spAutoFit/>
          </a:bodyPr>
          <a:lstStyle/>
          <a:p>
            <a:pPr algn="ctr" defTabSz="415869">
              <a:lnSpc>
                <a:spcPts val="1717"/>
              </a:lnSpc>
              <a:spcBef>
                <a:spcPts val="59"/>
              </a:spcBef>
            </a:pPr>
            <a:r>
              <a:rPr lang="fr-FR" sz="1092" b="1" spc="7">
                <a:solidFill>
                  <a:srgbClr val="BED736"/>
                </a:solidFill>
                <a:latin typeface="Arial Narrow" panose="020B0606020202030204" pitchFamily="34" charset="0"/>
                <a:cs typeface="Helvetica Neue LT Std 77"/>
              </a:rPr>
              <a:t>6 </a:t>
            </a:r>
            <a:r>
              <a:rPr lang="fr-FR" sz="1092" spc="7">
                <a:solidFill>
                  <a:srgbClr val="676A6A"/>
                </a:solidFill>
                <a:latin typeface="Arial Narrow" panose="020B0606020202030204" pitchFamily="34" charset="0"/>
                <a:cs typeface="Helvetica Neue LT Std 77"/>
              </a:rPr>
              <a:t>CENTRES R</a:t>
            </a:r>
            <a:r>
              <a:rPr lang="fr-FR" sz="1092">
                <a:solidFill>
                  <a:srgbClr val="676A6A"/>
                </a:solidFill>
                <a:latin typeface="Arial Narrow" panose="020B0606020202030204" pitchFamily="34" charset="0"/>
                <a:cs typeface="HelveticaNeueLTStd-ThCn"/>
              </a:rPr>
              <a:t>&amp;D</a:t>
            </a:r>
            <a:endParaRPr sz="1092">
              <a:solidFill>
                <a:srgbClr val="676A6A"/>
              </a:solidFill>
              <a:latin typeface="Arial Narrow" panose="020B0606020202030204" pitchFamily="34" charset="0"/>
              <a:cs typeface="HelveticaNeueLTStd-ThCn"/>
            </a:endParaRPr>
          </a:p>
        </p:txBody>
      </p:sp>
      <p:sp>
        <p:nvSpPr>
          <p:cNvPr id="57" name="object 86">
            <a:extLst>
              <a:ext uri="{FF2B5EF4-FFF2-40B4-BE49-F238E27FC236}">
                <a16:creationId xmlns:a16="http://schemas.microsoft.com/office/drawing/2014/main" id="{62579DC6-3332-496C-A4BE-78FB93DFC7CE}"/>
              </a:ext>
            </a:extLst>
          </p:cNvPr>
          <p:cNvSpPr/>
          <p:nvPr/>
        </p:nvSpPr>
        <p:spPr>
          <a:xfrm>
            <a:off x="6847218" y="1604249"/>
            <a:ext cx="71866" cy="71889"/>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defTabSz="415869"/>
            <a:endParaRPr sz="819">
              <a:solidFill>
                <a:prstClr val="black"/>
              </a:solidFill>
              <a:latin typeface="Arial Narrow" panose="020B0606020202030204" pitchFamily="34" charset="0"/>
            </a:endParaRPr>
          </a:p>
        </p:txBody>
      </p:sp>
      <p:sp>
        <p:nvSpPr>
          <p:cNvPr id="58" name="object 87">
            <a:extLst>
              <a:ext uri="{FF2B5EF4-FFF2-40B4-BE49-F238E27FC236}">
                <a16:creationId xmlns:a16="http://schemas.microsoft.com/office/drawing/2014/main" id="{2544E3BC-A655-4AC6-9EE1-9123F89D8AF3}"/>
              </a:ext>
            </a:extLst>
          </p:cNvPr>
          <p:cNvSpPr/>
          <p:nvPr/>
        </p:nvSpPr>
        <p:spPr>
          <a:xfrm>
            <a:off x="6811789" y="1703097"/>
            <a:ext cx="142955" cy="143533"/>
          </a:xfrm>
          <a:custGeom>
            <a:avLst/>
            <a:gdLst/>
            <a:ahLst/>
            <a:cxnLst/>
            <a:rect l="l" t="t" r="r" b="b"/>
            <a:pathLst>
              <a:path w="314325" h="315595">
                <a:moveTo>
                  <a:pt x="67285" y="315299"/>
                </a:moveTo>
                <a:lnTo>
                  <a:pt x="35652" y="308118"/>
                </a:lnTo>
                <a:lnTo>
                  <a:pt x="14869" y="288565"/>
                </a:lnTo>
                <a:lnTo>
                  <a:pt x="3473" y="259626"/>
                </a:lnTo>
                <a:lnTo>
                  <a:pt x="0" y="224286"/>
                </a:lnTo>
                <a:lnTo>
                  <a:pt x="0" y="91033"/>
                </a:lnTo>
                <a:lnTo>
                  <a:pt x="7179" y="55685"/>
                </a:lnTo>
                <a:lnTo>
                  <a:pt x="26728" y="26740"/>
                </a:lnTo>
                <a:lnTo>
                  <a:pt x="55663" y="7182"/>
                </a:lnTo>
                <a:lnTo>
                  <a:pt x="91002" y="0"/>
                </a:lnTo>
                <a:lnTo>
                  <a:pt x="222820" y="0"/>
                </a:lnTo>
                <a:lnTo>
                  <a:pt x="258162" y="7182"/>
                </a:lnTo>
                <a:lnTo>
                  <a:pt x="287105" y="26740"/>
                </a:lnTo>
                <a:lnTo>
                  <a:pt x="306661" y="55685"/>
                </a:lnTo>
                <a:lnTo>
                  <a:pt x="313843" y="91033"/>
                </a:lnTo>
                <a:lnTo>
                  <a:pt x="313843" y="224286"/>
                </a:lnTo>
                <a:lnTo>
                  <a:pt x="310369" y="259626"/>
                </a:lnTo>
                <a:lnTo>
                  <a:pt x="298969" y="288565"/>
                </a:lnTo>
                <a:lnTo>
                  <a:pt x="278177" y="308118"/>
                </a:lnTo>
                <a:lnTo>
                  <a:pt x="246526" y="315299"/>
                </a:lnTo>
              </a:path>
            </a:pathLst>
          </a:custGeom>
          <a:ln w="20941">
            <a:solidFill>
              <a:srgbClr val="FFFFFF"/>
            </a:solidFill>
          </a:ln>
        </p:spPr>
        <p:txBody>
          <a:bodyPr wrap="square" lIns="0" tIns="0" rIns="0" bIns="0" rtlCol="0"/>
          <a:lstStyle/>
          <a:p>
            <a:pPr defTabSz="415869"/>
            <a:endParaRPr sz="819">
              <a:solidFill>
                <a:prstClr val="black"/>
              </a:solidFill>
              <a:latin typeface="Arial Narrow" panose="020B0606020202030204" pitchFamily="34" charset="0"/>
            </a:endParaRPr>
          </a:p>
        </p:txBody>
      </p:sp>
      <p:sp>
        <p:nvSpPr>
          <p:cNvPr id="59" name="object 88">
            <a:extLst>
              <a:ext uri="{FF2B5EF4-FFF2-40B4-BE49-F238E27FC236}">
                <a16:creationId xmlns:a16="http://schemas.microsoft.com/office/drawing/2014/main" id="{EF686456-915F-44F1-B514-7151429006B2}"/>
              </a:ext>
            </a:extLst>
          </p:cNvPr>
          <p:cNvSpPr/>
          <p:nvPr/>
        </p:nvSpPr>
        <p:spPr>
          <a:xfrm>
            <a:off x="6924284" y="1757019"/>
            <a:ext cx="0" cy="136890"/>
          </a:xfrm>
          <a:custGeom>
            <a:avLst/>
            <a:gdLst/>
            <a:ahLst/>
            <a:cxnLst/>
            <a:rect l="l" t="t" r="r" b="b"/>
            <a:pathLst>
              <a:path h="300989">
                <a:moveTo>
                  <a:pt x="0" y="0"/>
                </a:moveTo>
                <a:lnTo>
                  <a:pt x="0" y="300828"/>
                </a:lnTo>
              </a:path>
            </a:pathLst>
          </a:custGeom>
          <a:ln w="20941">
            <a:solidFill>
              <a:srgbClr val="FFFFFF"/>
            </a:solidFill>
          </a:ln>
        </p:spPr>
        <p:txBody>
          <a:bodyPr wrap="square" lIns="0" tIns="0" rIns="0" bIns="0" rtlCol="0"/>
          <a:lstStyle/>
          <a:p>
            <a:pPr defTabSz="415869"/>
            <a:endParaRPr sz="819">
              <a:solidFill>
                <a:prstClr val="black"/>
              </a:solidFill>
              <a:latin typeface="Arial Narrow" panose="020B0606020202030204" pitchFamily="34" charset="0"/>
            </a:endParaRPr>
          </a:p>
        </p:txBody>
      </p:sp>
      <p:sp>
        <p:nvSpPr>
          <p:cNvPr id="60" name="object 89">
            <a:extLst>
              <a:ext uri="{FF2B5EF4-FFF2-40B4-BE49-F238E27FC236}">
                <a16:creationId xmlns:a16="http://schemas.microsoft.com/office/drawing/2014/main" id="{FB22B6B9-429A-4258-A962-194EFBD9F4AC}"/>
              </a:ext>
            </a:extLst>
          </p:cNvPr>
          <p:cNvSpPr/>
          <p:nvPr/>
        </p:nvSpPr>
        <p:spPr>
          <a:xfrm>
            <a:off x="6842028" y="1757019"/>
            <a:ext cx="0" cy="136890"/>
          </a:xfrm>
          <a:custGeom>
            <a:avLst/>
            <a:gdLst/>
            <a:ahLst/>
            <a:cxnLst/>
            <a:rect l="l" t="t" r="r" b="b"/>
            <a:pathLst>
              <a:path h="300989">
                <a:moveTo>
                  <a:pt x="0" y="0"/>
                </a:moveTo>
                <a:lnTo>
                  <a:pt x="0" y="300828"/>
                </a:lnTo>
              </a:path>
            </a:pathLst>
          </a:custGeom>
          <a:ln w="20941">
            <a:solidFill>
              <a:srgbClr val="FFFFFF"/>
            </a:solidFill>
          </a:ln>
        </p:spPr>
        <p:txBody>
          <a:bodyPr wrap="square" lIns="0" tIns="0" rIns="0" bIns="0" rtlCol="0"/>
          <a:lstStyle/>
          <a:p>
            <a:pPr defTabSz="415869"/>
            <a:endParaRPr sz="819">
              <a:solidFill>
                <a:prstClr val="black"/>
              </a:solidFill>
              <a:latin typeface="Arial Narrow" panose="020B0606020202030204" pitchFamily="34" charset="0"/>
            </a:endParaRPr>
          </a:p>
        </p:txBody>
      </p:sp>
      <p:sp>
        <p:nvSpPr>
          <p:cNvPr id="61" name="object 90">
            <a:extLst>
              <a:ext uri="{FF2B5EF4-FFF2-40B4-BE49-F238E27FC236}">
                <a16:creationId xmlns:a16="http://schemas.microsoft.com/office/drawing/2014/main" id="{5D83778E-E72B-4A4F-8406-896D872DDAC3}"/>
              </a:ext>
            </a:extLst>
          </p:cNvPr>
          <p:cNvSpPr/>
          <p:nvPr/>
        </p:nvSpPr>
        <p:spPr>
          <a:xfrm>
            <a:off x="6740956" y="1604249"/>
            <a:ext cx="71870" cy="71889"/>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defTabSz="415869"/>
            <a:endParaRPr sz="819">
              <a:solidFill>
                <a:prstClr val="black"/>
              </a:solidFill>
              <a:latin typeface="Arial Narrow" panose="020B0606020202030204" pitchFamily="34" charset="0"/>
            </a:endParaRPr>
          </a:p>
        </p:txBody>
      </p:sp>
      <p:sp>
        <p:nvSpPr>
          <p:cNvPr id="62" name="object 91">
            <a:extLst>
              <a:ext uri="{FF2B5EF4-FFF2-40B4-BE49-F238E27FC236}">
                <a16:creationId xmlns:a16="http://schemas.microsoft.com/office/drawing/2014/main" id="{153811D5-C325-4041-A59A-C1716D3FB581}"/>
              </a:ext>
            </a:extLst>
          </p:cNvPr>
          <p:cNvSpPr/>
          <p:nvPr/>
        </p:nvSpPr>
        <p:spPr>
          <a:xfrm>
            <a:off x="6705525" y="1703097"/>
            <a:ext cx="86062" cy="143533"/>
          </a:xfrm>
          <a:custGeom>
            <a:avLst/>
            <a:gdLst/>
            <a:ahLst/>
            <a:cxnLst/>
            <a:rect l="l" t="t" r="r" b="b"/>
            <a:pathLst>
              <a:path w="189230" h="315595">
                <a:moveTo>
                  <a:pt x="67296" y="315299"/>
                </a:moveTo>
                <a:lnTo>
                  <a:pt x="35661" y="308118"/>
                </a:lnTo>
                <a:lnTo>
                  <a:pt x="14875" y="288565"/>
                </a:lnTo>
                <a:lnTo>
                  <a:pt x="3475" y="259626"/>
                </a:lnTo>
                <a:lnTo>
                  <a:pt x="0" y="224286"/>
                </a:lnTo>
                <a:lnTo>
                  <a:pt x="0" y="91033"/>
                </a:lnTo>
                <a:lnTo>
                  <a:pt x="7180" y="55685"/>
                </a:lnTo>
                <a:lnTo>
                  <a:pt x="26733" y="26740"/>
                </a:lnTo>
                <a:lnTo>
                  <a:pt x="55672" y="7182"/>
                </a:lnTo>
                <a:lnTo>
                  <a:pt x="91012" y="0"/>
                </a:lnTo>
                <a:lnTo>
                  <a:pt x="188842" y="0"/>
                </a:lnTo>
              </a:path>
            </a:pathLst>
          </a:custGeom>
          <a:ln w="20941">
            <a:solidFill>
              <a:srgbClr val="FFFFFF"/>
            </a:solidFill>
          </a:ln>
        </p:spPr>
        <p:txBody>
          <a:bodyPr wrap="square" lIns="0" tIns="0" rIns="0" bIns="0" rtlCol="0"/>
          <a:lstStyle/>
          <a:p>
            <a:pPr defTabSz="415869"/>
            <a:endParaRPr sz="819">
              <a:solidFill>
                <a:prstClr val="black"/>
              </a:solidFill>
              <a:latin typeface="Arial Narrow" panose="020B0606020202030204" pitchFamily="34" charset="0"/>
            </a:endParaRPr>
          </a:p>
        </p:txBody>
      </p:sp>
      <p:sp>
        <p:nvSpPr>
          <p:cNvPr id="63" name="object 92">
            <a:extLst>
              <a:ext uri="{FF2B5EF4-FFF2-40B4-BE49-F238E27FC236}">
                <a16:creationId xmlns:a16="http://schemas.microsoft.com/office/drawing/2014/main" id="{31D07A7E-40B0-4912-A91A-DA1634D2E12F}"/>
              </a:ext>
            </a:extLst>
          </p:cNvPr>
          <p:cNvSpPr/>
          <p:nvPr/>
        </p:nvSpPr>
        <p:spPr>
          <a:xfrm>
            <a:off x="6735769" y="1757019"/>
            <a:ext cx="0" cy="136890"/>
          </a:xfrm>
          <a:custGeom>
            <a:avLst/>
            <a:gdLst/>
            <a:ahLst/>
            <a:cxnLst/>
            <a:rect l="l" t="t" r="r" b="b"/>
            <a:pathLst>
              <a:path h="300989">
                <a:moveTo>
                  <a:pt x="0" y="0"/>
                </a:moveTo>
                <a:lnTo>
                  <a:pt x="0" y="300828"/>
                </a:lnTo>
              </a:path>
            </a:pathLst>
          </a:custGeom>
          <a:ln w="20941">
            <a:solidFill>
              <a:srgbClr val="FFFFFF"/>
            </a:solidFill>
          </a:ln>
        </p:spPr>
        <p:txBody>
          <a:bodyPr wrap="square" lIns="0" tIns="0" rIns="0" bIns="0" rtlCol="0"/>
          <a:lstStyle/>
          <a:p>
            <a:pPr defTabSz="415869"/>
            <a:endParaRPr sz="819">
              <a:solidFill>
                <a:prstClr val="black"/>
              </a:solidFill>
              <a:latin typeface="Arial Narrow" panose="020B0606020202030204" pitchFamily="34" charset="0"/>
            </a:endParaRPr>
          </a:p>
        </p:txBody>
      </p:sp>
      <p:sp>
        <p:nvSpPr>
          <p:cNvPr id="64" name="object 93">
            <a:extLst>
              <a:ext uri="{FF2B5EF4-FFF2-40B4-BE49-F238E27FC236}">
                <a16:creationId xmlns:a16="http://schemas.microsoft.com/office/drawing/2014/main" id="{05EE72E6-76B2-43F9-81C0-D40849629AC8}"/>
              </a:ext>
            </a:extLst>
          </p:cNvPr>
          <p:cNvSpPr/>
          <p:nvPr/>
        </p:nvSpPr>
        <p:spPr>
          <a:xfrm>
            <a:off x="6953486" y="1604249"/>
            <a:ext cx="71880" cy="71889"/>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pPr defTabSz="415869"/>
            <a:endParaRPr sz="819">
              <a:solidFill>
                <a:prstClr val="black"/>
              </a:solidFill>
              <a:latin typeface="Arial Narrow" panose="020B0606020202030204" pitchFamily="34" charset="0"/>
            </a:endParaRPr>
          </a:p>
        </p:txBody>
      </p:sp>
      <p:sp>
        <p:nvSpPr>
          <p:cNvPr id="65" name="object 94">
            <a:extLst>
              <a:ext uri="{FF2B5EF4-FFF2-40B4-BE49-F238E27FC236}">
                <a16:creationId xmlns:a16="http://schemas.microsoft.com/office/drawing/2014/main" id="{0B25DD32-1F00-4CCA-BDDA-77A349DE33D7}"/>
              </a:ext>
            </a:extLst>
          </p:cNvPr>
          <p:cNvSpPr/>
          <p:nvPr/>
        </p:nvSpPr>
        <p:spPr>
          <a:xfrm>
            <a:off x="6974902" y="1703097"/>
            <a:ext cx="86062" cy="143533"/>
          </a:xfrm>
          <a:custGeom>
            <a:avLst/>
            <a:gdLst/>
            <a:ahLst/>
            <a:cxnLst/>
            <a:rect l="l" t="t" r="r" b="b"/>
            <a:pathLst>
              <a:path w="189230" h="315595">
                <a:moveTo>
                  <a:pt x="121577" y="315299"/>
                </a:moveTo>
                <a:lnTo>
                  <a:pt x="153193" y="308118"/>
                </a:lnTo>
                <a:lnTo>
                  <a:pt x="173971" y="288565"/>
                </a:lnTo>
                <a:lnTo>
                  <a:pt x="185367" y="259626"/>
                </a:lnTo>
                <a:lnTo>
                  <a:pt x="188842" y="224286"/>
                </a:lnTo>
                <a:lnTo>
                  <a:pt x="188842" y="91033"/>
                </a:lnTo>
                <a:lnTo>
                  <a:pt x="181662" y="55685"/>
                </a:lnTo>
                <a:lnTo>
                  <a:pt x="162112" y="26740"/>
                </a:lnTo>
                <a:lnTo>
                  <a:pt x="133174" y="7182"/>
                </a:lnTo>
                <a:lnTo>
                  <a:pt x="97829" y="0"/>
                </a:lnTo>
                <a:lnTo>
                  <a:pt x="0" y="0"/>
                </a:lnTo>
              </a:path>
            </a:pathLst>
          </a:custGeom>
          <a:ln w="20941">
            <a:solidFill>
              <a:srgbClr val="FFFFFF"/>
            </a:solidFill>
          </a:ln>
        </p:spPr>
        <p:txBody>
          <a:bodyPr wrap="square" lIns="0" tIns="0" rIns="0" bIns="0" rtlCol="0"/>
          <a:lstStyle/>
          <a:p>
            <a:pPr defTabSz="415869"/>
            <a:endParaRPr sz="819">
              <a:solidFill>
                <a:prstClr val="black"/>
              </a:solidFill>
              <a:latin typeface="Arial Narrow" panose="020B0606020202030204" pitchFamily="34" charset="0"/>
            </a:endParaRPr>
          </a:p>
        </p:txBody>
      </p:sp>
      <p:sp>
        <p:nvSpPr>
          <p:cNvPr id="66" name="object 95">
            <a:extLst>
              <a:ext uri="{FF2B5EF4-FFF2-40B4-BE49-F238E27FC236}">
                <a16:creationId xmlns:a16="http://schemas.microsoft.com/office/drawing/2014/main" id="{16A0700D-AF51-47AF-A664-50FF18EEDDFE}"/>
              </a:ext>
            </a:extLst>
          </p:cNvPr>
          <p:cNvSpPr/>
          <p:nvPr/>
        </p:nvSpPr>
        <p:spPr>
          <a:xfrm>
            <a:off x="7030542" y="1757019"/>
            <a:ext cx="0" cy="136890"/>
          </a:xfrm>
          <a:custGeom>
            <a:avLst/>
            <a:gdLst/>
            <a:ahLst/>
            <a:cxnLst/>
            <a:rect l="l" t="t" r="r" b="b"/>
            <a:pathLst>
              <a:path h="300989">
                <a:moveTo>
                  <a:pt x="0" y="0"/>
                </a:moveTo>
                <a:lnTo>
                  <a:pt x="0" y="300828"/>
                </a:lnTo>
              </a:path>
            </a:pathLst>
          </a:custGeom>
          <a:ln w="20941">
            <a:solidFill>
              <a:srgbClr val="FFFFFF"/>
            </a:solidFill>
          </a:ln>
        </p:spPr>
        <p:txBody>
          <a:bodyPr wrap="square" lIns="0" tIns="0" rIns="0" bIns="0" rtlCol="0"/>
          <a:lstStyle/>
          <a:p>
            <a:pPr defTabSz="415869"/>
            <a:endParaRPr sz="819">
              <a:solidFill>
                <a:prstClr val="black"/>
              </a:solidFill>
              <a:latin typeface="Arial Narrow" panose="020B0606020202030204" pitchFamily="34" charset="0"/>
            </a:endParaRPr>
          </a:p>
        </p:txBody>
      </p:sp>
      <p:sp>
        <p:nvSpPr>
          <p:cNvPr id="67" name="object 96">
            <a:extLst>
              <a:ext uri="{FF2B5EF4-FFF2-40B4-BE49-F238E27FC236}">
                <a16:creationId xmlns:a16="http://schemas.microsoft.com/office/drawing/2014/main" id="{60656790-9EF4-46FA-800D-84474ECDFF41}"/>
              </a:ext>
            </a:extLst>
          </p:cNvPr>
          <p:cNvSpPr/>
          <p:nvPr/>
        </p:nvSpPr>
        <p:spPr>
          <a:xfrm>
            <a:off x="6900359" y="1520887"/>
            <a:ext cx="71866" cy="71894"/>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pPr defTabSz="415869"/>
            <a:endParaRPr sz="819">
              <a:solidFill>
                <a:prstClr val="black"/>
              </a:solidFill>
              <a:latin typeface="Arial Narrow" panose="020B0606020202030204" pitchFamily="34" charset="0"/>
            </a:endParaRPr>
          </a:p>
        </p:txBody>
      </p:sp>
      <p:sp>
        <p:nvSpPr>
          <p:cNvPr id="68" name="object 97">
            <a:extLst>
              <a:ext uri="{FF2B5EF4-FFF2-40B4-BE49-F238E27FC236}">
                <a16:creationId xmlns:a16="http://schemas.microsoft.com/office/drawing/2014/main" id="{9EBF5581-CBCB-4F06-B4B4-516AC7193652}"/>
              </a:ext>
            </a:extLst>
          </p:cNvPr>
          <p:cNvSpPr/>
          <p:nvPr/>
        </p:nvSpPr>
        <p:spPr>
          <a:xfrm>
            <a:off x="6794101" y="1520887"/>
            <a:ext cx="71866" cy="71894"/>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pPr defTabSz="415869"/>
            <a:endParaRPr sz="819">
              <a:solidFill>
                <a:prstClr val="black"/>
              </a:solidFill>
              <a:latin typeface="Arial Narrow" panose="020B0606020202030204" pitchFamily="34" charset="0"/>
            </a:endParaRPr>
          </a:p>
        </p:txBody>
      </p:sp>
      <p:sp>
        <p:nvSpPr>
          <p:cNvPr id="69" name="object 98">
            <a:extLst>
              <a:ext uri="{FF2B5EF4-FFF2-40B4-BE49-F238E27FC236}">
                <a16:creationId xmlns:a16="http://schemas.microsoft.com/office/drawing/2014/main" id="{73DF57E1-A15D-486C-AEA0-E2E8F8E79CB4}"/>
              </a:ext>
            </a:extLst>
          </p:cNvPr>
          <p:cNvSpPr/>
          <p:nvPr/>
        </p:nvSpPr>
        <p:spPr>
          <a:xfrm>
            <a:off x="8100393" y="1486426"/>
            <a:ext cx="74256" cy="74256"/>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pPr defTabSz="415869"/>
            <a:endParaRPr sz="819">
              <a:solidFill>
                <a:prstClr val="black"/>
              </a:solidFill>
              <a:latin typeface="Arial Narrow" panose="020B0606020202030204" pitchFamily="34" charset="0"/>
            </a:endParaRPr>
          </a:p>
        </p:txBody>
      </p:sp>
      <p:sp>
        <p:nvSpPr>
          <p:cNvPr id="70" name="object 99">
            <a:extLst>
              <a:ext uri="{FF2B5EF4-FFF2-40B4-BE49-F238E27FC236}">
                <a16:creationId xmlns:a16="http://schemas.microsoft.com/office/drawing/2014/main" id="{E84C20F1-A734-465E-889A-137EB01BE200}"/>
              </a:ext>
            </a:extLst>
          </p:cNvPr>
          <p:cNvSpPr/>
          <p:nvPr/>
        </p:nvSpPr>
        <p:spPr>
          <a:xfrm>
            <a:off x="8076016" y="1585520"/>
            <a:ext cx="123028" cy="264539"/>
          </a:xfrm>
          <a:custGeom>
            <a:avLst/>
            <a:gdLst/>
            <a:ahLst/>
            <a:cxnLst/>
            <a:rect l="l" t="t" r="r" b="b"/>
            <a:pathLst>
              <a:path w="270509" h="581660">
                <a:moveTo>
                  <a:pt x="210935" y="581500"/>
                </a:moveTo>
                <a:lnTo>
                  <a:pt x="217490" y="311215"/>
                </a:lnTo>
                <a:lnTo>
                  <a:pt x="236852" y="302193"/>
                </a:lnTo>
                <a:lnTo>
                  <a:pt x="254509" y="289276"/>
                </a:lnTo>
                <a:lnTo>
                  <a:pt x="266902" y="273072"/>
                </a:lnTo>
                <a:lnTo>
                  <a:pt x="270473" y="254191"/>
                </a:lnTo>
                <a:lnTo>
                  <a:pt x="249762" y="48511"/>
                </a:lnTo>
                <a:lnTo>
                  <a:pt x="244020" y="29676"/>
                </a:lnTo>
                <a:lnTo>
                  <a:pt x="231994" y="14250"/>
                </a:lnTo>
                <a:lnTo>
                  <a:pt x="215446" y="3828"/>
                </a:lnTo>
                <a:lnTo>
                  <a:pt x="196140" y="0"/>
                </a:lnTo>
                <a:lnTo>
                  <a:pt x="74364" y="0"/>
                </a:lnTo>
                <a:lnTo>
                  <a:pt x="38506" y="14250"/>
                </a:lnTo>
                <a:lnTo>
                  <a:pt x="20742" y="48511"/>
                </a:lnTo>
                <a:lnTo>
                  <a:pt x="0" y="254191"/>
                </a:lnTo>
                <a:lnTo>
                  <a:pt x="3589" y="273072"/>
                </a:lnTo>
                <a:lnTo>
                  <a:pt x="15991" y="289276"/>
                </a:lnTo>
                <a:lnTo>
                  <a:pt x="33651" y="302193"/>
                </a:lnTo>
                <a:lnTo>
                  <a:pt x="53014" y="311215"/>
                </a:lnTo>
                <a:lnTo>
                  <a:pt x="59568" y="581500"/>
                </a:lnTo>
              </a:path>
            </a:pathLst>
          </a:custGeom>
          <a:ln w="25130">
            <a:solidFill>
              <a:srgbClr val="FFFFFF"/>
            </a:solidFill>
          </a:ln>
        </p:spPr>
        <p:txBody>
          <a:bodyPr wrap="square" lIns="0" tIns="0" rIns="0" bIns="0" rtlCol="0"/>
          <a:lstStyle/>
          <a:p>
            <a:pPr defTabSz="415869"/>
            <a:endParaRPr sz="819">
              <a:solidFill>
                <a:prstClr val="black"/>
              </a:solidFill>
              <a:latin typeface="Arial Narrow" panose="020B0606020202030204" pitchFamily="34" charset="0"/>
            </a:endParaRPr>
          </a:p>
        </p:txBody>
      </p:sp>
      <p:sp>
        <p:nvSpPr>
          <p:cNvPr id="71" name="object 100">
            <a:extLst>
              <a:ext uri="{FF2B5EF4-FFF2-40B4-BE49-F238E27FC236}">
                <a16:creationId xmlns:a16="http://schemas.microsoft.com/office/drawing/2014/main" id="{2AE889EB-B9E2-4D33-AFD2-A46CDAD123AF}"/>
              </a:ext>
            </a:extLst>
          </p:cNvPr>
          <p:cNvSpPr/>
          <p:nvPr/>
        </p:nvSpPr>
        <p:spPr>
          <a:xfrm>
            <a:off x="8213647" y="1741004"/>
            <a:ext cx="56316" cy="56316"/>
          </a:xfrm>
          <a:custGeom>
            <a:avLst/>
            <a:gdLst/>
            <a:ahLst/>
            <a:cxnLst/>
            <a:rect l="l" t="t" r="r" b="b"/>
            <a:pathLst>
              <a:path w="123825" h="123825">
                <a:moveTo>
                  <a:pt x="123619" y="0"/>
                </a:moveTo>
                <a:lnTo>
                  <a:pt x="0" y="123587"/>
                </a:lnTo>
              </a:path>
            </a:pathLst>
          </a:custGeom>
          <a:ln w="25130">
            <a:solidFill>
              <a:srgbClr val="FFFFFF"/>
            </a:solidFill>
          </a:ln>
        </p:spPr>
        <p:txBody>
          <a:bodyPr wrap="square" lIns="0" tIns="0" rIns="0" bIns="0" rtlCol="0"/>
          <a:lstStyle/>
          <a:p>
            <a:pPr defTabSz="415869"/>
            <a:endParaRPr sz="819">
              <a:solidFill>
                <a:prstClr val="black"/>
              </a:solidFill>
              <a:latin typeface="Arial Narrow" panose="020B0606020202030204" pitchFamily="34" charset="0"/>
            </a:endParaRPr>
          </a:p>
        </p:txBody>
      </p:sp>
      <p:sp>
        <p:nvSpPr>
          <p:cNvPr id="72" name="object 101">
            <a:extLst>
              <a:ext uri="{FF2B5EF4-FFF2-40B4-BE49-F238E27FC236}">
                <a16:creationId xmlns:a16="http://schemas.microsoft.com/office/drawing/2014/main" id="{8FDA694F-B577-4120-9907-E4A786C90AB5}"/>
              </a:ext>
            </a:extLst>
          </p:cNvPr>
          <p:cNvSpPr/>
          <p:nvPr/>
        </p:nvSpPr>
        <p:spPr>
          <a:xfrm>
            <a:off x="8234306" y="1740642"/>
            <a:ext cx="35811" cy="36100"/>
          </a:xfrm>
          <a:custGeom>
            <a:avLst/>
            <a:gdLst/>
            <a:ahLst/>
            <a:cxnLst/>
            <a:rect l="l" t="t" r="r" b="b"/>
            <a:pathLst>
              <a:path w="78740" h="79375">
                <a:moveTo>
                  <a:pt x="78604" y="78940"/>
                </a:moveTo>
                <a:lnTo>
                  <a:pt x="78604" y="0"/>
                </a:lnTo>
                <a:lnTo>
                  <a:pt x="0" y="0"/>
                </a:lnTo>
              </a:path>
            </a:pathLst>
          </a:custGeom>
          <a:ln w="25130">
            <a:solidFill>
              <a:srgbClr val="FFFFFF"/>
            </a:solidFill>
          </a:ln>
        </p:spPr>
        <p:txBody>
          <a:bodyPr wrap="square" lIns="0" tIns="0" rIns="0" bIns="0" rtlCol="0"/>
          <a:lstStyle/>
          <a:p>
            <a:pPr defTabSz="415869"/>
            <a:endParaRPr sz="819">
              <a:solidFill>
                <a:prstClr val="black"/>
              </a:solidFill>
              <a:latin typeface="Arial Narrow" panose="020B0606020202030204" pitchFamily="34" charset="0"/>
            </a:endParaRPr>
          </a:p>
        </p:txBody>
      </p:sp>
      <p:sp>
        <p:nvSpPr>
          <p:cNvPr id="73" name="object 102">
            <a:extLst>
              <a:ext uri="{FF2B5EF4-FFF2-40B4-BE49-F238E27FC236}">
                <a16:creationId xmlns:a16="http://schemas.microsoft.com/office/drawing/2014/main" id="{429FD2F4-35EE-42B8-8FDB-F4F0B8276E2F}"/>
              </a:ext>
            </a:extLst>
          </p:cNvPr>
          <p:cNvSpPr/>
          <p:nvPr/>
        </p:nvSpPr>
        <p:spPr>
          <a:xfrm>
            <a:off x="8213647" y="1851987"/>
            <a:ext cx="56316" cy="56316"/>
          </a:xfrm>
          <a:custGeom>
            <a:avLst/>
            <a:gdLst/>
            <a:ahLst/>
            <a:cxnLst/>
            <a:rect l="l" t="t" r="r" b="b"/>
            <a:pathLst>
              <a:path w="123825" h="123825">
                <a:moveTo>
                  <a:pt x="123619" y="123598"/>
                </a:moveTo>
                <a:lnTo>
                  <a:pt x="0" y="0"/>
                </a:lnTo>
              </a:path>
            </a:pathLst>
          </a:custGeom>
          <a:ln w="25130">
            <a:solidFill>
              <a:srgbClr val="FFFFFF"/>
            </a:solidFill>
          </a:ln>
        </p:spPr>
        <p:txBody>
          <a:bodyPr wrap="square" lIns="0" tIns="0" rIns="0" bIns="0" rtlCol="0"/>
          <a:lstStyle/>
          <a:p>
            <a:pPr defTabSz="415869"/>
            <a:endParaRPr sz="819">
              <a:solidFill>
                <a:prstClr val="black"/>
              </a:solidFill>
              <a:latin typeface="Arial Narrow" panose="020B0606020202030204" pitchFamily="34" charset="0"/>
            </a:endParaRPr>
          </a:p>
        </p:txBody>
      </p:sp>
      <p:sp>
        <p:nvSpPr>
          <p:cNvPr id="74" name="object 103">
            <a:extLst>
              <a:ext uri="{FF2B5EF4-FFF2-40B4-BE49-F238E27FC236}">
                <a16:creationId xmlns:a16="http://schemas.microsoft.com/office/drawing/2014/main" id="{DB6B32E0-F4F1-4D68-BF7E-C6E447709056}"/>
              </a:ext>
            </a:extLst>
          </p:cNvPr>
          <p:cNvSpPr/>
          <p:nvPr/>
        </p:nvSpPr>
        <p:spPr>
          <a:xfrm>
            <a:off x="8234306" y="1872664"/>
            <a:ext cx="35811" cy="36100"/>
          </a:xfrm>
          <a:custGeom>
            <a:avLst/>
            <a:gdLst/>
            <a:ahLst/>
            <a:cxnLst/>
            <a:rect l="l" t="t" r="r" b="b"/>
            <a:pathLst>
              <a:path w="78740" h="79375">
                <a:moveTo>
                  <a:pt x="78604" y="0"/>
                </a:moveTo>
                <a:lnTo>
                  <a:pt x="78604" y="78919"/>
                </a:lnTo>
                <a:lnTo>
                  <a:pt x="0" y="78919"/>
                </a:lnTo>
              </a:path>
            </a:pathLst>
          </a:custGeom>
          <a:ln w="25130">
            <a:solidFill>
              <a:srgbClr val="FFFFFF"/>
            </a:solidFill>
          </a:ln>
        </p:spPr>
        <p:txBody>
          <a:bodyPr wrap="square" lIns="0" tIns="0" rIns="0" bIns="0" rtlCol="0"/>
          <a:lstStyle/>
          <a:p>
            <a:pPr defTabSz="415869"/>
            <a:endParaRPr sz="819">
              <a:solidFill>
                <a:prstClr val="black"/>
              </a:solidFill>
              <a:latin typeface="Arial Narrow" panose="020B0606020202030204" pitchFamily="34" charset="0"/>
            </a:endParaRPr>
          </a:p>
        </p:txBody>
      </p:sp>
      <p:sp>
        <p:nvSpPr>
          <p:cNvPr id="75" name="object 104">
            <a:extLst>
              <a:ext uri="{FF2B5EF4-FFF2-40B4-BE49-F238E27FC236}">
                <a16:creationId xmlns:a16="http://schemas.microsoft.com/office/drawing/2014/main" id="{FF849B82-56FC-49E9-AFC6-2D7DA96DFABA}"/>
              </a:ext>
            </a:extLst>
          </p:cNvPr>
          <p:cNvSpPr/>
          <p:nvPr/>
        </p:nvSpPr>
        <p:spPr>
          <a:xfrm>
            <a:off x="8004041" y="1741004"/>
            <a:ext cx="56316" cy="56316"/>
          </a:xfrm>
          <a:custGeom>
            <a:avLst/>
            <a:gdLst/>
            <a:ahLst/>
            <a:cxnLst/>
            <a:rect l="l" t="t" r="r" b="b"/>
            <a:pathLst>
              <a:path w="123825" h="123825">
                <a:moveTo>
                  <a:pt x="0" y="0"/>
                </a:moveTo>
                <a:lnTo>
                  <a:pt x="123608" y="123587"/>
                </a:lnTo>
              </a:path>
            </a:pathLst>
          </a:custGeom>
          <a:ln w="25130">
            <a:solidFill>
              <a:srgbClr val="FFFFFF"/>
            </a:solidFill>
          </a:ln>
        </p:spPr>
        <p:txBody>
          <a:bodyPr wrap="square" lIns="0" tIns="0" rIns="0" bIns="0" rtlCol="0"/>
          <a:lstStyle/>
          <a:p>
            <a:pPr defTabSz="415869"/>
            <a:endParaRPr sz="819">
              <a:solidFill>
                <a:prstClr val="black"/>
              </a:solidFill>
              <a:latin typeface="Arial Narrow" panose="020B0606020202030204" pitchFamily="34" charset="0"/>
            </a:endParaRPr>
          </a:p>
        </p:txBody>
      </p:sp>
      <p:sp>
        <p:nvSpPr>
          <p:cNvPr id="76" name="object 105">
            <a:extLst>
              <a:ext uri="{FF2B5EF4-FFF2-40B4-BE49-F238E27FC236}">
                <a16:creationId xmlns:a16="http://schemas.microsoft.com/office/drawing/2014/main" id="{F5F6AE8F-DD58-448F-A5AD-768E7A55CC28}"/>
              </a:ext>
            </a:extLst>
          </p:cNvPr>
          <p:cNvSpPr/>
          <p:nvPr/>
        </p:nvSpPr>
        <p:spPr>
          <a:xfrm>
            <a:off x="8003850" y="1740642"/>
            <a:ext cx="35811" cy="36100"/>
          </a:xfrm>
          <a:custGeom>
            <a:avLst/>
            <a:gdLst/>
            <a:ahLst/>
            <a:cxnLst/>
            <a:rect l="l" t="t" r="r" b="b"/>
            <a:pathLst>
              <a:path w="78740" h="79375">
                <a:moveTo>
                  <a:pt x="0" y="78940"/>
                </a:moveTo>
                <a:lnTo>
                  <a:pt x="0" y="0"/>
                </a:lnTo>
                <a:lnTo>
                  <a:pt x="78625" y="0"/>
                </a:lnTo>
              </a:path>
            </a:pathLst>
          </a:custGeom>
          <a:ln w="25130">
            <a:solidFill>
              <a:srgbClr val="FFFFFF"/>
            </a:solidFill>
          </a:ln>
        </p:spPr>
        <p:txBody>
          <a:bodyPr wrap="square" lIns="0" tIns="0" rIns="0" bIns="0" rtlCol="0"/>
          <a:lstStyle/>
          <a:p>
            <a:pPr defTabSz="415869"/>
            <a:endParaRPr sz="819">
              <a:solidFill>
                <a:prstClr val="black"/>
              </a:solidFill>
              <a:latin typeface="Arial Narrow" panose="020B0606020202030204" pitchFamily="34" charset="0"/>
            </a:endParaRPr>
          </a:p>
        </p:txBody>
      </p:sp>
      <p:sp>
        <p:nvSpPr>
          <p:cNvPr id="77" name="object 106">
            <a:extLst>
              <a:ext uri="{FF2B5EF4-FFF2-40B4-BE49-F238E27FC236}">
                <a16:creationId xmlns:a16="http://schemas.microsoft.com/office/drawing/2014/main" id="{F4BC9DD9-862E-4561-83BC-C17A50D0AE74}"/>
              </a:ext>
            </a:extLst>
          </p:cNvPr>
          <p:cNvSpPr/>
          <p:nvPr/>
        </p:nvSpPr>
        <p:spPr>
          <a:xfrm>
            <a:off x="8004041" y="1851987"/>
            <a:ext cx="56316" cy="56316"/>
          </a:xfrm>
          <a:custGeom>
            <a:avLst/>
            <a:gdLst/>
            <a:ahLst/>
            <a:cxnLst/>
            <a:rect l="l" t="t" r="r" b="b"/>
            <a:pathLst>
              <a:path w="123825" h="123825">
                <a:moveTo>
                  <a:pt x="0" y="123598"/>
                </a:moveTo>
                <a:lnTo>
                  <a:pt x="123608" y="0"/>
                </a:lnTo>
              </a:path>
            </a:pathLst>
          </a:custGeom>
          <a:ln w="25130">
            <a:solidFill>
              <a:srgbClr val="FFFFFF"/>
            </a:solidFill>
          </a:ln>
        </p:spPr>
        <p:txBody>
          <a:bodyPr wrap="square" lIns="0" tIns="0" rIns="0" bIns="0" rtlCol="0"/>
          <a:lstStyle/>
          <a:p>
            <a:pPr defTabSz="415869"/>
            <a:endParaRPr sz="819">
              <a:solidFill>
                <a:prstClr val="black"/>
              </a:solidFill>
              <a:latin typeface="Arial Narrow" panose="020B0606020202030204" pitchFamily="34" charset="0"/>
            </a:endParaRPr>
          </a:p>
        </p:txBody>
      </p:sp>
      <p:sp>
        <p:nvSpPr>
          <p:cNvPr id="78" name="object 107">
            <a:extLst>
              <a:ext uri="{FF2B5EF4-FFF2-40B4-BE49-F238E27FC236}">
                <a16:creationId xmlns:a16="http://schemas.microsoft.com/office/drawing/2014/main" id="{9E9CC003-C8E9-49CC-A189-967D71C94BC0}"/>
              </a:ext>
            </a:extLst>
          </p:cNvPr>
          <p:cNvSpPr/>
          <p:nvPr/>
        </p:nvSpPr>
        <p:spPr>
          <a:xfrm>
            <a:off x="8003850" y="1872664"/>
            <a:ext cx="35811" cy="36100"/>
          </a:xfrm>
          <a:custGeom>
            <a:avLst/>
            <a:gdLst/>
            <a:ahLst/>
            <a:cxnLst/>
            <a:rect l="l" t="t" r="r" b="b"/>
            <a:pathLst>
              <a:path w="78740" h="79375">
                <a:moveTo>
                  <a:pt x="0" y="0"/>
                </a:moveTo>
                <a:lnTo>
                  <a:pt x="0" y="78919"/>
                </a:lnTo>
                <a:lnTo>
                  <a:pt x="78625" y="78919"/>
                </a:lnTo>
              </a:path>
            </a:pathLst>
          </a:custGeom>
          <a:ln w="25130">
            <a:solidFill>
              <a:srgbClr val="FFFFFF"/>
            </a:solidFill>
          </a:ln>
        </p:spPr>
        <p:txBody>
          <a:bodyPr wrap="square" lIns="0" tIns="0" rIns="0" bIns="0" rtlCol="0"/>
          <a:lstStyle/>
          <a:p>
            <a:pPr defTabSz="415869"/>
            <a:endParaRPr sz="819">
              <a:solidFill>
                <a:prstClr val="black"/>
              </a:solidFill>
              <a:latin typeface="Arial Narrow" panose="020B0606020202030204" pitchFamily="34" charset="0"/>
            </a:endParaRPr>
          </a:p>
        </p:txBody>
      </p:sp>
      <p:sp>
        <p:nvSpPr>
          <p:cNvPr id="79" name="object 110">
            <a:extLst>
              <a:ext uri="{FF2B5EF4-FFF2-40B4-BE49-F238E27FC236}">
                <a16:creationId xmlns:a16="http://schemas.microsoft.com/office/drawing/2014/main" id="{3842D93A-4CF3-482E-AC92-E9AA0A971DE7}"/>
              </a:ext>
            </a:extLst>
          </p:cNvPr>
          <p:cNvSpPr/>
          <p:nvPr/>
        </p:nvSpPr>
        <p:spPr>
          <a:xfrm>
            <a:off x="5773643" y="1753761"/>
            <a:ext cx="86180" cy="86179"/>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lstStyle/>
          <a:p>
            <a:pPr defTabSz="415869"/>
            <a:endParaRPr sz="819">
              <a:solidFill>
                <a:prstClr val="black"/>
              </a:solidFill>
              <a:latin typeface="Arial Narrow" panose="020B0606020202030204" pitchFamily="34" charset="0"/>
            </a:endParaRPr>
          </a:p>
        </p:txBody>
      </p:sp>
      <p:sp>
        <p:nvSpPr>
          <p:cNvPr id="80" name="object 111">
            <a:extLst>
              <a:ext uri="{FF2B5EF4-FFF2-40B4-BE49-F238E27FC236}">
                <a16:creationId xmlns:a16="http://schemas.microsoft.com/office/drawing/2014/main" id="{D8C619BB-6C32-4125-8369-43AEE996ACD1}"/>
              </a:ext>
            </a:extLst>
          </p:cNvPr>
          <p:cNvSpPr/>
          <p:nvPr/>
        </p:nvSpPr>
        <p:spPr>
          <a:xfrm>
            <a:off x="5600598" y="1674240"/>
            <a:ext cx="272626" cy="237103"/>
          </a:xfrm>
          <a:custGeom>
            <a:avLst/>
            <a:gdLst/>
            <a:ahLst/>
            <a:cxnLst/>
            <a:rect l="l" t="t" r="r" b="b"/>
            <a:pathLst>
              <a:path w="599440" h="521335">
                <a:moveTo>
                  <a:pt x="143273" y="0"/>
                </a:moveTo>
                <a:lnTo>
                  <a:pt x="156179" y="9672"/>
                </a:lnTo>
                <a:lnTo>
                  <a:pt x="170409" y="20330"/>
                </a:lnTo>
                <a:lnTo>
                  <a:pt x="186149" y="32113"/>
                </a:lnTo>
                <a:lnTo>
                  <a:pt x="203585" y="45160"/>
                </a:lnTo>
                <a:lnTo>
                  <a:pt x="231047" y="65728"/>
                </a:lnTo>
                <a:lnTo>
                  <a:pt x="262623" y="89388"/>
                </a:lnTo>
                <a:lnTo>
                  <a:pt x="298802" y="116508"/>
                </a:lnTo>
                <a:lnTo>
                  <a:pt x="340078" y="147453"/>
                </a:lnTo>
                <a:lnTo>
                  <a:pt x="386941" y="182591"/>
                </a:lnTo>
                <a:lnTo>
                  <a:pt x="395271" y="174942"/>
                </a:lnTo>
                <a:lnTo>
                  <a:pt x="404191" y="168059"/>
                </a:lnTo>
                <a:lnTo>
                  <a:pt x="413678" y="162001"/>
                </a:lnTo>
                <a:lnTo>
                  <a:pt x="423704" y="156832"/>
                </a:lnTo>
                <a:lnTo>
                  <a:pt x="471595" y="145677"/>
                </a:lnTo>
                <a:lnTo>
                  <a:pt x="518494" y="153492"/>
                </a:lnTo>
                <a:lnTo>
                  <a:pt x="559068" y="178286"/>
                </a:lnTo>
                <a:lnTo>
                  <a:pt x="587982" y="218066"/>
                </a:lnTo>
                <a:lnTo>
                  <a:pt x="599138" y="265957"/>
                </a:lnTo>
                <a:lnTo>
                  <a:pt x="591323" y="312864"/>
                </a:lnTo>
                <a:lnTo>
                  <a:pt x="566532" y="353442"/>
                </a:lnTo>
                <a:lnTo>
                  <a:pt x="526758" y="382344"/>
                </a:lnTo>
                <a:lnTo>
                  <a:pt x="478867" y="393500"/>
                </a:lnTo>
                <a:lnTo>
                  <a:pt x="431967" y="385684"/>
                </a:lnTo>
                <a:lnTo>
                  <a:pt x="391390" y="360890"/>
                </a:lnTo>
                <a:lnTo>
                  <a:pt x="362470" y="321110"/>
                </a:lnTo>
                <a:lnTo>
                  <a:pt x="351627" y="278076"/>
                </a:lnTo>
                <a:lnTo>
                  <a:pt x="351539" y="263300"/>
                </a:lnTo>
                <a:lnTo>
                  <a:pt x="278221" y="208381"/>
                </a:lnTo>
                <a:lnTo>
                  <a:pt x="271803" y="299729"/>
                </a:lnTo>
                <a:lnTo>
                  <a:pt x="282899" y="309486"/>
                </a:lnTo>
                <a:lnTo>
                  <a:pt x="292784" y="320509"/>
                </a:lnTo>
                <a:lnTo>
                  <a:pt x="301314" y="332681"/>
                </a:lnTo>
                <a:lnTo>
                  <a:pt x="308346" y="345884"/>
                </a:lnTo>
                <a:lnTo>
                  <a:pt x="319512" y="393764"/>
                </a:lnTo>
                <a:lnTo>
                  <a:pt x="311706" y="440650"/>
                </a:lnTo>
                <a:lnTo>
                  <a:pt x="286911" y="481211"/>
                </a:lnTo>
                <a:lnTo>
                  <a:pt x="247112" y="510120"/>
                </a:lnTo>
                <a:lnTo>
                  <a:pt x="199227" y="521282"/>
                </a:lnTo>
                <a:lnTo>
                  <a:pt x="152330" y="513481"/>
                </a:lnTo>
                <a:lnTo>
                  <a:pt x="111754" y="488702"/>
                </a:lnTo>
                <a:lnTo>
                  <a:pt x="82835" y="448928"/>
                </a:lnTo>
                <a:lnTo>
                  <a:pt x="71675" y="401019"/>
                </a:lnTo>
                <a:lnTo>
                  <a:pt x="79483" y="354109"/>
                </a:lnTo>
                <a:lnTo>
                  <a:pt x="104275" y="313529"/>
                </a:lnTo>
                <a:lnTo>
                  <a:pt x="144068" y="284609"/>
                </a:lnTo>
                <a:lnTo>
                  <a:pt x="187596" y="273708"/>
                </a:lnTo>
                <a:lnTo>
                  <a:pt x="188811" y="256086"/>
                </a:lnTo>
                <a:lnTo>
                  <a:pt x="190937" y="226079"/>
                </a:lnTo>
                <a:lnTo>
                  <a:pt x="192923" y="197984"/>
                </a:lnTo>
                <a:lnTo>
                  <a:pt x="194771" y="171706"/>
                </a:lnTo>
                <a:lnTo>
                  <a:pt x="196486" y="147147"/>
                </a:lnTo>
                <a:lnTo>
                  <a:pt x="0" y="0"/>
                </a:lnTo>
              </a:path>
            </a:pathLst>
          </a:custGeom>
          <a:ln w="20941">
            <a:solidFill>
              <a:srgbClr val="FFFFFF"/>
            </a:solidFill>
          </a:ln>
        </p:spPr>
        <p:txBody>
          <a:bodyPr wrap="square" lIns="0" tIns="0" rIns="0" bIns="0" rtlCol="0"/>
          <a:lstStyle/>
          <a:p>
            <a:pPr defTabSz="415869"/>
            <a:endParaRPr sz="819">
              <a:solidFill>
                <a:prstClr val="black"/>
              </a:solidFill>
              <a:latin typeface="Arial Narrow" panose="020B0606020202030204" pitchFamily="34" charset="0"/>
            </a:endParaRPr>
          </a:p>
        </p:txBody>
      </p:sp>
      <p:sp>
        <p:nvSpPr>
          <p:cNvPr id="81" name="object 116">
            <a:extLst>
              <a:ext uri="{FF2B5EF4-FFF2-40B4-BE49-F238E27FC236}">
                <a16:creationId xmlns:a16="http://schemas.microsoft.com/office/drawing/2014/main" id="{4767C66D-DF73-4451-82FF-B4AD6A6C8BAE}"/>
              </a:ext>
            </a:extLst>
          </p:cNvPr>
          <p:cNvSpPr/>
          <p:nvPr/>
        </p:nvSpPr>
        <p:spPr>
          <a:xfrm>
            <a:off x="5733848" y="1594627"/>
            <a:ext cx="163749" cy="79708"/>
          </a:xfrm>
          <a:custGeom>
            <a:avLst/>
            <a:gdLst/>
            <a:ahLst/>
            <a:cxnLst/>
            <a:rect l="l" t="t" r="r" b="b"/>
            <a:pathLst>
              <a:path w="360045" h="175260">
                <a:moveTo>
                  <a:pt x="11989" y="0"/>
                </a:moveTo>
                <a:lnTo>
                  <a:pt x="359559" y="0"/>
                </a:lnTo>
                <a:lnTo>
                  <a:pt x="278064" y="87536"/>
                </a:lnTo>
                <a:lnTo>
                  <a:pt x="359559" y="175073"/>
                </a:lnTo>
                <a:lnTo>
                  <a:pt x="0" y="175073"/>
                </a:lnTo>
              </a:path>
            </a:pathLst>
          </a:custGeom>
          <a:ln w="20941">
            <a:solidFill>
              <a:srgbClr val="FFFFFF"/>
            </a:solidFill>
          </a:ln>
        </p:spPr>
        <p:txBody>
          <a:bodyPr wrap="square" lIns="0" tIns="0" rIns="0" bIns="0" rtlCol="0"/>
          <a:lstStyle/>
          <a:p>
            <a:pPr defTabSz="415869"/>
            <a:endParaRPr sz="819">
              <a:solidFill>
                <a:prstClr val="black"/>
              </a:solidFill>
              <a:latin typeface="Arial Narrow" panose="020B0606020202030204" pitchFamily="34" charset="0"/>
            </a:endParaRPr>
          </a:p>
        </p:txBody>
      </p:sp>
      <p:sp>
        <p:nvSpPr>
          <p:cNvPr id="82" name="object 123">
            <a:extLst>
              <a:ext uri="{FF2B5EF4-FFF2-40B4-BE49-F238E27FC236}">
                <a16:creationId xmlns:a16="http://schemas.microsoft.com/office/drawing/2014/main" id="{3BC916CC-3340-47CD-B396-323AC0B29D68}"/>
              </a:ext>
            </a:extLst>
          </p:cNvPr>
          <p:cNvSpPr/>
          <p:nvPr/>
        </p:nvSpPr>
        <p:spPr>
          <a:xfrm>
            <a:off x="4978476" y="2870125"/>
            <a:ext cx="66898" cy="66898"/>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lstStyle/>
          <a:p>
            <a:pPr defTabSz="415869"/>
            <a:endParaRPr sz="819">
              <a:solidFill>
                <a:prstClr val="black"/>
              </a:solidFill>
              <a:latin typeface="Arial Narrow" panose="020B0606020202030204" pitchFamily="34" charset="0"/>
            </a:endParaRPr>
          </a:p>
        </p:txBody>
      </p:sp>
      <p:pic>
        <p:nvPicPr>
          <p:cNvPr id="83" name="Image 82">
            <a:extLst>
              <a:ext uri="{FF2B5EF4-FFF2-40B4-BE49-F238E27FC236}">
                <a16:creationId xmlns:a16="http://schemas.microsoft.com/office/drawing/2014/main" id="{A89582F4-8E15-457A-A3A6-E0942F78A7AA}"/>
              </a:ext>
            </a:extLst>
          </p:cNvPr>
          <p:cNvPicPr>
            <a:picLocks noChangeAspect="1"/>
          </p:cNvPicPr>
          <p:nvPr/>
        </p:nvPicPr>
        <p:blipFill>
          <a:blip r:embed="rId11"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742505" y="1167335"/>
            <a:ext cx="833597" cy="833597"/>
          </a:xfrm>
          <a:prstGeom prst="rect">
            <a:avLst/>
          </a:prstGeom>
        </p:spPr>
      </p:pic>
      <p:pic>
        <p:nvPicPr>
          <p:cNvPr id="84" name="Image 83">
            <a:extLst>
              <a:ext uri="{FF2B5EF4-FFF2-40B4-BE49-F238E27FC236}">
                <a16:creationId xmlns:a16="http://schemas.microsoft.com/office/drawing/2014/main" id="{28A3FDE6-7F1C-4899-B53C-E3B88BEEFD3B}"/>
              </a:ext>
            </a:extLst>
          </p:cNvPr>
          <p:cNvPicPr>
            <a:picLocks noChangeAspect="1"/>
          </p:cNvPicPr>
          <p:nvPr/>
        </p:nvPicPr>
        <p:blipFill>
          <a:blip r:embed="rId1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279384" y="2631861"/>
            <a:ext cx="833596" cy="833596"/>
          </a:xfrm>
          <a:prstGeom prst="rect">
            <a:avLst/>
          </a:prstGeom>
        </p:spPr>
      </p:pic>
      <p:pic>
        <p:nvPicPr>
          <p:cNvPr id="107" name="Image 106">
            <a:extLst>
              <a:ext uri="{FF2B5EF4-FFF2-40B4-BE49-F238E27FC236}">
                <a16:creationId xmlns:a16="http://schemas.microsoft.com/office/drawing/2014/main" id="{EC3065DF-C9F7-4D9F-98D6-E701F9222119}"/>
              </a:ext>
            </a:extLst>
          </p:cNvPr>
          <p:cNvPicPr>
            <a:picLocks noChangeAspect="1"/>
          </p:cNvPicPr>
          <p:nvPr/>
        </p:nvPicPr>
        <p:blipFill>
          <a:blip r:embed="rId13"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481808" y="1182367"/>
            <a:ext cx="833596" cy="833596"/>
          </a:xfrm>
          <a:prstGeom prst="rect">
            <a:avLst/>
          </a:prstGeom>
        </p:spPr>
      </p:pic>
      <p:pic>
        <p:nvPicPr>
          <p:cNvPr id="108" name="Image 107">
            <a:extLst>
              <a:ext uri="{FF2B5EF4-FFF2-40B4-BE49-F238E27FC236}">
                <a16:creationId xmlns:a16="http://schemas.microsoft.com/office/drawing/2014/main" id="{45A16C7B-9B22-460B-A394-4F0CDD3C36DA}"/>
              </a:ext>
            </a:extLst>
          </p:cNvPr>
          <p:cNvPicPr>
            <a:picLocks noChangeAspect="1"/>
          </p:cNvPicPr>
          <p:nvPr/>
        </p:nvPicPr>
        <p:blipFill>
          <a:blip r:embed="rId14"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279384" y="1175984"/>
            <a:ext cx="833596" cy="833596"/>
          </a:xfrm>
          <a:prstGeom prst="rect">
            <a:avLst/>
          </a:prstGeom>
        </p:spPr>
      </p:pic>
      <p:pic>
        <p:nvPicPr>
          <p:cNvPr id="112" name="Image 111">
            <a:extLst>
              <a:ext uri="{FF2B5EF4-FFF2-40B4-BE49-F238E27FC236}">
                <a16:creationId xmlns:a16="http://schemas.microsoft.com/office/drawing/2014/main" id="{088CB0FB-AD6D-4E95-9662-377427B3880B}"/>
              </a:ext>
            </a:extLst>
          </p:cNvPr>
          <p:cNvPicPr>
            <a:picLocks noChangeAspect="1"/>
          </p:cNvPicPr>
          <p:nvPr/>
        </p:nvPicPr>
        <p:blipFill>
          <a:blip r:embed="rId1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759605" y="2634662"/>
            <a:ext cx="833596" cy="833596"/>
          </a:xfrm>
          <a:prstGeom prst="rect">
            <a:avLst/>
          </a:prstGeom>
        </p:spPr>
      </p:pic>
      <p:pic>
        <p:nvPicPr>
          <p:cNvPr id="3" name="Image 2">
            <a:extLst>
              <a:ext uri="{FF2B5EF4-FFF2-40B4-BE49-F238E27FC236}">
                <a16:creationId xmlns:a16="http://schemas.microsoft.com/office/drawing/2014/main" id="{4B1E961D-7E20-4BC7-B020-227D11D86690}"/>
              </a:ext>
            </a:extLst>
          </p:cNvPr>
          <p:cNvPicPr>
            <a:picLocks noChangeAspect="1"/>
          </p:cNvPicPr>
          <p:nvPr/>
        </p:nvPicPr>
        <p:blipFill>
          <a:blip r:embed="rId16">
            <a:duotone>
              <a:schemeClr val="accent1">
                <a:shade val="45000"/>
                <a:satMod val="135000"/>
              </a:schemeClr>
              <a:prstClr val="white"/>
            </a:duotone>
          </a:blip>
          <a:stretch>
            <a:fillRect/>
          </a:stretch>
        </p:blipFill>
        <p:spPr>
          <a:xfrm>
            <a:off x="6519494" y="2631862"/>
            <a:ext cx="833596" cy="840194"/>
          </a:xfrm>
          <a:prstGeom prst="rect">
            <a:avLst/>
          </a:prstGeom>
        </p:spPr>
      </p:pic>
      <p:sp>
        <p:nvSpPr>
          <p:cNvPr id="42" name="object 10">
            <a:extLst>
              <a:ext uri="{FF2B5EF4-FFF2-40B4-BE49-F238E27FC236}">
                <a16:creationId xmlns:a16="http://schemas.microsoft.com/office/drawing/2014/main" id="{A186045E-3DF1-49C7-A4E3-4FD76A33607A}"/>
              </a:ext>
            </a:extLst>
          </p:cNvPr>
          <p:cNvSpPr txBox="1"/>
          <p:nvPr/>
        </p:nvSpPr>
        <p:spPr>
          <a:xfrm>
            <a:off x="5280899" y="3512112"/>
            <a:ext cx="793809" cy="506261"/>
          </a:xfrm>
          <a:prstGeom prst="rect">
            <a:avLst/>
          </a:prstGeom>
        </p:spPr>
        <p:txBody>
          <a:bodyPr vert="horz" wrap="square" lIns="0" tIns="6065" rIns="0" bIns="0" rtlCol="0" anchor="t">
            <a:spAutoFit/>
          </a:bodyPr>
          <a:lstStyle/>
          <a:p>
            <a:pPr algn="ctr" defTabSz="415869">
              <a:lnSpc>
                <a:spcPts val="1317"/>
              </a:lnSpc>
              <a:spcBef>
                <a:spcPts val="48"/>
              </a:spcBef>
            </a:pPr>
            <a:r>
              <a:rPr lang="fr-FR" sz="1092" dirty="0">
                <a:solidFill>
                  <a:srgbClr val="676A6A"/>
                </a:solidFill>
                <a:latin typeface="Arial Narrow"/>
                <a:cs typeface="Helvetica Neue LT Std 77"/>
              </a:rPr>
              <a:t>CHIFFRES D’AFFAIRES </a:t>
            </a:r>
          </a:p>
          <a:p>
            <a:pPr algn="ctr" defTabSz="415869">
              <a:lnSpc>
                <a:spcPts val="1317"/>
              </a:lnSpc>
              <a:spcBef>
                <a:spcPts val="48"/>
              </a:spcBef>
            </a:pPr>
            <a:r>
              <a:rPr lang="fr-FR" sz="1092" b="1" dirty="0">
                <a:solidFill>
                  <a:srgbClr val="BED736"/>
                </a:solidFill>
                <a:latin typeface="Arial Narrow"/>
                <a:cs typeface="Helvetica Neue LT Std 77"/>
              </a:rPr>
              <a:t>399M€</a:t>
            </a:r>
            <a:endParaRPr sz="1092" b="1" dirty="0">
              <a:solidFill>
                <a:srgbClr val="BED736"/>
              </a:solidFill>
              <a:latin typeface="Arial Narrow"/>
              <a:cs typeface="Helvetica Neue LT Std 77"/>
            </a:endParaRPr>
          </a:p>
        </p:txBody>
      </p:sp>
    </p:spTree>
    <p:extLst>
      <p:ext uri="{BB962C8B-B14F-4D97-AF65-F5344CB8AC3E}">
        <p14:creationId xmlns:p14="http://schemas.microsoft.com/office/powerpoint/2010/main" val="3827028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ED2B3E2-A52E-44E7-B227-E967C9516B5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36056" y="147143"/>
            <a:ext cx="4435944" cy="4502656"/>
          </a:xfrm>
          <a:prstGeom prst="rect">
            <a:avLst/>
          </a:prstGeom>
          <a:noFill/>
          <a:extLst>
            <a:ext uri="{909E8E84-426E-40DD-AFC4-6F175D3DCCD1}">
              <a14:hiddenFill xmlns:a14="http://schemas.microsoft.com/office/drawing/2010/main">
                <a:solidFill>
                  <a:srgbClr val="FFFFFF"/>
                </a:solidFill>
              </a14:hiddenFill>
            </a:ext>
          </a:extLst>
        </p:spPr>
      </p:pic>
      <p:sp>
        <p:nvSpPr>
          <p:cNvPr id="4" name="object 11">
            <a:extLst>
              <a:ext uri="{FF2B5EF4-FFF2-40B4-BE49-F238E27FC236}">
                <a16:creationId xmlns:a16="http://schemas.microsoft.com/office/drawing/2014/main" id="{C04AD63F-1E5D-4A87-889F-84748BB83277}"/>
              </a:ext>
            </a:extLst>
          </p:cNvPr>
          <p:cNvSpPr txBox="1"/>
          <p:nvPr/>
        </p:nvSpPr>
        <p:spPr>
          <a:xfrm>
            <a:off x="6408347" y="3660733"/>
            <a:ext cx="884178" cy="174295"/>
          </a:xfrm>
          <a:prstGeom prst="rect">
            <a:avLst/>
          </a:prstGeom>
        </p:spPr>
        <p:txBody>
          <a:bodyPr vert="horz" wrap="square" lIns="0" tIns="7509" rIns="0" bIns="0" rtlCol="0">
            <a:spAutoFit/>
          </a:bodyPr>
          <a:lstStyle/>
          <a:p>
            <a:pPr algn="ctr" defTabSz="415869">
              <a:lnSpc>
                <a:spcPts val="1280"/>
              </a:lnSpc>
            </a:pPr>
            <a:r>
              <a:rPr lang="fr-FR" sz="1205">
                <a:solidFill>
                  <a:srgbClr val="676A6A"/>
                </a:solidFill>
                <a:latin typeface="Arial Narrow" panose="020B0606020202030204" pitchFamily="34" charset="0"/>
                <a:cs typeface="HelveticaNeueLTStd-ThCn"/>
              </a:rPr>
              <a:t>PURIFICATION</a:t>
            </a:r>
            <a:endParaRPr sz="1205">
              <a:solidFill>
                <a:srgbClr val="676A6A"/>
              </a:solidFill>
              <a:latin typeface="Arial Narrow" panose="020B0606020202030204" pitchFamily="34" charset="0"/>
              <a:cs typeface="HelveticaNeueLTStd-ThCn"/>
            </a:endParaRPr>
          </a:p>
        </p:txBody>
      </p:sp>
      <p:sp>
        <p:nvSpPr>
          <p:cNvPr id="6" name="object 14">
            <a:extLst>
              <a:ext uri="{FF2B5EF4-FFF2-40B4-BE49-F238E27FC236}">
                <a16:creationId xmlns:a16="http://schemas.microsoft.com/office/drawing/2014/main" id="{CCA05DD5-7A9D-4BBE-9B2B-E838CBE72BB3}"/>
              </a:ext>
            </a:extLst>
          </p:cNvPr>
          <p:cNvSpPr txBox="1"/>
          <p:nvPr/>
        </p:nvSpPr>
        <p:spPr>
          <a:xfrm>
            <a:off x="4906435" y="3586103"/>
            <a:ext cx="906157" cy="341007"/>
          </a:xfrm>
          <a:prstGeom prst="rect">
            <a:avLst/>
          </a:prstGeom>
        </p:spPr>
        <p:txBody>
          <a:bodyPr vert="horz" wrap="square" lIns="0" tIns="7509" rIns="0" bIns="0" rtlCol="0">
            <a:spAutoFit/>
          </a:bodyPr>
          <a:lstStyle/>
          <a:p>
            <a:pPr algn="ctr" defTabSz="415869">
              <a:lnSpc>
                <a:spcPts val="1280"/>
              </a:lnSpc>
            </a:pPr>
            <a:r>
              <a:rPr lang="fr-FR" sz="1205">
                <a:solidFill>
                  <a:srgbClr val="676A6A"/>
                </a:solidFill>
                <a:latin typeface="Arial Narrow" panose="020B0606020202030204" pitchFamily="34" charset="0"/>
                <a:cs typeface="HelveticaNeueLTStd-ThCn"/>
              </a:rPr>
              <a:t>PROTECTION INCENDIE</a:t>
            </a:r>
            <a:endParaRPr sz="1205">
              <a:solidFill>
                <a:srgbClr val="676A6A"/>
              </a:solidFill>
              <a:latin typeface="Arial Narrow" panose="020B0606020202030204" pitchFamily="34" charset="0"/>
              <a:cs typeface="HelveticaNeueLTStd-ThCn"/>
            </a:endParaRPr>
          </a:p>
        </p:txBody>
      </p:sp>
      <p:sp>
        <p:nvSpPr>
          <p:cNvPr id="7" name="object 15">
            <a:extLst>
              <a:ext uri="{FF2B5EF4-FFF2-40B4-BE49-F238E27FC236}">
                <a16:creationId xmlns:a16="http://schemas.microsoft.com/office/drawing/2014/main" id="{D4367740-8978-40AA-ADD1-8C1DEB1A6B03}"/>
              </a:ext>
            </a:extLst>
          </p:cNvPr>
          <p:cNvSpPr txBox="1"/>
          <p:nvPr/>
        </p:nvSpPr>
        <p:spPr>
          <a:xfrm>
            <a:off x="7924330" y="3579080"/>
            <a:ext cx="884178" cy="341007"/>
          </a:xfrm>
          <a:prstGeom prst="rect">
            <a:avLst/>
          </a:prstGeom>
        </p:spPr>
        <p:txBody>
          <a:bodyPr vert="horz" wrap="square" lIns="0" tIns="7509" rIns="0" bIns="0" rtlCol="0">
            <a:spAutoFit/>
          </a:bodyPr>
          <a:lstStyle/>
          <a:p>
            <a:pPr algn="ctr" defTabSz="415869">
              <a:lnSpc>
                <a:spcPts val="1280"/>
              </a:lnSpc>
            </a:pPr>
            <a:r>
              <a:rPr lang="fr-FR" sz="1205">
                <a:solidFill>
                  <a:srgbClr val="676A6A"/>
                </a:solidFill>
                <a:latin typeface="Arial Narrow" panose="020B0606020202030204" pitchFamily="34" charset="0"/>
                <a:cs typeface="HelveticaNeueLTStd-ThCn"/>
              </a:rPr>
              <a:t>ASPIRATION CENTRALISEE</a:t>
            </a:r>
            <a:endParaRPr sz="1205">
              <a:solidFill>
                <a:srgbClr val="676A6A"/>
              </a:solidFill>
              <a:latin typeface="Arial Narrow" panose="020B0606020202030204" pitchFamily="34" charset="0"/>
              <a:cs typeface="HelveticaNeueLTStd-ThCn"/>
            </a:endParaRPr>
          </a:p>
        </p:txBody>
      </p:sp>
      <p:sp>
        <p:nvSpPr>
          <p:cNvPr id="9" name="object 124">
            <a:extLst>
              <a:ext uri="{FF2B5EF4-FFF2-40B4-BE49-F238E27FC236}">
                <a16:creationId xmlns:a16="http://schemas.microsoft.com/office/drawing/2014/main" id="{F8BB76C7-2B44-444E-998D-91E5FBDF9754}"/>
              </a:ext>
            </a:extLst>
          </p:cNvPr>
          <p:cNvSpPr/>
          <p:nvPr/>
        </p:nvSpPr>
        <p:spPr>
          <a:xfrm>
            <a:off x="5341150" y="2766344"/>
            <a:ext cx="112343" cy="243168"/>
          </a:xfrm>
          <a:custGeom>
            <a:avLst/>
            <a:gdLst/>
            <a:ahLst/>
            <a:cxnLst/>
            <a:rect l="l" t="t" r="r" b="b"/>
            <a:pathLst>
              <a:path w="247015" h="534670">
                <a:moveTo>
                  <a:pt x="192622" y="534517"/>
                </a:moveTo>
                <a:lnTo>
                  <a:pt x="198611" y="284190"/>
                </a:lnTo>
                <a:lnTo>
                  <a:pt x="216293" y="275952"/>
                </a:lnTo>
                <a:lnTo>
                  <a:pt x="232417" y="264159"/>
                </a:lnTo>
                <a:lnTo>
                  <a:pt x="243734" y="249366"/>
                </a:lnTo>
                <a:lnTo>
                  <a:pt x="246997" y="232129"/>
                </a:lnTo>
                <a:lnTo>
                  <a:pt x="228076" y="44302"/>
                </a:lnTo>
                <a:lnTo>
                  <a:pt x="222838" y="27100"/>
                </a:lnTo>
                <a:lnTo>
                  <a:pt x="211856" y="13014"/>
                </a:lnTo>
                <a:lnTo>
                  <a:pt x="196741" y="3495"/>
                </a:lnTo>
                <a:lnTo>
                  <a:pt x="179104" y="0"/>
                </a:lnTo>
                <a:lnTo>
                  <a:pt x="67914" y="0"/>
                </a:lnTo>
                <a:lnTo>
                  <a:pt x="24186" y="27100"/>
                </a:lnTo>
                <a:lnTo>
                  <a:pt x="0" y="232129"/>
                </a:lnTo>
                <a:lnTo>
                  <a:pt x="3277" y="249366"/>
                </a:lnTo>
                <a:lnTo>
                  <a:pt x="14605" y="264159"/>
                </a:lnTo>
                <a:lnTo>
                  <a:pt x="30737" y="275952"/>
                </a:lnTo>
                <a:lnTo>
                  <a:pt x="48427" y="284190"/>
                </a:lnTo>
                <a:lnTo>
                  <a:pt x="54396" y="534517"/>
                </a:lnTo>
              </a:path>
            </a:pathLst>
          </a:custGeom>
          <a:ln w="20941">
            <a:solidFill>
              <a:srgbClr val="FFFFFF"/>
            </a:solidFill>
          </a:ln>
        </p:spPr>
        <p:txBody>
          <a:bodyPr wrap="square" lIns="0" tIns="0" rIns="0" bIns="0" rtlCol="0"/>
          <a:lstStyle/>
          <a:p>
            <a:pPr defTabSz="415869"/>
            <a:endParaRPr sz="819">
              <a:solidFill>
                <a:prstClr val="black"/>
              </a:solidFill>
              <a:latin typeface="Arial Narrow" panose="020B0606020202030204" pitchFamily="34" charset="0"/>
            </a:endParaRPr>
          </a:p>
        </p:txBody>
      </p:sp>
      <p:grpSp>
        <p:nvGrpSpPr>
          <p:cNvPr id="10" name="Groupe 9">
            <a:extLst>
              <a:ext uri="{FF2B5EF4-FFF2-40B4-BE49-F238E27FC236}">
                <a16:creationId xmlns:a16="http://schemas.microsoft.com/office/drawing/2014/main" id="{674B4C1B-07CC-4A15-8806-B31F0736D412}"/>
              </a:ext>
            </a:extLst>
          </p:cNvPr>
          <p:cNvGrpSpPr/>
          <p:nvPr/>
        </p:nvGrpSpPr>
        <p:grpSpPr>
          <a:xfrm>
            <a:off x="5398584" y="1051606"/>
            <a:ext cx="1265927" cy="1060346"/>
            <a:chOff x="12228750" y="2007435"/>
            <a:chExt cx="2783476" cy="2331451"/>
          </a:xfrm>
        </p:grpSpPr>
        <p:sp>
          <p:nvSpPr>
            <p:cNvPr id="3" name="object 10">
              <a:extLst>
                <a:ext uri="{FF2B5EF4-FFF2-40B4-BE49-F238E27FC236}">
                  <a16:creationId xmlns:a16="http://schemas.microsoft.com/office/drawing/2014/main" id="{E2EA9069-4208-4E32-A1C0-DAE940CBE9D3}"/>
                </a:ext>
              </a:extLst>
            </p:cNvPr>
            <p:cNvSpPr txBox="1"/>
            <p:nvPr/>
          </p:nvSpPr>
          <p:spPr>
            <a:xfrm>
              <a:off x="12228750" y="3958858"/>
              <a:ext cx="2783476" cy="380028"/>
            </a:xfrm>
            <a:prstGeom prst="rect">
              <a:avLst/>
            </a:prstGeom>
          </p:spPr>
          <p:txBody>
            <a:bodyPr vert="horz" wrap="square" lIns="0" tIns="6065" rIns="0" bIns="0" rtlCol="0">
              <a:spAutoFit/>
            </a:bodyPr>
            <a:lstStyle/>
            <a:p>
              <a:pPr algn="ctr" defTabSz="415869">
                <a:lnSpc>
                  <a:spcPts val="1317"/>
                </a:lnSpc>
                <a:spcBef>
                  <a:spcPts val="48"/>
                </a:spcBef>
              </a:pPr>
              <a:r>
                <a:rPr lang="fr-FR" sz="1205">
                  <a:solidFill>
                    <a:srgbClr val="676A6A"/>
                  </a:solidFill>
                  <a:latin typeface="Arial Narrow" panose="020B0606020202030204" pitchFamily="34" charset="0"/>
                  <a:cs typeface="Helvetica Neue LT Std 77"/>
                </a:rPr>
                <a:t>VENTILATION</a:t>
              </a:r>
              <a:endParaRPr sz="1205">
                <a:solidFill>
                  <a:srgbClr val="676A6A"/>
                </a:solidFill>
                <a:latin typeface="Arial Narrow" panose="020B0606020202030204" pitchFamily="34" charset="0"/>
                <a:cs typeface="Helvetica Neue LT Std 77"/>
              </a:endParaRPr>
            </a:p>
          </p:txBody>
        </p:sp>
        <p:pic>
          <p:nvPicPr>
            <p:cNvPr id="18" name="Image 17">
              <a:extLst>
                <a:ext uri="{FF2B5EF4-FFF2-40B4-BE49-F238E27FC236}">
                  <a16:creationId xmlns:a16="http://schemas.microsoft.com/office/drawing/2014/main" id="{B880ACA6-C220-43B0-A974-2CB61278A2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26521" y="2007435"/>
              <a:ext cx="1822459" cy="1822459"/>
            </a:xfrm>
            <a:prstGeom prst="rect">
              <a:avLst/>
            </a:prstGeom>
          </p:spPr>
        </p:pic>
      </p:grpSp>
      <p:grpSp>
        <p:nvGrpSpPr>
          <p:cNvPr id="2" name="Groupe 1">
            <a:extLst>
              <a:ext uri="{FF2B5EF4-FFF2-40B4-BE49-F238E27FC236}">
                <a16:creationId xmlns:a16="http://schemas.microsoft.com/office/drawing/2014/main" id="{90B6930D-6510-48DC-87A4-E70246C1DCBE}"/>
              </a:ext>
            </a:extLst>
          </p:cNvPr>
          <p:cNvGrpSpPr/>
          <p:nvPr/>
        </p:nvGrpSpPr>
        <p:grpSpPr>
          <a:xfrm>
            <a:off x="7258272" y="1051606"/>
            <a:ext cx="968651" cy="1225868"/>
            <a:chOff x="15279776" y="2007435"/>
            <a:chExt cx="2129836" cy="2695395"/>
          </a:xfrm>
        </p:grpSpPr>
        <p:sp>
          <p:nvSpPr>
            <p:cNvPr id="5" name="object 12">
              <a:extLst>
                <a:ext uri="{FF2B5EF4-FFF2-40B4-BE49-F238E27FC236}">
                  <a16:creationId xmlns:a16="http://schemas.microsoft.com/office/drawing/2014/main" id="{BEC66A9C-2812-48E9-B294-400EBF916B24}"/>
                </a:ext>
              </a:extLst>
            </p:cNvPr>
            <p:cNvSpPr txBox="1"/>
            <p:nvPr/>
          </p:nvSpPr>
          <p:spPr>
            <a:xfrm>
              <a:off x="15279776" y="3953036"/>
              <a:ext cx="2129836" cy="749794"/>
            </a:xfrm>
            <a:prstGeom prst="rect">
              <a:avLst/>
            </a:prstGeom>
          </p:spPr>
          <p:txBody>
            <a:bodyPr vert="horz" wrap="square" lIns="0" tIns="7509" rIns="0" bIns="0" rtlCol="0">
              <a:spAutoFit/>
            </a:bodyPr>
            <a:lstStyle/>
            <a:p>
              <a:pPr algn="ctr" defTabSz="415869">
                <a:lnSpc>
                  <a:spcPts val="1280"/>
                </a:lnSpc>
              </a:pPr>
              <a:r>
                <a:rPr lang="fr-FR" sz="1205">
                  <a:solidFill>
                    <a:srgbClr val="676A6A"/>
                  </a:solidFill>
                  <a:latin typeface="Arial Narrow" panose="020B0606020202030204" pitchFamily="34" charset="0"/>
                  <a:cs typeface="HelveticaNeueLTStd-ThCn"/>
                </a:rPr>
                <a:t>CONFORT THERMIQUE</a:t>
              </a:r>
              <a:endParaRPr sz="1205">
                <a:solidFill>
                  <a:srgbClr val="676A6A"/>
                </a:solidFill>
                <a:latin typeface="Arial Narrow" panose="020B0606020202030204" pitchFamily="34" charset="0"/>
                <a:cs typeface="HelveticaNeueLTStd-ThCn"/>
              </a:endParaRPr>
            </a:p>
          </p:txBody>
        </p:sp>
        <p:sp>
          <p:nvSpPr>
            <p:cNvPr id="8" name="object 105">
              <a:extLst>
                <a:ext uri="{FF2B5EF4-FFF2-40B4-BE49-F238E27FC236}">
                  <a16:creationId xmlns:a16="http://schemas.microsoft.com/office/drawing/2014/main" id="{54B3EA94-B2A6-402A-B2FD-9DA8FF4CF0D0}"/>
                </a:ext>
              </a:extLst>
            </p:cNvPr>
            <p:cNvSpPr/>
            <p:nvPr/>
          </p:nvSpPr>
          <p:spPr>
            <a:xfrm>
              <a:off x="15815209" y="3165242"/>
              <a:ext cx="78740" cy="79375"/>
            </a:xfrm>
            <a:custGeom>
              <a:avLst/>
              <a:gdLst/>
              <a:ahLst/>
              <a:cxnLst/>
              <a:rect l="l" t="t" r="r" b="b"/>
              <a:pathLst>
                <a:path w="78740" h="79375">
                  <a:moveTo>
                    <a:pt x="0" y="78940"/>
                  </a:moveTo>
                  <a:lnTo>
                    <a:pt x="0" y="0"/>
                  </a:lnTo>
                  <a:lnTo>
                    <a:pt x="78625" y="0"/>
                  </a:lnTo>
                </a:path>
              </a:pathLst>
            </a:custGeom>
            <a:ln w="25130">
              <a:solidFill>
                <a:srgbClr val="FFFFFF"/>
              </a:solidFill>
            </a:ln>
          </p:spPr>
          <p:txBody>
            <a:bodyPr wrap="square" lIns="0" tIns="0" rIns="0" bIns="0" rtlCol="0"/>
            <a:lstStyle/>
            <a:p>
              <a:pPr defTabSz="415869"/>
              <a:endParaRPr sz="819">
                <a:solidFill>
                  <a:prstClr val="black"/>
                </a:solidFill>
                <a:latin typeface="Arial Narrow" panose="020B0606020202030204" pitchFamily="34" charset="0"/>
              </a:endParaRPr>
            </a:p>
          </p:txBody>
        </p:sp>
        <p:pic>
          <p:nvPicPr>
            <p:cNvPr id="19" name="Image 18">
              <a:extLst>
                <a:ext uri="{FF2B5EF4-FFF2-40B4-BE49-F238E27FC236}">
                  <a16:creationId xmlns:a16="http://schemas.microsoft.com/office/drawing/2014/main" id="{89BA76F2-DD64-4A80-A4A0-D570C6804A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522121" y="2007435"/>
              <a:ext cx="1822459" cy="1822459"/>
            </a:xfrm>
            <a:prstGeom prst="rect">
              <a:avLst/>
            </a:prstGeom>
          </p:spPr>
        </p:pic>
      </p:grpSp>
      <p:pic>
        <p:nvPicPr>
          <p:cNvPr id="20" name="Image 19">
            <a:extLst>
              <a:ext uri="{FF2B5EF4-FFF2-40B4-BE49-F238E27FC236}">
                <a16:creationId xmlns:a16="http://schemas.microsoft.com/office/drawing/2014/main" id="{B105871D-7465-4DEA-84F1-FE62CA7373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31931" y="2698160"/>
            <a:ext cx="828856" cy="828856"/>
          </a:xfrm>
          <a:prstGeom prst="rect">
            <a:avLst/>
          </a:prstGeom>
        </p:spPr>
      </p:pic>
      <p:pic>
        <p:nvPicPr>
          <p:cNvPr id="21" name="Image 20">
            <a:extLst>
              <a:ext uri="{FF2B5EF4-FFF2-40B4-BE49-F238E27FC236}">
                <a16:creationId xmlns:a16="http://schemas.microsoft.com/office/drawing/2014/main" id="{3A72E3DC-B86F-4114-A8A2-D6D2CE1F50A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17778" y="2710373"/>
            <a:ext cx="828856" cy="828856"/>
          </a:xfrm>
          <a:prstGeom prst="rect">
            <a:avLst/>
          </a:prstGeom>
        </p:spPr>
      </p:pic>
      <p:pic>
        <p:nvPicPr>
          <p:cNvPr id="12" name="Image 93">
            <a:extLst>
              <a:ext uri="{FF2B5EF4-FFF2-40B4-BE49-F238E27FC236}">
                <a16:creationId xmlns:a16="http://schemas.microsoft.com/office/drawing/2014/main" id="{227293A0-D6B6-4175-A77A-6D293AA3863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26672" y="2723353"/>
            <a:ext cx="906157" cy="9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a:extLst>
              <a:ext uri="{FF2B5EF4-FFF2-40B4-BE49-F238E27FC236}">
                <a16:creationId xmlns:a16="http://schemas.microsoft.com/office/drawing/2014/main" id="{8E564C10-85BA-4BEB-89A3-BBB9CC6F6CEF}"/>
              </a:ext>
            </a:extLst>
          </p:cNvPr>
          <p:cNvSpPr>
            <a:spLocks noGrp="1"/>
          </p:cNvSpPr>
          <p:nvPr>
            <p:ph type="body" sz="quarter" idx="12"/>
          </p:nvPr>
        </p:nvSpPr>
        <p:spPr>
          <a:xfrm>
            <a:off x="136056" y="240425"/>
            <a:ext cx="4366117" cy="611531"/>
          </a:xfrm>
        </p:spPr>
        <p:txBody>
          <a:bodyPr anchor="ctr"/>
          <a:lstStyle/>
          <a:p>
            <a:r>
              <a:rPr lang="fr-FR" sz="3638"/>
              <a:t>NOS DOMAINES</a:t>
            </a:r>
          </a:p>
        </p:txBody>
      </p:sp>
      <p:sp>
        <p:nvSpPr>
          <p:cNvPr id="14" name="Espace réservé du texte 13">
            <a:extLst>
              <a:ext uri="{FF2B5EF4-FFF2-40B4-BE49-F238E27FC236}">
                <a16:creationId xmlns:a16="http://schemas.microsoft.com/office/drawing/2014/main" id="{41529481-B699-482A-8820-2D884B6ABAD9}"/>
              </a:ext>
            </a:extLst>
          </p:cNvPr>
          <p:cNvSpPr>
            <a:spLocks noGrp="1"/>
          </p:cNvSpPr>
          <p:nvPr>
            <p:ph type="body" sz="quarter" idx="13"/>
          </p:nvPr>
        </p:nvSpPr>
        <p:spPr/>
        <p:txBody>
          <a:bodyPr anchor="ctr"/>
          <a:lstStyle/>
          <a:p>
            <a:r>
              <a:rPr lang="fr-FR" sz="3638"/>
              <a:t>D’EXPERTISES</a:t>
            </a:r>
          </a:p>
        </p:txBody>
      </p:sp>
    </p:spTree>
    <p:extLst>
      <p:ext uri="{BB962C8B-B14F-4D97-AF65-F5344CB8AC3E}">
        <p14:creationId xmlns:p14="http://schemas.microsoft.com/office/powerpoint/2010/main" val="2831142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personne, extérieur, homme, tenant&#10;&#10;Description générée automatiquement">
            <a:extLst>
              <a:ext uri="{FF2B5EF4-FFF2-40B4-BE49-F238E27FC236}">
                <a16:creationId xmlns:a16="http://schemas.microsoft.com/office/drawing/2014/main" id="{F5FA4636-13C8-48B8-A3F0-404C8B4EF2B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4054" y="132958"/>
            <a:ext cx="4462405" cy="4502656"/>
          </a:xfrm>
          <a:prstGeom prst="rect">
            <a:avLst/>
          </a:prstGeom>
        </p:spPr>
      </p:pic>
      <p:sp>
        <p:nvSpPr>
          <p:cNvPr id="12" name="object 4">
            <a:extLst>
              <a:ext uri="{FF2B5EF4-FFF2-40B4-BE49-F238E27FC236}">
                <a16:creationId xmlns:a16="http://schemas.microsoft.com/office/drawing/2014/main" id="{490538FB-638C-495C-9B1D-E4882A3F08B3}"/>
              </a:ext>
            </a:extLst>
          </p:cNvPr>
          <p:cNvSpPr txBox="1"/>
          <p:nvPr/>
        </p:nvSpPr>
        <p:spPr>
          <a:xfrm>
            <a:off x="5911199" y="1149312"/>
            <a:ext cx="2947476" cy="593494"/>
          </a:xfrm>
          <a:prstGeom prst="rect">
            <a:avLst/>
          </a:prstGeom>
        </p:spPr>
        <p:txBody>
          <a:bodyPr vert="horz" wrap="square" lIns="0" tIns="5776" rIns="0" bIns="0" rtlCol="0">
            <a:spAutoFit/>
          </a:bodyPr>
          <a:lstStyle/>
          <a:p>
            <a:pPr marL="5776" algn="just" defTabSz="415869">
              <a:spcBef>
                <a:spcPts val="45"/>
              </a:spcBef>
            </a:pPr>
            <a:r>
              <a:rPr lang="fr-FR" sz="1273" dirty="0">
                <a:solidFill>
                  <a:srgbClr val="676A6A"/>
                </a:solidFill>
                <a:latin typeface="Arial Narrow" panose="020B0606020202030204" pitchFamily="34" charset="0"/>
                <a:cs typeface="HelveticaNeueLTStd-ThCn"/>
              </a:rPr>
              <a:t>Respirer un air sain dans les bâtiments est vital pour le bien-être de tous; un enjeu fédérateur pour la filière.</a:t>
            </a:r>
          </a:p>
        </p:txBody>
      </p:sp>
      <p:sp>
        <p:nvSpPr>
          <p:cNvPr id="13" name="object 5">
            <a:extLst>
              <a:ext uri="{FF2B5EF4-FFF2-40B4-BE49-F238E27FC236}">
                <a16:creationId xmlns:a16="http://schemas.microsoft.com/office/drawing/2014/main" id="{F2727AD0-7BB2-4CB2-99AC-F71305DCB2C6}"/>
              </a:ext>
            </a:extLst>
          </p:cNvPr>
          <p:cNvSpPr txBox="1"/>
          <p:nvPr/>
        </p:nvSpPr>
        <p:spPr>
          <a:xfrm>
            <a:off x="5911200" y="3486716"/>
            <a:ext cx="1278399" cy="720160"/>
          </a:xfrm>
          <a:prstGeom prst="rect">
            <a:avLst/>
          </a:prstGeom>
        </p:spPr>
        <p:txBody>
          <a:bodyPr vert="horz" wrap="square" lIns="0" tIns="5487" rIns="0" bIns="0" rtlCol="0">
            <a:spAutoFit/>
          </a:bodyPr>
          <a:lstStyle/>
          <a:p>
            <a:pPr marL="213711" marR="2310" indent="-207935" defTabSz="415869">
              <a:lnSpc>
                <a:spcPct val="114900"/>
              </a:lnSpc>
              <a:spcBef>
                <a:spcPts val="43"/>
              </a:spcBef>
              <a:buFont typeface="Arial" panose="020B0604020202020204" pitchFamily="34" charset="0"/>
              <a:buChar char="•"/>
            </a:pPr>
            <a:r>
              <a:rPr sz="1387" b="1" err="1">
                <a:solidFill>
                  <a:srgbClr val="676A6A"/>
                </a:solidFill>
                <a:latin typeface="Arial Narrow" panose="020B0606020202030204" pitchFamily="34" charset="0"/>
                <a:cs typeface="Helvetica Neue LT Std 77"/>
              </a:rPr>
              <a:t>Respec</a:t>
            </a:r>
            <a:r>
              <a:rPr lang="fr-FR" sz="1387" b="1">
                <a:solidFill>
                  <a:srgbClr val="676A6A"/>
                </a:solidFill>
                <a:latin typeface="Arial Narrow" panose="020B0606020202030204" pitchFamily="34" charset="0"/>
                <a:cs typeface="Helvetica Neue LT Std 77"/>
              </a:rPr>
              <a:t>t</a:t>
            </a:r>
          </a:p>
          <a:p>
            <a:pPr marL="213711" marR="2310" indent="-207935" defTabSz="415869">
              <a:lnSpc>
                <a:spcPct val="114900"/>
              </a:lnSpc>
              <a:spcBef>
                <a:spcPts val="43"/>
              </a:spcBef>
              <a:buFont typeface="Arial" panose="020B0604020202020204" pitchFamily="34" charset="0"/>
              <a:buChar char="•"/>
            </a:pPr>
            <a:r>
              <a:rPr sz="1387" b="1" spc="-2" err="1">
                <a:solidFill>
                  <a:srgbClr val="676A6A"/>
                </a:solidFill>
                <a:latin typeface="Arial Narrow" panose="020B0606020202030204" pitchFamily="34" charset="0"/>
                <a:cs typeface="Helvetica Neue LT Std 77"/>
              </a:rPr>
              <a:t>Confiance</a:t>
            </a:r>
            <a:r>
              <a:rPr sz="1387" b="1" spc="-2">
                <a:solidFill>
                  <a:srgbClr val="676A6A"/>
                </a:solidFill>
                <a:latin typeface="Arial Narrow" panose="020B0606020202030204" pitchFamily="34" charset="0"/>
                <a:cs typeface="Helvetica Neue LT Std 77"/>
              </a:rPr>
              <a:t> </a:t>
            </a:r>
            <a:endParaRPr lang="fr-FR" sz="1387" b="1" spc="-2">
              <a:solidFill>
                <a:srgbClr val="676A6A"/>
              </a:solidFill>
              <a:latin typeface="Arial Narrow" panose="020B0606020202030204" pitchFamily="34" charset="0"/>
              <a:cs typeface="Helvetica Neue LT Std 77"/>
            </a:endParaRPr>
          </a:p>
          <a:p>
            <a:pPr marL="213711" marR="2310" indent="-207935" defTabSz="415869">
              <a:lnSpc>
                <a:spcPct val="114900"/>
              </a:lnSpc>
              <a:spcBef>
                <a:spcPts val="43"/>
              </a:spcBef>
              <a:buFont typeface="Arial" panose="020B0604020202020204" pitchFamily="34" charset="0"/>
              <a:buChar char="•"/>
            </a:pPr>
            <a:r>
              <a:rPr sz="1387" b="1">
                <a:solidFill>
                  <a:srgbClr val="676A6A"/>
                </a:solidFill>
                <a:latin typeface="Arial Narrow" panose="020B0606020202030204" pitchFamily="34" charset="0"/>
                <a:cs typeface="Helvetica Neue LT Std 77"/>
              </a:rPr>
              <a:t>Engagement</a:t>
            </a:r>
            <a:endParaRPr sz="1387">
              <a:solidFill>
                <a:prstClr val="black"/>
              </a:solidFill>
              <a:latin typeface="Arial Narrow" panose="020B0606020202030204" pitchFamily="34" charset="0"/>
              <a:cs typeface="Helvetica Neue LT Std 77"/>
            </a:endParaRPr>
          </a:p>
        </p:txBody>
      </p:sp>
      <p:sp>
        <p:nvSpPr>
          <p:cNvPr id="14" name="object 6">
            <a:extLst>
              <a:ext uri="{FF2B5EF4-FFF2-40B4-BE49-F238E27FC236}">
                <a16:creationId xmlns:a16="http://schemas.microsoft.com/office/drawing/2014/main" id="{6F6B6350-8EF8-4CB6-B018-F86C22DA713A}"/>
              </a:ext>
            </a:extLst>
          </p:cNvPr>
          <p:cNvSpPr txBox="1"/>
          <p:nvPr/>
        </p:nvSpPr>
        <p:spPr>
          <a:xfrm>
            <a:off x="5911199" y="2033645"/>
            <a:ext cx="3007401" cy="985268"/>
          </a:xfrm>
          <a:prstGeom prst="rect">
            <a:avLst/>
          </a:prstGeom>
        </p:spPr>
        <p:txBody>
          <a:bodyPr vert="horz" wrap="square" lIns="0" tIns="5776" rIns="0" bIns="0" rtlCol="0">
            <a:spAutoFit/>
          </a:bodyPr>
          <a:lstStyle/>
          <a:p>
            <a:pPr marL="5776" marR="31768" algn="just" defTabSz="415869">
              <a:spcBef>
                <a:spcPts val="45"/>
              </a:spcBef>
              <a:tabLst>
                <a:tab pos="275224" algn="l"/>
              </a:tabLst>
            </a:pPr>
            <a:r>
              <a:rPr lang="fr-FR" sz="1273" dirty="0">
                <a:solidFill>
                  <a:srgbClr val="676A6A"/>
                </a:solidFill>
                <a:latin typeface="Arial Narrow" panose="020B0606020202030204" pitchFamily="34" charset="0"/>
                <a:cs typeface="HelveticaNeueLTStd-ThCn"/>
              </a:rPr>
              <a:t>Nous concevons et fabriquons, de manière toujours plus responsable, des solutions de ventilation et de confort thermique performantes, connectées, bienveillantes, pour rendre les bâtiments plus sains.</a:t>
            </a:r>
          </a:p>
        </p:txBody>
      </p:sp>
      <p:sp>
        <p:nvSpPr>
          <p:cNvPr id="15" name="object 7">
            <a:extLst>
              <a:ext uri="{FF2B5EF4-FFF2-40B4-BE49-F238E27FC236}">
                <a16:creationId xmlns:a16="http://schemas.microsoft.com/office/drawing/2014/main" id="{6ABE19C3-56E3-48FF-9CBF-220983E3AB80}"/>
              </a:ext>
            </a:extLst>
          </p:cNvPr>
          <p:cNvSpPr txBox="1"/>
          <p:nvPr/>
        </p:nvSpPr>
        <p:spPr>
          <a:xfrm>
            <a:off x="4641827" y="1157014"/>
            <a:ext cx="1485868" cy="564257"/>
          </a:xfrm>
          <a:prstGeom prst="rect">
            <a:avLst/>
          </a:prstGeom>
          <a:noFill/>
        </p:spPr>
        <p:txBody>
          <a:bodyPr vert="horz" wrap="square" lIns="0" tIns="0" rIns="0" bIns="0" rtlCol="0">
            <a:spAutoFit/>
          </a:bodyPr>
          <a:lstStyle/>
          <a:p>
            <a:pPr marL="80575" defTabSz="415869">
              <a:lnSpc>
                <a:spcPts val="2206"/>
              </a:lnSpc>
            </a:pPr>
            <a:r>
              <a:rPr sz="2047" spc="2">
                <a:solidFill>
                  <a:srgbClr val="204291"/>
                </a:solidFill>
                <a:latin typeface="Arial Narrow" panose="020B0606020202030204" pitchFamily="34" charset="0"/>
                <a:cs typeface="HelveticaNeueLTStd-LtCn"/>
              </a:rPr>
              <a:t>NOTRE</a:t>
            </a:r>
            <a:r>
              <a:rPr sz="2047" spc="-89">
                <a:solidFill>
                  <a:srgbClr val="204291"/>
                </a:solidFill>
                <a:latin typeface="Arial Narrow" panose="020B0606020202030204" pitchFamily="34" charset="0"/>
                <a:cs typeface="HelveticaNeueLTStd-LtCn"/>
              </a:rPr>
              <a:t> </a:t>
            </a:r>
            <a:r>
              <a:rPr sz="2047">
                <a:solidFill>
                  <a:srgbClr val="204291"/>
                </a:solidFill>
                <a:latin typeface="Arial Narrow" panose="020B0606020202030204" pitchFamily="34" charset="0"/>
                <a:cs typeface="HelveticaNeueLTStd-LtCn"/>
              </a:rPr>
              <a:t>VISION</a:t>
            </a:r>
          </a:p>
        </p:txBody>
      </p:sp>
      <p:sp>
        <p:nvSpPr>
          <p:cNvPr id="16" name="object 8">
            <a:extLst>
              <a:ext uri="{FF2B5EF4-FFF2-40B4-BE49-F238E27FC236}">
                <a16:creationId xmlns:a16="http://schemas.microsoft.com/office/drawing/2014/main" id="{36824334-AABE-4387-B0B0-07C3AB0086FF}"/>
              </a:ext>
            </a:extLst>
          </p:cNvPr>
          <p:cNvSpPr txBox="1"/>
          <p:nvPr/>
        </p:nvSpPr>
        <p:spPr>
          <a:xfrm>
            <a:off x="4641826" y="3486716"/>
            <a:ext cx="1485868" cy="564257"/>
          </a:xfrm>
          <a:prstGeom prst="rect">
            <a:avLst/>
          </a:prstGeom>
          <a:noFill/>
        </p:spPr>
        <p:txBody>
          <a:bodyPr vert="horz" wrap="square" lIns="0" tIns="0" rIns="0" bIns="0" rtlCol="0">
            <a:spAutoFit/>
          </a:bodyPr>
          <a:lstStyle/>
          <a:p>
            <a:pPr marL="80575" defTabSz="415869">
              <a:lnSpc>
                <a:spcPts val="2206"/>
              </a:lnSpc>
            </a:pPr>
            <a:r>
              <a:rPr sz="2047" spc="2" dirty="0">
                <a:solidFill>
                  <a:srgbClr val="204291"/>
                </a:solidFill>
                <a:latin typeface="Arial Narrow" panose="020B0606020202030204" pitchFamily="34" charset="0"/>
                <a:cs typeface="HelveticaNeueLTStd-LtCn"/>
              </a:rPr>
              <a:t>NOS</a:t>
            </a:r>
            <a:r>
              <a:rPr sz="2047" spc="-91" dirty="0">
                <a:solidFill>
                  <a:srgbClr val="204291"/>
                </a:solidFill>
                <a:latin typeface="Arial Narrow" panose="020B0606020202030204" pitchFamily="34" charset="0"/>
                <a:cs typeface="HelveticaNeueLTStd-LtCn"/>
              </a:rPr>
              <a:t> </a:t>
            </a:r>
            <a:r>
              <a:rPr sz="2047" spc="-9" dirty="0">
                <a:solidFill>
                  <a:srgbClr val="204291"/>
                </a:solidFill>
                <a:latin typeface="Arial Narrow" panose="020B0606020202030204" pitchFamily="34" charset="0"/>
                <a:cs typeface="HelveticaNeueLTStd-LtCn"/>
              </a:rPr>
              <a:t>VALEURS</a:t>
            </a:r>
            <a:endParaRPr sz="2047" dirty="0">
              <a:solidFill>
                <a:srgbClr val="204291"/>
              </a:solidFill>
              <a:latin typeface="Arial Narrow" panose="020B0606020202030204" pitchFamily="34" charset="0"/>
              <a:cs typeface="HelveticaNeueLTStd-LtCn"/>
            </a:endParaRPr>
          </a:p>
        </p:txBody>
      </p:sp>
      <p:sp>
        <p:nvSpPr>
          <p:cNvPr id="17" name="object 9">
            <a:extLst>
              <a:ext uri="{FF2B5EF4-FFF2-40B4-BE49-F238E27FC236}">
                <a16:creationId xmlns:a16="http://schemas.microsoft.com/office/drawing/2014/main" id="{A2D4482C-8F0A-4367-A089-AA76FC3D39B7}"/>
              </a:ext>
            </a:extLst>
          </p:cNvPr>
          <p:cNvSpPr txBox="1"/>
          <p:nvPr/>
        </p:nvSpPr>
        <p:spPr>
          <a:xfrm>
            <a:off x="4641827" y="2025071"/>
            <a:ext cx="1681096" cy="564257"/>
          </a:xfrm>
          <a:prstGeom prst="rect">
            <a:avLst/>
          </a:prstGeom>
          <a:noFill/>
        </p:spPr>
        <p:txBody>
          <a:bodyPr vert="horz" wrap="square" lIns="0" tIns="0" rIns="0" bIns="0" rtlCol="0">
            <a:spAutoFit/>
          </a:bodyPr>
          <a:lstStyle/>
          <a:p>
            <a:pPr marL="80575" defTabSz="415869">
              <a:lnSpc>
                <a:spcPts val="2206"/>
              </a:lnSpc>
            </a:pPr>
            <a:r>
              <a:rPr sz="2047" spc="2">
                <a:solidFill>
                  <a:srgbClr val="204291"/>
                </a:solidFill>
                <a:latin typeface="Arial Narrow" panose="020B0606020202030204" pitchFamily="34" charset="0"/>
                <a:cs typeface="HelveticaNeueLTStd-LtCn"/>
              </a:rPr>
              <a:t>NOTRE</a:t>
            </a:r>
            <a:r>
              <a:rPr sz="2047" spc="-20">
                <a:solidFill>
                  <a:srgbClr val="204291"/>
                </a:solidFill>
                <a:latin typeface="Arial Narrow" panose="020B0606020202030204" pitchFamily="34" charset="0"/>
                <a:cs typeface="HelveticaNeueLTStd-LtCn"/>
              </a:rPr>
              <a:t> </a:t>
            </a:r>
            <a:r>
              <a:rPr sz="2047" spc="2">
                <a:solidFill>
                  <a:srgbClr val="204291"/>
                </a:solidFill>
                <a:latin typeface="Arial Narrow" panose="020B0606020202030204" pitchFamily="34" charset="0"/>
                <a:cs typeface="HelveticaNeueLTStd-LtCn"/>
              </a:rPr>
              <a:t>MISSION</a:t>
            </a:r>
            <a:endParaRPr sz="2047">
              <a:solidFill>
                <a:srgbClr val="204291"/>
              </a:solidFill>
              <a:latin typeface="Arial Narrow" panose="020B0606020202030204" pitchFamily="34" charset="0"/>
              <a:cs typeface="HelveticaNeueLTStd-LtCn"/>
            </a:endParaRPr>
          </a:p>
        </p:txBody>
      </p:sp>
      <p:sp>
        <p:nvSpPr>
          <p:cNvPr id="2" name="Espace réservé du texte 1">
            <a:extLst>
              <a:ext uri="{FF2B5EF4-FFF2-40B4-BE49-F238E27FC236}">
                <a16:creationId xmlns:a16="http://schemas.microsoft.com/office/drawing/2014/main" id="{49F3E205-07B6-4B94-9CA3-52ECF4CA13D8}"/>
              </a:ext>
            </a:extLst>
          </p:cNvPr>
          <p:cNvSpPr>
            <a:spLocks noGrp="1"/>
          </p:cNvSpPr>
          <p:nvPr>
            <p:ph type="body" sz="quarter" idx="12"/>
          </p:nvPr>
        </p:nvSpPr>
        <p:spPr/>
        <p:txBody>
          <a:bodyPr/>
          <a:lstStyle/>
          <a:p>
            <a:r>
              <a:rPr lang="fr-FR" sz="3638"/>
              <a:t>L’ADN</a:t>
            </a:r>
          </a:p>
        </p:txBody>
      </p:sp>
      <p:sp>
        <p:nvSpPr>
          <p:cNvPr id="3" name="Espace réservé du texte 2">
            <a:extLst>
              <a:ext uri="{FF2B5EF4-FFF2-40B4-BE49-F238E27FC236}">
                <a16:creationId xmlns:a16="http://schemas.microsoft.com/office/drawing/2014/main" id="{64BB05CD-C235-4EF5-B135-DC402B5CAB63}"/>
              </a:ext>
            </a:extLst>
          </p:cNvPr>
          <p:cNvSpPr>
            <a:spLocks noGrp="1"/>
          </p:cNvSpPr>
          <p:nvPr>
            <p:ph type="body" sz="quarter" idx="13"/>
          </p:nvPr>
        </p:nvSpPr>
        <p:spPr/>
        <p:txBody>
          <a:bodyPr/>
          <a:lstStyle/>
          <a:p>
            <a:r>
              <a:rPr lang="fr-FR" sz="3638"/>
              <a:t>DU GROUPE</a:t>
            </a:r>
          </a:p>
        </p:txBody>
      </p:sp>
    </p:spTree>
    <p:extLst>
      <p:ext uri="{BB962C8B-B14F-4D97-AF65-F5344CB8AC3E}">
        <p14:creationId xmlns:p14="http://schemas.microsoft.com/office/powerpoint/2010/main" val="1226349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CD881D36-FF12-4461-AFC6-369D45E25F72}"/>
              </a:ext>
            </a:extLst>
          </p:cNvPr>
          <p:cNvSpPr>
            <a:spLocks noGrp="1"/>
          </p:cNvSpPr>
          <p:nvPr>
            <p:ph sz="quarter" idx="14"/>
          </p:nvPr>
        </p:nvSpPr>
        <p:spPr>
          <a:xfrm>
            <a:off x="4721663" y="137161"/>
            <a:ext cx="4282182" cy="4508258"/>
          </a:xfrm>
        </p:spPr>
        <p:txBody>
          <a:bodyPr/>
          <a:lstStyle/>
          <a:p>
            <a:pPr marL="0" indent="0" algn="ctr">
              <a:buNone/>
            </a:pPr>
            <a:endParaRPr lang="fr-FR" sz="1600" b="1" i="1" dirty="0">
              <a:solidFill>
                <a:srgbClr val="081061"/>
              </a:solidFill>
            </a:endParaRPr>
          </a:p>
          <a:p>
            <a:pPr marL="0" indent="0" algn="ctr">
              <a:buNone/>
            </a:pPr>
            <a:endParaRPr lang="fr-FR" sz="1200" b="1" i="1" dirty="0">
              <a:solidFill>
                <a:srgbClr val="081061"/>
              </a:solidFill>
              <a:highlight>
                <a:srgbClr val="FFFF00"/>
              </a:highlight>
            </a:endParaRPr>
          </a:p>
          <a:p>
            <a:pPr algn="just">
              <a:buFont typeface="Wingdings" panose="05000000000000000000" pitchFamily="2" charset="2"/>
              <a:buChar char="Ø"/>
            </a:pPr>
            <a:r>
              <a:rPr lang="fr-FR" sz="1000" dirty="0"/>
              <a:t>L’emploi des personnes en situation de handicap demeure un </a:t>
            </a:r>
            <a:r>
              <a:rPr lang="fr-FR" sz="1000" b="1" dirty="0"/>
              <a:t>réel levier d’intégration</a:t>
            </a:r>
            <a:r>
              <a:rPr lang="fr-FR" sz="1000" dirty="0"/>
              <a:t>. C’est pour cette raison que la Société ALDES AERAULIQUE a décidé de poursuivre et d’approfondir les actions engagées depuis de nombreuses années en faveur de l’égalité des chances et de l’intégration professionnelle des personnes en situation de handicap afin de tendre vers un taux d’emploi de 6%. </a:t>
            </a:r>
          </a:p>
          <a:p>
            <a:pPr algn="just">
              <a:buFont typeface="Wingdings" panose="05000000000000000000" pitchFamily="2" charset="2"/>
              <a:buChar char="Ø"/>
            </a:pPr>
            <a:endParaRPr lang="fr-FR" sz="1000" dirty="0"/>
          </a:p>
          <a:p>
            <a:pPr algn="just">
              <a:buFont typeface="Wingdings" panose="05000000000000000000" pitchFamily="2" charset="2"/>
              <a:buChar char="Ø"/>
            </a:pPr>
            <a:r>
              <a:rPr lang="fr-FR" sz="1000" dirty="0"/>
              <a:t>C’est par la diversité des hommes et des femmes et une </a:t>
            </a:r>
            <a:r>
              <a:rPr lang="fr-FR" sz="1000" b="1" dirty="0"/>
              <a:t>véritable dynamique d’inclusion </a:t>
            </a:r>
            <a:r>
              <a:rPr lang="fr-FR" sz="1000" dirty="0"/>
              <a:t>– que la Société ALDES AERAULIQUE souhaite construire un </a:t>
            </a:r>
            <a:r>
              <a:rPr lang="fr-FR" sz="1000" b="1" dirty="0"/>
              <a:t>projet singulier, solide et ambitieux </a:t>
            </a:r>
            <a:r>
              <a:rPr lang="fr-FR" sz="1000" dirty="0"/>
              <a:t>qui contribue au développement et à l’évolution de l’Entreprise. </a:t>
            </a:r>
          </a:p>
          <a:p>
            <a:pPr algn="just">
              <a:buFont typeface="Wingdings" panose="05000000000000000000" pitchFamily="2" charset="2"/>
              <a:buChar char="Ø"/>
            </a:pPr>
            <a:endParaRPr lang="fr-FR" sz="1000" dirty="0"/>
          </a:p>
          <a:p>
            <a:pPr algn="just">
              <a:buFont typeface="Wingdings" panose="05000000000000000000" pitchFamily="2" charset="2"/>
              <a:buChar char="Ø"/>
            </a:pPr>
            <a:r>
              <a:rPr lang="fr-FR" sz="1000" dirty="0"/>
              <a:t>Engagée dans une réelle </a:t>
            </a:r>
            <a:r>
              <a:rPr lang="fr-FR" sz="1000" b="1" dirty="0"/>
              <a:t>transformation des représentations</a:t>
            </a:r>
            <a:r>
              <a:rPr lang="fr-FR" sz="1000" dirty="0"/>
              <a:t>, la Société entend renforcer les initiatives avec une ambition clairement définie : devenir une </a:t>
            </a:r>
            <a:r>
              <a:rPr lang="fr-FR" sz="1000" b="1" dirty="0"/>
              <a:t>Entreprise </a:t>
            </a:r>
            <a:r>
              <a:rPr lang="fr-FR" sz="1000" b="1" dirty="0" err="1"/>
              <a:t>handi</a:t>
            </a:r>
            <a:r>
              <a:rPr lang="fr-FR" sz="1000" b="1" dirty="0"/>
              <a:t>-accueillante. </a:t>
            </a:r>
            <a:r>
              <a:rPr lang="fr-FR" sz="1000" dirty="0"/>
              <a:t>Elle étudie ainsi les solutions pour favoriser l’insertion de personnes en situation de handicap, par l’emploi direct ou indirect en faisant appel à des partenaires du secteur protégé et adapté. </a:t>
            </a:r>
          </a:p>
          <a:p>
            <a:pPr algn="just">
              <a:buFont typeface="Wingdings" panose="05000000000000000000" pitchFamily="2" charset="2"/>
              <a:buChar char="Ø"/>
            </a:pPr>
            <a:endParaRPr lang="fr-FR" sz="1000" dirty="0"/>
          </a:p>
          <a:p>
            <a:pPr algn="just">
              <a:buFont typeface="Wingdings" panose="05000000000000000000" pitchFamily="2" charset="2"/>
              <a:buChar char="Ø"/>
            </a:pPr>
            <a:r>
              <a:rPr lang="fr-FR" sz="1000" dirty="0"/>
              <a:t>A travers le présent accord en faveur de l’emploi des travailleurs en situation de handicap, la Société souhaite accélérer son investissement et ses actions en mettant en place des opérations concrètes afin de favoriser l’emploi et le maintien dans l’emploi des travailleurs en situation de handicap</a:t>
            </a:r>
          </a:p>
          <a:p>
            <a:pPr algn="just">
              <a:buFont typeface="Wingdings" panose="05000000000000000000" pitchFamily="2" charset="2"/>
              <a:buChar char="Ø"/>
            </a:pPr>
            <a:endParaRPr lang="fr-FR" sz="1000" dirty="0"/>
          </a:p>
          <a:p>
            <a:pPr algn="just">
              <a:buFont typeface="Wingdings" panose="05000000000000000000" pitchFamily="2" charset="2"/>
              <a:buChar char="Ø"/>
            </a:pPr>
            <a:r>
              <a:rPr lang="fr-FR" sz="1000" dirty="0"/>
              <a:t>S’intègre dans 1 </a:t>
            </a:r>
            <a:r>
              <a:rPr lang="fr-FR" sz="1000" b="1" dirty="0"/>
              <a:t>politique globale sociale </a:t>
            </a:r>
            <a:r>
              <a:rPr lang="fr-FR" sz="1000" dirty="0"/>
              <a:t>: GPEC - QVT - Pénibilité</a:t>
            </a:r>
          </a:p>
        </p:txBody>
      </p:sp>
      <p:sp>
        <p:nvSpPr>
          <p:cNvPr id="4" name="Espace réservé du texte 1">
            <a:extLst>
              <a:ext uri="{FF2B5EF4-FFF2-40B4-BE49-F238E27FC236}">
                <a16:creationId xmlns:a16="http://schemas.microsoft.com/office/drawing/2014/main" id="{5E723E12-0AAB-B53D-EDE5-8B9654BD7FB0}"/>
              </a:ext>
            </a:extLst>
          </p:cNvPr>
          <p:cNvSpPr txBox="1">
            <a:spLocks/>
          </p:cNvSpPr>
          <p:nvPr/>
        </p:nvSpPr>
        <p:spPr>
          <a:xfrm>
            <a:off x="140155" y="29505"/>
            <a:ext cx="5973109" cy="468576"/>
          </a:xfrm>
          <a:prstGeom prst="rect">
            <a:avLst/>
          </a:prstGeom>
          <a:solidFill>
            <a:schemeClr val="bg1">
              <a:lumMod val="75000"/>
            </a:schemeClr>
          </a:solidFill>
        </p:spPr>
        <p:txBody>
          <a:bodyPr/>
          <a:lstStyle>
            <a:lvl1pPr marL="0" eaLnBrk="1" hangingPunct="1">
              <a:defRPr>
                <a:latin typeface="+mn-lt"/>
                <a:ea typeface="+mn-ea"/>
                <a:cs typeface="+mn-cs"/>
              </a:defRPr>
            </a:lvl1pPr>
            <a:lvl2pPr marL="207935" eaLnBrk="1" hangingPunct="1">
              <a:defRPr>
                <a:latin typeface="+mn-lt"/>
                <a:ea typeface="+mn-ea"/>
                <a:cs typeface="+mn-cs"/>
              </a:defRPr>
            </a:lvl2pPr>
            <a:lvl3pPr marL="415869" eaLnBrk="1" hangingPunct="1">
              <a:defRPr>
                <a:latin typeface="+mn-lt"/>
                <a:ea typeface="+mn-ea"/>
                <a:cs typeface="+mn-cs"/>
              </a:defRPr>
            </a:lvl3pPr>
            <a:lvl4pPr marL="623804" eaLnBrk="1" hangingPunct="1">
              <a:defRPr>
                <a:latin typeface="+mn-lt"/>
                <a:ea typeface="+mn-ea"/>
                <a:cs typeface="+mn-cs"/>
              </a:defRPr>
            </a:lvl4pPr>
            <a:lvl5pPr marL="831738" eaLnBrk="1" hangingPunct="1">
              <a:defRPr>
                <a:latin typeface="+mn-lt"/>
                <a:ea typeface="+mn-ea"/>
                <a:cs typeface="+mn-cs"/>
              </a:defRPr>
            </a:lvl5pPr>
            <a:lvl6pPr marL="1039673" eaLnBrk="1" hangingPunct="1">
              <a:defRPr>
                <a:latin typeface="+mn-lt"/>
                <a:ea typeface="+mn-ea"/>
                <a:cs typeface="+mn-cs"/>
              </a:defRPr>
            </a:lvl6pPr>
            <a:lvl7pPr marL="1247607" eaLnBrk="1" hangingPunct="1">
              <a:defRPr>
                <a:latin typeface="+mn-lt"/>
                <a:ea typeface="+mn-ea"/>
                <a:cs typeface="+mn-cs"/>
              </a:defRPr>
            </a:lvl7pPr>
            <a:lvl8pPr marL="1455542" eaLnBrk="1" hangingPunct="1">
              <a:defRPr>
                <a:latin typeface="+mn-lt"/>
                <a:ea typeface="+mn-ea"/>
                <a:cs typeface="+mn-cs"/>
              </a:defRPr>
            </a:lvl8pPr>
            <a:lvl9pPr marL="1663476" eaLnBrk="1" hangingPunct="1">
              <a:defRPr>
                <a:latin typeface="+mn-lt"/>
                <a:ea typeface="+mn-ea"/>
                <a:cs typeface="+mn-cs"/>
              </a:defRPr>
            </a:lvl9pPr>
          </a:lstStyle>
          <a:p>
            <a:pPr algn="ctr" defTabSz="914400"/>
            <a:r>
              <a:rPr lang="fr-FR" sz="2400" b="1" dirty="0">
                <a:solidFill>
                  <a:schemeClr val="bg1"/>
                </a:solidFill>
                <a:latin typeface="Arial Narrow" panose="020B0606020202030204" pitchFamily="34" charset="0"/>
              </a:rPr>
              <a:t>Un Accord, pour quoi faire</a:t>
            </a:r>
          </a:p>
        </p:txBody>
      </p:sp>
    </p:spTree>
    <p:extLst>
      <p:ext uri="{BB962C8B-B14F-4D97-AF65-F5344CB8AC3E}">
        <p14:creationId xmlns:p14="http://schemas.microsoft.com/office/powerpoint/2010/main" val="3741936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5421B86-295A-4007-BAB6-CB497D6DAAA0}"/>
              </a:ext>
            </a:extLst>
          </p:cNvPr>
          <p:cNvSpPr>
            <a:spLocks noGrp="1"/>
          </p:cNvSpPr>
          <p:nvPr>
            <p:ph type="body" sz="quarter" idx="10"/>
          </p:nvPr>
        </p:nvSpPr>
        <p:spPr/>
        <p:txBody>
          <a:bodyPr/>
          <a:lstStyle/>
          <a:p>
            <a:r>
              <a:rPr lang="fr-FR" sz="3200" b="1" dirty="0"/>
              <a:t>Actions handicap :</a:t>
            </a:r>
            <a:endParaRPr lang="fr-FR" dirty="0"/>
          </a:p>
        </p:txBody>
      </p:sp>
      <p:sp>
        <p:nvSpPr>
          <p:cNvPr id="3" name="Espace réservé du texte 2">
            <a:extLst>
              <a:ext uri="{FF2B5EF4-FFF2-40B4-BE49-F238E27FC236}">
                <a16:creationId xmlns:a16="http://schemas.microsoft.com/office/drawing/2014/main" id="{63DF1AF2-733C-4215-9F9F-794611BF67CD}"/>
              </a:ext>
            </a:extLst>
          </p:cNvPr>
          <p:cNvSpPr>
            <a:spLocks noGrp="1"/>
          </p:cNvSpPr>
          <p:nvPr>
            <p:ph type="body" sz="quarter" idx="11"/>
          </p:nvPr>
        </p:nvSpPr>
        <p:spPr/>
        <p:txBody>
          <a:bodyPr/>
          <a:lstStyle/>
          <a:p>
            <a:r>
              <a:rPr lang="fr-FR" sz="2000" b="1" dirty="0">
                <a:effectLst/>
                <a:latin typeface="Calibri" panose="020F0502020204030204" pitchFamily="34" charset="0"/>
                <a:ea typeface="Times New Roman" panose="02020603050405020304" pitchFamily="18" charset="0"/>
              </a:rPr>
              <a:t>D’où venons-nous ?</a:t>
            </a:r>
            <a:endParaRPr lang="fr-FR" sz="1800" dirty="0"/>
          </a:p>
        </p:txBody>
      </p:sp>
      <p:sp>
        <p:nvSpPr>
          <p:cNvPr id="11" name="ZoneTexte 10">
            <a:extLst>
              <a:ext uri="{FF2B5EF4-FFF2-40B4-BE49-F238E27FC236}">
                <a16:creationId xmlns:a16="http://schemas.microsoft.com/office/drawing/2014/main" id="{E00FA619-F1BC-EC77-1D86-765C8F5DE46A}"/>
              </a:ext>
            </a:extLst>
          </p:cNvPr>
          <p:cNvSpPr txBox="1"/>
          <p:nvPr/>
        </p:nvSpPr>
        <p:spPr>
          <a:xfrm>
            <a:off x="522514" y="968706"/>
            <a:ext cx="3775963" cy="3675136"/>
          </a:xfrm>
          <a:prstGeom prst="rect">
            <a:avLst/>
          </a:prstGeom>
          <a:ln>
            <a:solidFill>
              <a:srgbClr val="FFC000"/>
            </a:solidFill>
          </a:ln>
        </p:spPr>
        <p:txBody>
          <a:bodyPr vert="horz" lIns="91440" tIns="45720" rIns="91440" bIns="45720" rtlCol="0">
            <a:normAutofit fontScale="92500" lnSpcReduction="10000"/>
          </a:bodyPr>
          <a:lstStyle>
            <a:defPPr>
              <a:defRPr lang="fr-FR"/>
            </a:defPPr>
            <a:lvl1pPr marL="285750" indent="-285750" defTabSz="342900">
              <a:spcBef>
                <a:spcPct val="20000"/>
              </a:spcBef>
              <a:buClr>
                <a:srgbClr val="B0D138"/>
              </a:buClr>
              <a:buFont typeface="Arial" panose="020B0604020202020204" pitchFamily="34" charset="0"/>
              <a:buChar char="•"/>
              <a:defRPr sz="2400">
                <a:solidFill>
                  <a:srgbClr val="333333"/>
                </a:solidFill>
                <a:cs typeface="Helvetica Neue"/>
              </a:defRPr>
            </a:lvl1pPr>
            <a:lvl2pPr marL="557213" indent="-214313" defTabSz="342900">
              <a:spcBef>
                <a:spcPct val="20000"/>
              </a:spcBef>
              <a:buClr>
                <a:srgbClr val="B0D138"/>
              </a:buClr>
              <a:buFont typeface="Arial"/>
              <a:buChar char="•"/>
              <a:defRPr>
                <a:solidFill>
                  <a:srgbClr val="333333"/>
                </a:solidFill>
                <a:cs typeface="Helvetica Neue"/>
              </a:defRPr>
            </a:lvl2pPr>
            <a:lvl3pPr marL="857250" indent="-171450" defTabSz="342900">
              <a:spcBef>
                <a:spcPct val="20000"/>
              </a:spcBef>
              <a:buClr>
                <a:srgbClr val="B0D138"/>
              </a:buClr>
              <a:buFont typeface="Lucida Grande"/>
              <a:buChar char="-"/>
              <a:defRPr sz="1350">
                <a:solidFill>
                  <a:srgbClr val="333333"/>
                </a:solidFill>
                <a:cs typeface="Helvetica Neue"/>
              </a:defRPr>
            </a:lvl3pPr>
            <a:lvl4pPr marL="1200150" indent="-171450" defTabSz="342900">
              <a:spcBef>
                <a:spcPct val="20000"/>
              </a:spcBef>
              <a:buClr>
                <a:srgbClr val="B0D138"/>
              </a:buClr>
              <a:buSzPct val="50000"/>
              <a:buFont typeface="Wingdings" charset="2"/>
              <a:buChar char="§"/>
              <a:defRPr sz="1050">
                <a:solidFill>
                  <a:srgbClr val="333333"/>
                </a:solidFill>
                <a:cs typeface="Helvetica Neue"/>
              </a:defRPr>
            </a:lvl4pPr>
            <a:lvl5pPr marL="1543050" indent="-171450" defTabSz="342900">
              <a:spcBef>
                <a:spcPct val="20000"/>
              </a:spcBef>
              <a:buClr>
                <a:srgbClr val="B0D138"/>
              </a:buClr>
              <a:buSzPct val="50000"/>
              <a:buFont typeface="Arial"/>
              <a:buChar char="•"/>
              <a:defRPr sz="900">
                <a:solidFill>
                  <a:srgbClr val="333333"/>
                </a:solidFill>
                <a:cs typeface="Helvetica Neue"/>
              </a:defRPr>
            </a:lvl5pPr>
            <a:lvl6pPr marL="1885950" indent="-171450" defTabSz="342900">
              <a:spcBef>
                <a:spcPct val="20000"/>
              </a:spcBef>
              <a:buFont typeface="Arial"/>
              <a:buChar char="•"/>
              <a:defRPr sz="1500"/>
            </a:lvl6pPr>
            <a:lvl7pPr marL="2228850" indent="-171450" defTabSz="342900">
              <a:spcBef>
                <a:spcPct val="20000"/>
              </a:spcBef>
              <a:buFont typeface="Arial"/>
              <a:buChar char="•"/>
              <a:defRPr sz="1500"/>
            </a:lvl7pPr>
            <a:lvl8pPr marL="2571750" indent="-171450" defTabSz="342900">
              <a:spcBef>
                <a:spcPct val="20000"/>
              </a:spcBef>
              <a:buFont typeface="Arial"/>
              <a:buChar char="•"/>
              <a:defRPr sz="1500"/>
            </a:lvl8pPr>
            <a:lvl9pPr marL="2914650" indent="-171450" defTabSz="342900">
              <a:spcBef>
                <a:spcPct val="20000"/>
              </a:spcBef>
              <a:buFont typeface="Arial"/>
              <a:buChar char="•"/>
              <a:defRPr sz="1500"/>
            </a:lvl9pPr>
          </a:lstStyle>
          <a:p>
            <a:pPr marL="0" indent="0" algn="ctr">
              <a:buNone/>
            </a:pPr>
            <a:r>
              <a:rPr lang="fr-FR" sz="1600" b="1" dirty="0">
                <a:latin typeface="Calibri" panose="020F0502020204030204" pitchFamily="34" charset="0"/>
                <a:ea typeface="Times New Roman" panose="02020603050405020304" pitchFamily="18" charset="0"/>
              </a:rPr>
              <a:t>INTERNES</a:t>
            </a:r>
            <a:endParaRPr lang="fr-FR" sz="1600" b="1" dirty="0">
              <a:effectLst/>
              <a:latin typeface="Calibri" panose="020F0502020204030204" pitchFamily="34" charset="0"/>
              <a:ea typeface="Calibri" panose="020F0502020204030204" pitchFamily="34" charset="0"/>
            </a:endParaRPr>
          </a:p>
          <a:p>
            <a:pPr marL="176213" indent="-176213">
              <a:buFont typeface="Symbol" panose="05050102010706020507" pitchFamily="18" charset="2"/>
              <a:buChar char=""/>
            </a:pPr>
            <a:r>
              <a:rPr lang="fr-FR" sz="1100" b="1" dirty="0"/>
              <a:t>DRH :</a:t>
            </a:r>
          </a:p>
          <a:p>
            <a:pPr marL="384148" lvl="1" indent="-176213">
              <a:buFont typeface="Symbol" panose="05050102010706020507" pitchFamily="18" charset="2"/>
              <a:buChar char=""/>
            </a:pPr>
            <a:r>
              <a:rPr lang="fr-FR" sz="1000" dirty="0">
                <a:effectLst/>
                <a:latin typeface="Arial Narrow" panose="020B0606020202030204" pitchFamily="34" charset="0"/>
                <a:ea typeface="Times New Roman" panose="02020603050405020304" pitchFamily="18" charset="0"/>
              </a:rPr>
              <a:t>La cellule recrutement est sensibilisée aux particularités du recrutement RQTH.</a:t>
            </a:r>
            <a:endParaRPr lang="fr-FR" sz="1000" dirty="0">
              <a:effectLst/>
              <a:latin typeface="Calibri" panose="020F0502020204030204" pitchFamily="34" charset="0"/>
              <a:ea typeface="Calibri" panose="020F0502020204030204" pitchFamily="34" charset="0"/>
            </a:endParaRPr>
          </a:p>
          <a:p>
            <a:pPr marL="384148" lvl="1" indent="-176213">
              <a:buFont typeface="Symbol" panose="05050102010706020507" pitchFamily="18" charset="2"/>
              <a:buChar char=""/>
            </a:pPr>
            <a:r>
              <a:rPr lang="fr-FR" sz="1000" dirty="0">
                <a:effectLst/>
                <a:latin typeface="Arial Narrow" panose="020B0606020202030204" pitchFamily="34" charset="0"/>
                <a:ea typeface="Times New Roman" panose="02020603050405020304" pitchFamily="18" charset="0"/>
              </a:rPr>
              <a:t>La DRH accompagne, pour la constitution du dossier RQTH: 1 journée de CP.</a:t>
            </a:r>
            <a:endParaRPr lang="fr-FR" sz="1000" dirty="0">
              <a:effectLst/>
              <a:latin typeface="Calibri" panose="020F0502020204030204" pitchFamily="34" charset="0"/>
              <a:ea typeface="Calibri" panose="020F0502020204030204" pitchFamily="34" charset="0"/>
            </a:endParaRPr>
          </a:p>
          <a:p>
            <a:pPr marL="384148" lvl="1" indent="-176213" algn="l">
              <a:buFont typeface="Symbol" panose="05050102010706020507" pitchFamily="18" charset="2"/>
              <a:buChar char=""/>
            </a:pPr>
            <a:r>
              <a:rPr lang="fr-FR" sz="1000" dirty="0">
                <a:ea typeface="Times New Roman" panose="02020603050405020304" pitchFamily="18" charset="0"/>
              </a:rPr>
              <a:t>Un référent Handicap est désigné et il fait partie du réseau des référents AGEPHIP.</a:t>
            </a:r>
            <a:endParaRPr lang="fr-FR" sz="1000" dirty="0">
              <a:latin typeface="Calibri" panose="020F0502020204030204" pitchFamily="34" charset="0"/>
              <a:ea typeface="Calibri" panose="020F0502020204030204" pitchFamily="34" charset="0"/>
            </a:endParaRPr>
          </a:p>
          <a:p>
            <a:pPr marL="384148" lvl="1" indent="-176213" algn="l">
              <a:buFont typeface="Symbol" panose="05050102010706020507" pitchFamily="18" charset="2"/>
              <a:buChar char=""/>
            </a:pPr>
            <a:r>
              <a:rPr lang="fr-FR" sz="1000" dirty="0">
                <a:ea typeface="Times New Roman" panose="02020603050405020304" pitchFamily="18" charset="0"/>
              </a:rPr>
              <a:t>Le Référent Handicap accompagne les dossiers de RQTH dans la mise en place des améliorations des conditions de travail, en collaboration avec CAP Emploi. </a:t>
            </a:r>
            <a:endParaRPr lang="fr-FR" sz="1000" dirty="0">
              <a:latin typeface="Calibri" panose="020F0502020204030204" pitchFamily="34" charset="0"/>
              <a:ea typeface="Calibri" panose="020F0502020204030204" pitchFamily="34" charset="0"/>
            </a:endParaRPr>
          </a:p>
          <a:p>
            <a:pPr marL="176213" lvl="0" indent="-176213">
              <a:buFont typeface="Symbol" panose="05050102010706020507" pitchFamily="18" charset="2"/>
              <a:buChar char=""/>
            </a:pPr>
            <a:endParaRPr lang="fr-FR" sz="1050" dirty="0">
              <a:effectLst/>
              <a:latin typeface="Arial Narrow" panose="020B0606020202030204" pitchFamily="34" charset="0"/>
              <a:ea typeface="Times New Roman" panose="02020603050405020304" pitchFamily="18" charset="0"/>
            </a:endParaRPr>
          </a:p>
          <a:p>
            <a:pPr marL="176213" lvl="0" indent="-176213">
              <a:buFont typeface="Symbol" panose="05050102010706020507" pitchFamily="18" charset="2"/>
              <a:buChar char=""/>
            </a:pPr>
            <a:r>
              <a:rPr lang="fr-FR" sz="1100" b="1" dirty="0"/>
              <a:t>DO : </a:t>
            </a:r>
          </a:p>
          <a:p>
            <a:pPr marL="384148" lvl="1" indent="-176213">
              <a:buFont typeface="Symbol" panose="05050102010706020507" pitchFamily="18" charset="2"/>
              <a:buChar char=""/>
            </a:pPr>
            <a:r>
              <a:rPr lang="fr-FR" sz="1000" dirty="0">
                <a:effectLst/>
                <a:latin typeface="Arial Narrow" panose="020B0606020202030204" pitchFamily="34" charset="0"/>
                <a:ea typeface="Times New Roman" panose="02020603050405020304" pitchFamily="18" charset="0"/>
              </a:rPr>
              <a:t>Nous travaillons régulièrement avec 3 ou 4 ESAT-EA pour des achats de prestations pour la Production.</a:t>
            </a:r>
            <a:endParaRPr lang="fr-FR" sz="1000" dirty="0">
              <a:effectLst/>
              <a:latin typeface="Calibri" panose="020F0502020204030204" pitchFamily="34" charset="0"/>
              <a:ea typeface="Calibri" panose="020F0502020204030204" pitchFamily="34" charset="0"/>
            </a:endParaRPr>
          </a:p>
          <a:p>
            <a:pPr marL="176213" lvl="0" indent="-176213">
              <a:buFont typeface="Symbol" panose="05050102010706020507" pitchFamily="18" charset="2"/>
              <a:buChar char=""/>
            </a:pPr>
            <a:endParaRPr lang="fr-FR" sz="1050" dirty="0">
              <a:effectLst/>
              <a:latin typeface="Arial Narrow" panose="020B0606020202030204" pitchFamily="34" charset="0"/>
              <a:ea typeface="Times New Roman" panose="02020603050405020304" pitchFamily="18" charset="0"/>
            </a:endParaRPr>
          </a:p>
          <a:p>
            <a:pPr marL="176213" lvl="0" indent="-176213">
              <a:buFont typeface="Symbol" panose="05050102010706020507" pitchFamily="18" charset="2"/>
              <a:buChar char=""/>
            </a:pPr>
            <a:r>
              <a:rPr lang="fr-FR" sz="1100" b="1" dirty="0">
                <a:effectLst/>
                <a:latin typeface="Arial Narrow" panose="020B0606020202030204" pitchFamily="34" charset="0"/>
                <a:ea typeface="Times New Roman" panose="02020603050405020304" pitchFamily="18" charset="0"/>
              </a:rPr>
              <a:t>DG-DQSE :</a:t>
            </a:r>
          </a:p>
          <a:p>
            <a:pPr marL="384148" lvl="1" indent="-176213">
              <a:buFont typeface="Symbol" panose="05050102010706020507" pitchFamily="18" charset="2"/>
              <a:buChar char=""/>
            </a:pPr>
            <a:r>
              <a:rPr lang="fr-FR" sz="1000" dirty="0">
                <a:effectLst/>
                <a:latin typeface="Arial Narrow" panose="020B0606020202030204" pitchFamily="34" charset="0"/>
                <a:ea typeface="Times New Roman" panose="02020603050405020304" pitchFamily="18" charset="0"/>
              </a:rPr>
              <a:t>2 KPI sont pris en compte dans les rapports RSE et ISO annuels, soit : </a:t>
            </a:r>
          </a:p>
          <a:p>
            <a:pPr marL="207935" lvl="1" indent="0">
              <a:buNone/>
            </a:pPr>
            <a:r>
              <a:rPr lang="fr-FR" sz="900" dirty="0">
                <a:effectLst/>
                <a:latin typeface="Arial Narrow" panose="020B0606020202030204" pitchFamily="34" charset="0"/>
                <a:ea typeface="Times New Roman" panose="02020603050405020304" pitchFamily="18" charset="0"/>
              </a:rPr>
              <a:t>			</a:t>
            </a:r>
            <a:r>
              <a:rPr lang="fr-FR" sz="900" i="1" dirty="0">
                <a:effectLst/>
                <a:latin typeface="Arial Narrow" panose="020B0606020202030204" pitchFamily="34" charset="0"/>
                <a:ea typeface="Times New Roman" panose="02020603050405020304" pitchFamily="18" charset="0"/>
              </a:rPr>
              <a:t>% de RQTH et contribution €</a:t>
            </a:r>
          </a:p>
          <a:p>
            <a:pPr marL="176213" lvl="0" indent="-176213">
              <a:buFont typeface="Symbol" panose="05050102010706020507" pitchFamily="18" charset="2"/>
              <a:buChar char=""/>
            </a:pPr>
            <a:endParaRPr lang="fr-FR" sz="818" b="1" dirty="0">
              <a:ea typeface="Times New Roman" panose="02020603050405020304" pitchFamily="18" charset="0"/>
            </a:endParaRPr>
          </a:p>
          <a:p>
            <a:pPr marL="176213" lvl="0" indent="-176213">
              <a:buFont typeface="Symbol" panose="05050102010706020507" pitchFamily="18" charset="2"/>
              <a:buChar char=""/>
            </a:pPr>
            <a:r>
              <a:rPr lang="fr-FR" sz="1100" b="1" dirty="0">
                <a:ea typeface="Times New Roman" panose="02020603050405020304" pitchFamily="18" charset="0"/>
              </a:rPr>
              <a:t>COMMUNICATION : </a:t>
            </a:r>
          </a:p>
          <a:p>
            <a:pPr marL="384147" lvl="2" indent="-176213">
              <a:buFont typeface="Symbol" panose="05050102010706020507" pitchFamily="18" charset="2"/>
              <a:buChar char=""/>
            </a:pPr>
            <a:r>
              <a:rPr lang="fr-FR" sz="1000" dirty="0">
                <a:ea typeface="Times New Roman" panose="02020603050405020304" pitchFamily="18" charset="0"/>
              </a:rPr>
              <a:t>1 à 2  présentations / an en CSE sur le Handicap.</a:t>
            </a:r>
            <a:endParaRPr lang="fr-FR" sz="1000" dirty="0">
              <a:latin typeface="Calibri" panose="020F0502020204030204" pitchFamily="34" charset="0"/>
              <a:ea typeface="Calibri" panose="020F0502020204030204" pitchFamily="34" charset="0"/>
            </a:endParaRPr>
          </a:p>
          <a:p>
            <a:pPr marL="384147" lvl="2" indent="-176213">
              <a:buFont typeface="Symbol" panose="05050102010706020507" pitchFamily="18" charset="2"/>
              <a:buChar char=""/>
            </a:pPr>
            <a:r>
              <a:rPr lang="fr-FR" sz="1000" dirty="0">
                <a:ea typeface="Times New Roman" panose="02020603050405020304" pitchFamily="18" charset="0"/>
              </a:rPr>
              <a:t>2 à 3 News  / an d’information à l’ensemble des collaborateurs sur RQTH</a:t>
            </a:r>
            <a:endParaRPr lang="fr-FR" sz="818" dirty="0">
              <a:effectLst/>
              <a:latin typeface="Calibri" panose="020F0502020204030204" pitchFamily="34" charset="0"/>
              <a:ea typeface="Calibri" panose="020F0502020204030204" pitchFamily="34" charset="0"/>
            </a:endParaRPr>
          </a:p>
        </p:txBody>
      </p:sp>
      <p:sp>
        <p:nvSpPr>
          <p:cNvPr id="12" name="ZoneTexte 11">
            <a:extLst>
              <a:ext uri="{FF2B5EF4-FFF2-40B4-BE49-F238E27FC236}">
                <a16:creationId xmlns:a16="http://schemas.microsoft.com/office/drawing/2014/main" id="{E58A0A20-51D5-294B-4316-60D52FDDC645}"/>
              </a:ext>
            </a:extLst>
          </p:cNvPr>
          <p:cNvSpPr txBox="1"/>
          <p:nvPr/>
        </p:nvSpPr>
        <p:spPr>
          <a:xfrm>
            <a:off x="4846392" y="968706"/>
            <a:ext cx="3775093" cy="3675136"/>
          </a:xfrm>
          <a:prstGeom prst="rect">
            <a:avLst/>
          </a:prstGeom>
          <a:ln>
            <a:solidFill>
              <a:srgbClr val="FFC000"/>
            </a:solidFill>
          </a:ln>
        </p:spPr>
        <p:txBody>
          <a:bodyPr vert="horz" lIns="91440" tIns="45720" rIns="91440" bIns="45720" rtlCol="0">
            <a:normAutofit/>
          </a:bodyPr>
          <a:lstStyle>
            <a:lvl1pPr marL="285750" indent="-285750" defTabSz="342900">
              <a:spcBef>
                <a:spcPct val="20000"/>
              </a:spcBef>
              <a:buClr>
                <a:srgbClr val="B0D138"/>
              </a:buClr>
              <a:buFont typeface="Arial" panose="020B0604020202020204" pitchFamily="34" charset="0"/>
              <a:buChar char="•"/>
              <a:defRPr sz="2400">
                <a:solidFill>
                  <a:srgbClr val="333333"/>
                </a:solidFill>
                <a:cs typeface="Helvetica Neue"/>
              </a:defRPr>
            </a:lvl1pPr>
            <a:lvl2pPr marL="557213" indent="-214313" defTabSz="342900">
              <a:spcBef>
                <a:spcPct val="20000"/>
              </a:spcBef>
              <a:buClr>
                <a:srgbClr val="B0D138"/>
              </a:buClr>
              <a:buFont typeface="Arial"/>
              <a:buChar char="•"/>
              <a:defRPr>
                <a:solidFill>
                  <a:srgbClr val="333333"/>
                </a:solidFill>
                <a:cs typeface="Helvetica Neue"/>
              </a:defRPr>
            </a:lvl2pPr>
            <a:lvl3pPr marL="857250" indent="-171450" defTabSz="342900">
              <a:spcBef>
                <a:spcPct val="20000"/>
              </a:spcBef>
              <a:buClr>
                <a:srgbClr val="B0D138"/>
              </a:buClr>
              <a:buFont typeface="Lucida Grande"/>
              <a:buChar char="-"/>
              <a:defRPr sz="1350">
                <a:solidFill>
                  <a:srgbClr val="333333"/>
                </a:solidFill>
                <a:cs typeface="Helvetica Neue"/>
              </a:defRPr>
            </a:lvl3pPr>
            <a:lvl4pPr marL="1200150" indent="-171450" defTabSz="342900">
              <a:spcBef>
                <a:spcPct val="20000"/>
              </a:spcBef>
              <a:buClr>
                <a:srgbClr val="B0D138"/>
              </a:buClr>
              <a:buSzPct val="50000"/>
              <a:buFont typeface="Wingdings" charset="2"/>
              <a:buChar char="§"/>
              <a:defRPr sz="1050">
                <a:solidFill>
                  <a:srgbClr val="333333"/>
                </a:solidFill>
                <a:cs typeface="Helvetica Neue"/>
              </a:defRPr>
            </a:lvl4pPr>
            <a:lvl5pPr marL="1543050" indent="-171450" defTabSz="342900">
              <a:spcBef>
                <a:spcPct val="20000"/>
              </a:spcBef>
              <a:buClr>
                <a:srgbClr val="B0D138"/>
              </a:buClr>
              <a:buSzPct val="50000"/>
              <a:buFont typeface="Arial"/>
              <a:buChar char="•"/>
              <a:defRPr sz="900">
                <a:solidFill>
                  <a:srgbClr val="333333"/>
                </a:solidFill>
                <a:cs typeface="Helvetica Neue"/>
              </a:defRPr>
            </a:lvl5pPr>
            <a:lvl6pPr marL="1885950" indent="-171450" defTabSz="342900">
              <a:spcBef>
                <a:spcPct val="20000"/>
              </a:spcBef>
              <a:buFont typeface="Arial"/>
              <a:buChar char="•"/>
              <a:defRPr sz="1500"/>
            </a:lvl6pPr>
            <a:lvl7pPr marL="2228850" indent="-171450" defTabSz="342900">
              <a:spcBef>
                <a:spcPct val="20000"/>
              </a:spcBef>
              <a:buFont typeface="Arial"/>
              <a:buChar char="•"/>
              <a:defRPr sz="1500"/>
            </a:lvl7pPr>
            <a:lvl8pPr marL="2571750" indent="-171450" defTabSz="342900">
              <a:spcBef>
                <a:spcPct val="20000"/>
              </a:spcBef>
              <a:buFont typeface="Arial"/>
              <a:buChar char="•"/>
              <a:defRPr sz="1500"/>
            </a:lvl8pPr>
            <a:lvl9pPr marL="2914650" indent="-171450" defTabSz="342900">
              <a:spcBef>
                <a:spcPct val="20000"/>
              </a:spcBef>
              <a:buFont typeface="Arial"/>
              <a:buChar char="•"/>
              <a:defRPr sz="1500"/>
            </a:lvl9pPr>
          </a:lstStyle>
          <a:p>
            <a:pPr marL="0" indent="0" algn="ctr">
              <a:buNone/>
            </a:pPr>
            <a:r>
              <a:rPr lang="fr-FR" sz="1400" b="1" dirty="0"/>
              <a:t>EXTERNES</a:t>
            </a:r>
          </a:p>
          <a:p>
            <a:pPr marL="176213" lvl="0" indent="-176213">
              <a:buFont typeface="Symbol" panose="05050102010706020507" pitchFamily="18" charset="2"/>
              <a:buChar char=""/>
            </a:pPr>
            <a:r>
              <a:rPr lang="fr-FR" sz="1000" b="1" dirty="0">
                <a:latin typeface="Arial Narrow" panose="020B0606020202030204" pitchFamily="34" charset="0"/>
                <a:ea typeface="Times New Roman" panose="02020603050405020304" pitchFamily="18" charset="0"/>
              </a:rPr>
              <a:t>INTERFACE</a:t>
            </a:r>
            <a:r>
              <a:rPr lang="fr-FR" sz="1000" dirty="0">
                <a:latin typeface="Arial Narrow" panose="020B0606020202030204" pitchFamily="34" charset="0"/>
                <a:ea typeface="Times New Roman" panose="02020603050405020304" pitchFamily="18" charset="0"/>
              </a:rPr>
              <a:t> : </a:t>
            </a:r>
            <a:r>
              <a:rPr lang="fr-FR" sz="1050" dirty="0">
                <a:latin typeface="Arial Narrow" panose="020B0606020202030204" pitchFamily="34" charset="0"/>
                <a:ea typeface="Times New Roman" panose="02020603050405020304" pitchFamily="18" charset="0"/>
              </a:rPr>
              <a:t>Assistante sociale (distanciel ou présentiel) qui :</a:t>
            </a:r>
            <a:endParaRPr lang="fr-FR" sz="1000" dirty="0">
              <a:latin typeface="Calibri" panose="020F0502020204030204" pitchFamily="34" charset="0"/>
              <a:ea typeface="Calibri" panose="020F0502020204030204" pitchFamily="34" charset="0"/>
            </a:endParaRPr>
          </a:p>
          <a:p>
            <a:pPr marL="384147" lvl="2" indent="-176213"/>
            <a:r>
              <a:rPr lang="fr-FR" sz="900" dirty="0">
                <a:latin typeface="Arial Narrow" panose="020B0606020202030204" pitchFamily="34" charset="0"/>
                <a:ea typeface="Times New Roman" panose="02020603050405020304" pitchFamily="18" charset="0"/>
              </a:rPr>
              <a:t>Aide à la constitution des dossiers RQTH (Fin de validité/création)</a:t>
            </a:r>
          </a:p>
          <a:p>
            <a:pPr marL="0" lvl="0" indent="0">
              <a:buNone/>
            </a:pPr>
            <a:endParaRPr lang="fr-FR" sz="1050" dirty="0">
              <a:latin typeface="Arial Narrow" panose="020B0606020202030204" pitchFamily="34" charset="0"/>
              <a:ea typeface="Times New Roman" panose="02020603050405020304" pitchFamily="18" charset="0"/>
            </a:endParaRPr>
          </a:p>
          <a:p>
            <a:pPr marL="176213" lvl="0" indent="-176213">
              <a:buFont typeface="Symbol" panose="05050102010706020507" pitchFamily="18" charset="2"/>
              <a:buChar char=""/>
            </a:pPr>
            <a:r>
              <a:rPr lang="fr-FR" sz="1000" b="1" dirty="0">
                <a:ea typeface="Times New Roman" panose="02020603050405020304" pitchFamily="18" charset="0"/>
              </a:rPr>
              <a:t>ALDES FOR ME </a:t>
            </a:r>
            <a:r>
              <a:rPr lang="fr-FR" sz="1000" dirty="0">
                <a:ea typeface="Times New Roman" panose="02020603050405020304" pitchFamily="18" charset="0"/>
              </a:rPr>
              <a:t>: </a:t>
            </a:r>
          </a:p>
          <a:p>
            <a:pPr marL="384148" lvl="1" indent="-176213">
              <a:buFont typeface="Symbol" panose="05050102010706020507" pitchFamily="18" charset="2"/>
              <a:buChar char=""/>
            </a:pPr>
            <a:r>
              <a:rPr lang="fr-FR" sz="900" dirty="0">
                <a:ea typeface="Times New Roman" panose="02020603050405020304" pitchFamily="18" charset="0"/>
              </a:rPr>
              <a:t>Depuis </a:t>
            </a:r>
            <a:r>
              <a:rPr lang="fr-FR" sz="900" dirty="0">
                <a:latin typeface="Arial Narrow" panose="020B0606020202030204" pitchFamily="34" charset="0"/>
                <a:ea typeface="Times New Roman" panose="02020603050405020304" pitchFamily="18" charset="0"/>
              </a:rPr>
              <a:t>2022 : Mise en place de la Ligne d’Assistance (Orientation et/ou Psy)</a:t>
            </a:r>
          </a:p>
          <a:p>
            <a:pPr marL="384148" lvl="1" indent="-176213">
              <a:buFont typeface="Symbol" panose="05050102010706020507" pitchFamily="18" charset="2"/>
              <a:buChar char=""/>
            </a:pPr>
            <a:r>
              <a:rPr lang="fr-FR" sz="900" dirty="0">
                <a:latin typeface="Arial Narrow" panose="020B0606020202030204" pitchFamily="34" charset="0"/>
                <a:ea typeface="Times New Roman" panose="02020603050405020304" pitchFamily="18" charset="0"/>
              </a:rPr>
              <a:t>Pour soutenir, aider, orienter, répondre aux questions, ….</a:t>
            </a:r>
            <a:endParaRPr lang="fr-FR" sz="900" dirty="0">
              <a:latin typeface="Calibri" panose="020F0502020204030204" pitchFamily="34" charset="0"/>
              <a:ea typeface="Calibri" panose="020F0502020204030204" pitchFamily="34" charset="0"/>
            </a:endParaRPr>
          </a:p>
          <a:p>
            <a:pPr marL="176213" lvl="0" indent="-176213">
              <a:buFont typeface="Symbol" panose="05050102010706020507" pitchFamily="18" charset="2"/>
              <a:buChar char=""/>
            </a:pPr>
            <a:endParaRPr lang="fr-FR" sz="1050" dirty="0">
              <a:latin typeface="Arial Narrow" panose="020B0606020202030204" pitchFamily="34" charset="0"/>
              <a:ea typeface="Times New Roman" panose="02020603050405020304" pitchFamily="18" charset="0"/>
            </a:endParaRPr>
          </a:p>
          <a:p>
            <a:pPr marL="176213" lvl="0" indent="-176213">
              <a:buFont typeface="Symbol" panose="05050102010706020507" pitchFamily="18" charset="2"/>
              <a:buChar char=""/>
            </a:pPr>
            <a:r>
              <a:rPr lang="fr-FR" sz="1000" b="1" dirty="0">
                <a:ea typeface="Times New Roman" panose="02020603050405020304" pitchFamily="18" charset="0"/>
              </a:rPr>
              <a:t>Réseau AGEPHIP – CAP EMPLOI : </a:t>
            </a:r>
          </a:p>
          <a:p>
            <a:pPr marL="384147" lvl="2" indent="-176213"/>
            <a:r>
              <a:rPr lang="fr-FR" sz="900" dirty="0"/>
              <a:t>Le Référent Handicap fait partie du réseau des Référents AGEPHIP</a:t>
            </a:r>
          </a:p>
          <a:p>
            <a:pPr marL="176213" lvl="1" indent="-176213">
              <a:buFont typeface="Symbol" panose="05050102010706020507" pitchFamily="18" charset="2"/>
              <a:buChar char=""/>
            </a:pPr>
            <a:endParaRPr lang="fr-FR" sz="900" dirty="0">
              <a:ea typeface="Calibri" panose="020F0502020204030204" pitchFamily="34" charset="0"/>
            </a:endParaRPr>
          </a:p>
          <a:p>
            <a:pPr marL="176213" indent="-176213">
              <a:buFont typeface="Symbol" panose="05050102010706020507" pitchFamily="18" charset="2"/>
              <a:buChar char=""/>
            </a:pPr>
            <a:r>
              <a:rPr lang="fr-FR" sz="1000" b="1" dirty="0"/>
              <a:t>Nouvelle ERE :</a:t>
            </a:r>
          </a:p>
          <a:p>
            <a:pPr marL="384148" lvl="1" indent="-176213">
              <a:buFont typeface="Symbol" panose="05050102010706020507" pitchFamily="18" charset="2"/>
              <a:buChar char=""/>
            </a:pPr>
            <a:r>
              <a:rPr lang="fr-FR" sz="900" dirty="0"/>
              <a:t>Pour nous accompagner dans le Plan d’Action et la construction de l’Accord Handicap</a:t>
            </a:r>
          </a:p>
          <a:p>
            <a:pPr marL="384148" lvl="1" indent="-176213">
              <a:buFont typeface="Symbol" panose="05050102010706020507" pitchFamily="18" charset="2"/>
              <a:buChar char=""/>
            </a:pPr>
            <a:r>
              <a:rPr lang="fr-FR" sz="900" dirty="0"/>
              <a:t>Pour partager et activer un écho-système robuste : </a:t>
            </a:r>
            <a:r>
              <a:rPr lang="fr-FR" sz="900" i="1" dirty="0"/>
              <a:t>MEDEF, Pôle Emploi, VISIATIV, Je ne suis pas un CV, ….</a:t>
            </a:r>
          </a:p>
          <a:p>
            <a:pPr marL="384148" lvl="1" indent="-176213">
              <a:buFont typeface="Symbol" panose="05050102010706020507" pitchFamily="18" charset="2"/>
              <a:buChar char=""/>
            </a:pPr>
            <a:r>
              <a:rPr lang="fr-FR" sz="900" dirty="0"/>
              <a:t>Pour accompagner à l’occasion de Job dating</a:t>
            </a:r>
            <a:endParaRPr lang="fr-FR" sz="900" i="1" dirty="0"/>
          </a:p>
        </p:txBody>
      </p:sp>
    </p:spTree>
    <p:extLst>
      <p:ext uri="{BB962C8B-B14F-4D97-AF65-F5344CB8AC3E}">
        <p14:creationId xmlns:p14="http://schemas.microsoft.com/office/powerpoint/2010/main" val="1773705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6F20FC0E-9910-43F2-90AE-DA934CD199A3}"/>
              </a:ext>
            </a:extLst>
          </p:cNvPr>
          <p:cNvSpPr>
            <a:spLocks noGrp="1"/>
          </p:cNvSpPr>
          <p:nvPr>
            <p:ph type="body" sz="quarter" idx="10"/>
          </p:nvPr>
        </p:nvSpPr>
        <p:spPr>
          <a:xfrm>
            <a:off x="473464" y="767348"/>
            <a:ext cx="3024547" cy="659904"/>
          </a:xfrm>
        </p:spPr>
        <p:txBody>
          <a:bodyPr/>
          <a:lstStyle/>
          <a:p>
            <a:pPr algn="ctr"/>
            <a:r>
              <a:rPr lang="fr-FR" dirty="0"/>
              <a:t>Mesures présentes dans l’accord </a:t>
            </a:r>
          </a:p>
        </p:txBody>
      </p:sp>
    </p:spTree>
    <p:extLst>
      <p:ext uri="{BB962C8B-B14F-4D97-AF65-F5344CB8AC3E}">
        <p14:creationId xmlns:p14="http://schemas.microsoft.com/office/powerpoint/2010/main" val="1565508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CD881D36-FF12-4461-AFC6-369D45E25F72}"/>
              </a:ext>
            </a:extLst>
          </p:cNvPr>
          <p:cNvSpPr>
            <a:spLocks noGrp="1"/>
          </p:cNvSpPr>
          <p:nvPr>
            <p:ph sz="quarter" idx="14"/>
          </p:nvPr>
        </p:nvSpPr>
        <p:spPr>
          <a:xfrm>
            <a:off x="4721663" y="137161"/>
            <a:ext cx="4282182" cy="4508258"/>
          </a:xfrm>
        </p:spPr>
        <p:txBody>
          <a:bodyPr/>
          <a:lstStyle/>
          <a:p>
            <a:pPr marL="0" indent="0" algn="ctr">
              <a:buNone/>
            </a:pPr>
            <a:r>
              <a:rPr lang="fr-FR" sz="1600" b="1" i="1" dirty="0">
                <a:solidFill>
                  <a:srgbClr val="081061"/>
                </a:solidFill>
              </a:rPr>
              <a:t>Objectifs chiffrés</a:t>
            </a:r>
          </a:p>
          <a:p>
            <a:pPr marL="0" indent="0" algn="ctr">
              <a:buNone/>
            </a:pPr>
            <a:endParaRPr lang="fr-FR" sz="1200" b="1" i="1" dirty="0">
              <a:solidFill>
                <a:srgbClr val="081061"/>
              </a:solidFill>
              <a:highlight>
                <a:srgbClr val="FFFF00"/>
              </a:highlight>
            </a:endParaRPr>
          </a:p>
          <a:p>
            <a:pPr algn="just">
              <a:buFont typeface="Wingdings" panose="05000000000000000000" pitchFamily="2" charset="2"/>
              <a:buChar char="Ø"/>
            </a:pPr>
            <a:r>
              <a:rPr lang="fr-FR" sz="1050" dirty="0">
                <a:effectLst/>
                <a:latin typeface="Arial Narrow" panose="020B0606020202030204" pitchFamily="34" charset="0"/>
                <a:ea typeface="Segoe UI Light" panose="020B0502040204020203" pitchFamily="34" charset="0"/>
                <a:cs typeface="Segoe UI Light" panose="020B0502040204020203" pitchFamily="34" charset="0"/>
              </a:rPr>
              <a:t>2023 : recrutement d’</a:t>
            </a:r>
            <a:r>
              <a:rPr lang="fr-FR" sz="1050" b="1" dirty="0">
                <a:effectLst/>
                <a:latin typeface="Arial Narrow" panose="020B0606020202030204" pitchFamily="34" charset="0"/>
                <a:ea typeface="Segoe UI Light" panose="020B0502040204020203" pitchFamily="34" charset="0"/>
                <a:cs typeface="Segoe UI Light" panose="020B0502040204020203" pitchFamily="34" charset="0"/>
              </a:rPr>
              <a:t>au moins 2 personnes</a:t>
            </a:r>
            <a:r>
              <a:rPr lang="fr-FR" sz="1050" dirty="0">
                <a:effectLst/>
                <a:latin typeface="Arial Narrow" panose="020B0606020202030204" pitchFamily="34" charset="0"/>
                <a:ea typeface="Segoe UI Light" panose="020B0502040204020203" pitchFamily="34" charset="0"/>
                <a:cs typeface="Segoe UI Light" panose="020B0502040204020203" pitchFamily="34" charset="0"/>
              </a:rPr>
              <a:t>,</a:t>
            </a:r>
          </a:p>
          <a:p>
            <a:pPr algn="just">
              <a:buFont typeface="Wingdings" panose="05000000000000000000" pitchFamily="2" charset="2"/>
              <a:buChar char="Ø"/>
            </a:pPr>
            <a:r>
              <a:rPr lang="fr-FR" sz="1050" dirty="0">
                <a:effectLst/>
                <a:latin typeface="Arial Narrow" panose="020B0606020202030204" pitchFamily="34" charset="0"/>
                <a:ea typeface="Segoe UI Light" panose="020B0502040204020203" pitchFamily="34" charset="0"/>
                <a:cs typeface="Segoe UI Light" panose="020B0502040204020203" pitchFamily="34" charset="0"/>
              </a:rPr>
              <a:t>2024 : </a:t>
            </a:r>
            <a:r>
              <a:rPr lang="fr-FR" sz="1050" dirty="0">
                <a:ea typeface="Segoe UI Light" panose="020B0502040204020203" pitchFamily="34" charset="0"/>
                <a:cs typeface="Segoe UI Light" panose="020B0502040204020203" pitchFamily="34" charset="0"/>
              </a:rPr>
              <a:t>recrutement d’</a:t>
            </a:r>
            <a:r>
              <a:rPr lang="fr-FR" sz="1050" b="1" dirty="0">
                <a:effectLst/>
                <a:latin typeface="Arial Narrow" panose="020B0606020202030204" pitchFamily="34" charset="0"/>
                <a:ea typeface="Segoe UI Light" panose="020B0502040204020203" pitchFamily="34" charset="0"/>
                <a:cs typeface="Segoe UI Light" panose="020B0502040204020203" pitchFamily="34" charset="0"/>
              </a:rPr>
              <a:t>au moins 3 personnes,</a:t>
            </a:r>
          </a:p>
          <a:p>
            <a:pPr algn="just">
              <a:buFont typeface="Wingdings" panose="05000000000000000000" pitchFamily="2" charset="2"/>
              <a:buChar char="Ø"/>
            </a:pPr>
            <a:r>
              <a:rPr lang="fr-FR" sz="1050" dirty="0">
                <a:effectLst/>
                <a:latin typeface="Arial Narrow" panose="020B0606020202030204" pitchFamily="34" charset="0"/>
                <a:ea typeface="Segoe UI Light" panose="020B0502040204020203" pitchFamily="34" charset="0"/>
                <a:cs typeface="Segoe UI Light" panose="020B0502040204020203" pitchFamily="34" charset="0"/>
              </a:rPr>
              <a:t>2025 : recrutement d’</a:t>
            </a:r>
            <a:r>
              <a:rPr lang="fr-FR" sz="1050" b="1" dirty="0">
                <a:effectLst/>
                <a:latin typeface="Arial Narrow" panose="020B0606020202030204" pitchFamily="34" charset="0"/>
                <a:ea typeface="Segoe UI Light" panose="020B0502040204020203" pitchFamily="34" charset="0"/>
                <a:cs typeface="Segoe UI Light" panose="020B0502040204020203" pitchFamily="34" charset="0"/>
              </a:rPr>
              <a:t>au moins 4 personnes,</a:t>
            </a:r>
            <a:endParaRPr lang="fr-FR" sz="1050" dirty="0">
              <a:effectLst/>
              <a:latin typeface="Arial Narrow" panose="020B0606020202030204" pitchFamily="34" charset="0"/>
              <a:ea typeface="Segoe UI Light" panose="020B0502040204020203" pitchFamily="34" charset="0"/>
              <a:cs typeface="Segoe UI Light" panose="020B0502040204020203" pitchFamily="34" charset="0"/>
            </a:endParaRPr>
          </a:p>
          <a:p>
            <a:pPr marL="0" indent="0" algn="just">
              <a:buNone/>
            </a:pPr>
            <a:endParaRPr lang="fr-FR" sz="1050" dirty="0"/>
          </a:p>
          <a:p>
            <a:pPr algn="just">
              <a:buFont typeface="Wingdings" panose="05000000000000000000" pitchFamily="2" charset="2"/>
              <a:buChar char="Ø"/>
            </a:pPr>
            <a:r>
              <a:rPr lang="fr-FR" sz="1050" spc="-5" dirty="0">
                <a:effectLst/>
                <a:latin typeface="Arial Narrow" panose="020B0606020202030204" pitchFamily="34" charset="0"/>
                <a:ea typeface="Segoe UI Light" panose="020B0502040204020203" pitchFamily="34" charset="0"/>
                <a:cs typeface="Segoe UI Light" panose="020B0502040204020203" pitchFamily="34" charset="0"/>
              </a:rPr>
              <a:t>Au </a:t>
            </a:r>
            <a:r>
              <a:rPr lang="fr-FR" sz="1050" b="1" dirty="0">
                <a:effectLst/>
                <a:latin typeface="Arial Narrow" panose="020B0606020202030204" pitchFamily="34" charset="0"/>
                <a:ea typeface="Segoe UI Light" panose="020B0502040204020203" pitchFamily="34" charset="0"/>
                <a:cs typeface="Segoe UI Light" panose="020B0502040204020203" pitchFamily="34" charset="0"/>
              </a:rPr>
              <a:t>moins 70 % de ces embauches en CDI</a:t>
            </a:r>
            <a:endParaRPr lang="fr-FR" sz="1050" dirty="0">
              <a:ea typeface="Segoe UI Light" panose="020B0502040204020203" pitchFamily="34" charset="0"/>
              <a:cs typeface="Segoe UI Light" panose="020B0502040204020203" pitchFamily="34" charset="0"/>
            </a:endParaRPr>
          </a:p>
          <a:p>
            <a:pPr algn="just">
              <a:buFont typeface="Wingdings" panose="05000000000000000000" pitchFamily="2" charset="2"/>
              <a:buChar char="Ø"/>
            </a:pPr>
            <a:r>
              <a:rPr lang="fr-FR" sz="1050" spc="-5" dirty="0">
                <a:cs typeface="Segoe UI Light" panose="020B0502040204020203" pitchFamily="34" charset="0"/>
              </a:rPr>
              <a:t>Recrutement d’</a:t>
            </a:r>
            <a:r>
              <a:rPr lang="fr-FR" sz="1050" b="1" spc="-5" dirty="0">
                <a:cs typeface="Segoe UI Light" panose="020B0502040204020203" pitchFamily="34" charset="0"/>
              </a:rPr>
              <a:t>au moins 1 alternant en situation de handicap, par an, </a:t>
            </a:r>
            <a:r>
              <a:rPr lang="fr-FR" sz="1050" spc="-5" dirty="0">
                <a:cs typeface="Segoe UI Light" panose="020B0502040204020203" pitchFamily="34" charset="0"/>
              </a:rPr>
              <a:t>pour les 3 années.</a:t>
            </a:r>
          </a:p>
          <a:p>
            <a:pPr marL="0" indent="0" algn="just">
              <a:buNone/>
            </a:pPr>
            <a:endParaRPr lang="fr-FR" sz="1050" b="1" u="sng" dirty="0">
              <a:cs typeface="Segoe UI Light" panose="020B0502040204020203" pitchFamily="34" charset="0"/>
            </a:endParaRPr>
          </a:p>
          <a:p>
            <a:pPr marL="0" indent="0" algn="just">
              <a:buNone/>
            </a:pPr>
            <a:endParaRPr lang="fr-FR" sz="1050" b="1" u="sng" dirty="0">
              <a:cs typeface="Segoe UI Light" panose="020B0502040204020203" pitchFamily="34" charset="0"/>
            </a:endParaRPr>
          </a:p>
          <a:p>
            <a:pPr marL="0" indent="0" algn="just">
              <a:buNone/>
            </a:pPr>
            <a:endParaRPr lang="fr-FR" sz="1050" b="1" u="sng" dirty="0">
              <a:cs typeface="Segoe UI Light" panose="020B0502040204020203" pitchFamily="34" charset="0"/>
            </a:endParaRPr>
          </a:p>
          <a:p>
            <a:pPr marL="0" indent="0" algn="ctr">
              <a:buNone/>
            </a:pPr>
            <a:r>
              <a:rPr lang="fr-FR" sz="1600" b="1" i="1" dirty="0">
                <a:solidFill>
                  <a:srgbClr val="081061"/>
                </a:solidFill>
              </a:rPr>
              <a:t>Moyens mis en œuvre pour atteindre ces objectifs</a:t>
            </a:r>
            <a:endParaRPr lang="fr-FR" sz="1600" b="1" u="sng" dirty="0">
              <a:cs typeface="Segoe UI Light" panose="020B0502040204020203" pitchFamily="34" charset="0"/>
            </a:endParaRPr>
          </a:p>
          <a:p>
            <a:pPr marL="0" indent="0" algn="just">
              <a:buNone/>
            </a:pPr>
            <a:endParaRPr lang="fr-FR" sz="1050" b="1" u="sng" dirty="0">
              <a:cs typeface="Segoe UI Light" panose="020B0502040204020203" pitchFamily="34" charset="0"/>
            </a:endParaRPr>
          </a:p>
          <a:p>
            <a:pPr algn="just">
              <a:buFont typeface="Wingdings" panose="05000000000000000000" pitchFamily="2" charset="2"/>
              <a:buChar char="Ø"/>
            </a:pPr>
            <a:r>
              <a:rPr lang="fr-FR" sz="1050" b="1" dirty="0"/>
              <a:t>Formation</a:t>
            </a:r>
            <a:r>
              <a:rPr lang="fr-FR" sz="1050" dirty="0"/>
              <a:t> et </a:t>
            </a:r>
            <a:r>
              <a:rPr lang="fr-FR" sz="1050" b="1" dirty="0"/>
              <a:t>sensibilisation</a:t>
            </a:r>
            <a:r>
              <a:rPr lang="fr-FR" sz="1050" dirty="0"/>
              <a:t> des chargés de recrutement ;</a:t>
            </a:r>
          </a:p>
          <a:p>
            <a:pPr marL="0" indent="0" algn="just">
              <a:buNone/>
            </a:pPr>
            <a:endParaRPr lang="fr-FR" sz="1050" dirty="0"/>
          </a:p>
          <a:p>
            <a:pPr algn="just">
              <a:buFont typeface="Wingdings" panose="05000000000000000000" pitchFamily="2" charset="2"/>
              <a:buChar char="Ø"/>
            </a:pPr>
            <a:r>
              <a:rPr lang="fr-FR" sz="1050" dirty="0"/>
              <a:t>Ouverture de toutes les </a:t>
            </a:r>
            <a:r>
              <a:rPr lang="fr-FR" sz="1050" b="1" dirty="0"/>
              <a:t>offres d’emplois </a:t>
            </a:r>
            <a:r>
              <a:rPr lang="fr-FR" sz="1050" dirty="0"/>
              <a:t>aux personnes en situation de handicap lorsque le poste le permet ;</a:t>
            </a:r>
          </a:p>
          <a:p>
            <a:pPr marL="0" indent="0" algn="just">
              <a:buNone/>
            </a:pPr>
            <a:endParaRPr lang="fr-FR" sz="1050" dirty="0"/>
          </a:p>
          <a:p>
            <a:pPr algn="just">
              <a:buFont typeface="Wingdings" panose="05000000000000000000" pitchFamily="2" charset="2"/>
              <a:buChar char="Ø"/>
            </a:pPr>
            <a:r>
              <a:rPr lang="fr-FR" sz="1050" b="1" dirty="0"/>
              <a:t>Diversification des sources de recrutement</a:t>
            </a:r>
            <a:r>
              <a:rPr lang="fr-FR" sz="1050" dirty="0"/>
              <a:t> (contrats de partenariats, participation à des évènements, accueil de personnes, adhésions à des réseaux…) ; </a:t>
            </a:r>
          </a:p>
          <a:p>
            <a:pPr marL="0" indent="0" algn="just">
              <a:buNone/>
            </a:pPr>
            <a:endParaRPr lang="fr-FR" sz="1050" dirty="0"/>
          </a:p>
          <a:p>
            <a:pPr algn="just">
              <a:buFont typeface="Wingdings" panose="05000000000000000000" pitchFamily="2" charset="2"/>
              <a:buChar char="Ø"/>
            </a:pPr>
            <a:r>
              <a:rPr lang="fr-FR" sz="1050" dirty="0"/>
              <a:t>Analyse des postes à travers deux diagnostics : </a:t>
            </a:r>
          </a:p>
          <a:p>
            <a:pPr lvl="1" algn="just">
              <a:buFont typeface="Wingdings" panose="05000000000000000000" pitchFamily="2" charset="2"/>
              <a:buChar char="Ø"/>
            </a:pPr>
            <a:r>
              <a:rPr lang="fr-FR" sz="1000" b="1" dirty="0"/>
              <a:t>Diagnostic initial</a:t>
            </a:r>
            <a:r>
              <a:rPr lang="fr-FR" sz="1000" dirty="0"/>
              <a:t> (identification des besoins de l’entreprise)</a:t>
            </a:r>
          </a:p>
          <a:p>
            <a:pPr lvl="1" algn="just">
              <a:buFont typeface="Wingdings" panose="05000000000000000000" pitchFamily="2" charset="2"/>
              <a:buChar char="Ø"/>
            </a:pPr>
            <a:r>
              <a:rPr lang="fr-FR" sz="1000" b="1" dirty="0"/>
              <a:t>Diagnostic ergonomique et médical </a:t>
            </a:r>
            <a:r>
              <a:rPr lang="fr-FR" sz="1000" dirty="0"/>
              <a:t>; </a:t>
            </a:r>
          </a:p>
        </p:txBody>
      </p:sp>
      <p:sp>
        <p:nvSpPr>
          <p:cNvPr id="4" name="Espace réservé du texte 1">
            <a:extLst>
              <a:ext uri="{FF2B5EF4-FFF2-40B4-BE49-F238E27FC236}">
                <a16:creationId xmlns:a16="http://schemas.microsoft.com/office/drawing/2014/main" id="{5E723E12-0AAB-B53D-EDE5-8B9654BD7FB0}"/>
              </a:ext>
            </a:extLst>
          </p:cNvPr>
          <p:cNvSpPr txBox="1">
            <a:spLocks/>
          </p:cNvSpPr>
          <p:nvPr/>
        </p:nvSpPr>
        <p:spPr>
          <a:xfrm>
            <a:off x="140155" y="29505"/>
            <a:ext cx="5973109" cy="468576"/>
          </a:xfrm>
          <a:prstGeom prst="rect">
            <a:avLst/>
          </a:prstGeom>
          <a:solidFill>
            <a:schemeClr val="bg1">
              <a:lumMod val="75000"/>
            </a:schemeClr>
          </a:solidFill>
        </p:spPr>
        <p:txBody>
          <a:bodyPr/>
          <a:lstStyle>
            <a:lvl1pPr marL="0" eaLnBrk="1" hangingPunct="1">
              <a:defRPr>
                <a:latin typeface="+mn-lt"/>
                <a:ea typeface="+mn-ea"/>
                <a:cs typeface="+mn-cs"/>
              </a:defRPr>
            </a:lvl1pPr>
            <a:lvl2pPr marL="207935" eaLnBrk="1" hangingPunct="1">
              <a:defRPr>
                <a:latin typeface="+mn-lt"/>
                <a:ea typeface="+mn-ea"/>
                <a:cs typeface="+mn-cs"/>
              </a:defRPr>
            </a:lvl2pPr>
            <a:lvl3pPr marL="415869" eaLnBrk="1" hangingPunct="1">
              <a:defRPr>
                <a:latin typeface="+mn-lt"/>
                <a:ea typeface="+mn-ea"/>
                <a:cs typeface="+mn-cs"/>
              </a:defRPr>
            </a:lvl3pPr>
            <a:lvl4pPr marL="623804" eaLnBrk="1" hangingPunct="1">
              <a:defRPr>
                <a:latin typeface="+mn-lt"/>
                <a:ea typeface="+mn-ea"/>
                <a:cs typeface="+mn-cs"/>
              </a:defRPr>
            </a:lvl4pPr>
            <a:lvl5pPr marL="831738" eaLnBrk="1" hangingPunct="1">
              <a:defRPr>
                <a:latin typeface="+mn-lt"/>
                <a:ea typeface="+mn-ea"/>
                <a:cs typeface="+mn-cs"/>
              </a:defRPr>
            </a:lvl5pPr>
            <a:lvl6pPr marL="1039673" eaLnBrk="1" hangingPunct="1">
              <a:defRPr>
                <a:latin typeface="+mn-lt"/>
                <a:ea typeface="+mn-ea"/>
                <a:cs typeface="+mn-cs"/>
              </a:defRPr>
            </a:lvl6pPr>
            <a:lvl7pPr marL="1247607" eaLnBrk="1" hangingPunct="1">
              <a:defRPr>
                <a:latin typeface="+mn-lt"/>
                <a:ea typeface="+mn-ea"/>
                <a:cs typeface="+mn-cs"/>
              </a:defRPr>
            </a:lvl7pPr>
            <a:lvl8pPr marL="1455542" eaLnBrk="1" hangingPunct="1">
              <a:defRPr>
                <a:latin typeface="+mn-lt"/>
                <a:ea typeface="+mn-ea"/>
                <a:cs typeface="+mn-cs"/>
              </a:defRPr>
            </a:lvl8pPr>
            <a:lvl9pPr marL="1663476" eaLnBrk="1" hangingPunct="1">
              <a:defRPr>
                <a:latin typeface="+mn-lt"/>
                <a:ea typeface="+mn-ea"/>
                <a:cs typeface="+mn-cs"/>
              </a:defRPr>
            </a:lvl9pPr>
          </a:lstStyle>
          <a:p>
            <a:pPr algn="ctr" defTabSz="914400"/>
            <a:r>
              <a:rPr lang="fr-FR" sz="2400" b="1" dirty="0">
                <a:solidFill>
                  <a:schemeClr val="bg1"/>
                </a:solidFill>
                <a:latin typeface="Arial Narrow" panose="020B0606020202030204" pitchFamily="34" charset="0"/>
              </a:rPr>
              <a:t>Le recrutement</a:t>
            </a:r>
          </a:p>
        </p:txBody>
      </p:sp>
    </p:spTree>
    <p:extLst>
      <p:ext uri="{BB962C8B-B14F-4D97-AF65-F5344CB8AC3E}">
        <p14:creationId xmlns:p14="http://schemas.microsoft.com/office/powerpoint/2010/main" val="194494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77A37A6-44FC-400A-88B8-82E2B55C8EEE}"/>
              </a:ext>
            </a:extLst>
          </p:cNvPr>
          <p:cNvSpPr>
            <a:spLocks noGrp="1"/>
          </p:cNvSpPr>
          <p:nvPr>
            <p:ph type="body" sz="quarter" idx="10"/>
          </p:nvPr>
        </p:nvSpPr>
        <p:spPr>
          <a:xfrm>
            <a:off x="-69418" y="108122"/>
            <a:ext cx="5973109" cy="468576"/>
          </a:xfrm>
        </p:spPr>
        <p:txBody>
          <a:bodyPr/>
          <a:lstStyle/>
          <a:p>
            <a:pPr algn="ctr"/>
            <a:r>
              <a:rPr lang="fr-FR" sz="2400" dirty="0"/>
              <a:t>Le Recrutement</a:t>
            </a:r>
          </a:p>
        </p:txBody>
      </p:sp>
      <p:sp>
        <p:nvSpPr>
          <p:cNvPr id="3" name="Espace réservé du contenu 4">
            <a:extLst>
              <a:ext uri="{FF2B5EF4-FFF2-40B4-BE49-F238E27FC236}">
                <a16:creationId xmlns:a16="http://schemas.microsoft.com/office/drawing/2014/main" id="{DB46453C-85AA-24BF-0A6F-222BE84CE4E0}"/>
              </a:ext>
            </a:extLst>
          </p:cNvPr>
          <p:cNvSpPr>
            <a:spLocks noGrp="1"/>
          </p:cNvSpPr>
          <p:nvPr>
            <p:ph sz="quarter" idx="14"/>
          </p:nvPr>
        </p:nvSpPr>
        <p:spPr>
          <a:xfrm>
            <a:off x="149662" y="635242"/>
            <a:ext cx="5973109" cy="4023526"/>
          </a:xfrm>
        </p:spPr>
        <p:txBody>
          <a:bodyPr/>
          <a:lstStyle/>
          <a:p>
            <a:pPr marL="0" indent="0" algn="ctr">
              <a:buNone/>
            </a:pPr>
            <a:r>
              <a:rPr lang="fr-FR" sz="1600" b="1" i="1" dirty="0">
                <a:solidFill>
                  <a:srgbClr val="081061"/>
                </a:solidFill>
              </a:rPr>
              <a:t>Objectifs chiffrés</a:t>
            </a:r>
          </a:p>
          <a:p>
            <a:pPr marL="0" indent="0" algn="ctr">
              <a:buNone/>
            </a:pPr>
            <a:endParaRPr lang="fr-FR" sz="1200" b="1" i="1" dirty="0">
              <a:solidFill>
                <a:srgbClr val="081061"/>
              </a:solidFill>
              <a:highlight>
                <a:srgbClr val="FFFF00"/>
              </a:highlight>
            </a:endParaRPr>
          </a:p>
          <a:p>
            <a:pPr algn="just">
              <a:buFont typeface="Wingdings" panose="05000000000000000000" pitchFamily="2" charset="2"/>
              <a:buChar char="Ø"/>
            </a:pPr>
            <a:r>
              <a:rPr lang="fr-FR" sz="1050" dirty="0">
                <a:effectLst/>
                <a:latin typeface="Arial Narrow" panose="020B0606020202030204" pitchFamily="34" charset="0"/>
                <a:ea typeface="Segoe UI Light" panose="020B0502040204020203" pitchFamily="34" charset="0"/>
                <a:cs typeface="Segoe UI Light" panose="020B0502040204020203" pitchFamily="34" charset="0"/>
              </a:rPr>
              <a:t>2023 : recrutement d’</a:t>
            </a:r>
            <a:r>
              <a:rPr lang="fr-FR" sz="1050" b="1" dirty="0">
                <a:effectLst/>
                <a:latin typeface="Arial Narrow" panose="020B0606020202030204" pitchFamily="34" charset="0"/>
                <a:ea typeface="Segoe UI Light" panose="020B0502040204020203" pitchFamily="34" charset="0"/>
                <a:cs typeface="Segoe UI Light" panose="020B0502040204020203" pitchFamily="34" charset="0"/>
              </a:rPr>
              <a:t>au moins 2 personnes</a:t>
            </a:r>
            <a:r>
              <a:rPr lang="fr-FR" sz="1050" dirty="0">
                <a:effectLst/>
                <a:latin typeface="Arial Narrow" panose="020B0606020202030204" pitchFamily="34" charset="0"/>
                <a:ea typeface="Segoe UI Light" panose="020B0502040204020203" pitchFamily="34" charset="0"/>
                <a:cs typeface="Segoe UI Light" panose="020B0502040204020203" pitchFamily="34" charset="0"/>
              </a:rPr>
              <a:t>,</a:t>
            </a:r>
          </a:p>
          <a:p>
            <a:pPr algn="just">
              <a:buFont typeface="Wingdings" panose="05000000000000000000" pitchFamily="2" charset="2"/>
              <a:buChar char="Ø"/>
            </a:pPr>
            <a:r>
              <a:rPr lang="fr-FR" sz="1050" dirty="0">
                <a:effectLst/>
                <a:latin typeface="Arial Narrow" panose="020B0606020202030204" pitchFamily="34" charset="0"/>
                <a:ea typeface="Segoe UI Light" panose="020B0502040204020203" pitchFamily="34" charset="0"/>
                <a:cs typeface="Segoe UI Light" panose="020B0502040204020203" pitchFamily="34" charset="0"/>
              </a:rPr>
              <a:t>2024 : </a:t>
            </a:r>
            <a:r>
              <a:rPr lang="fr-FR" sz="1050" dirty="0">
                <a:ea typeface="Segoe UI Light" panose="020B0502040204020203" pitchFamily="34" charset="0"/>
                <a:cs typeface="Segoe UI Light" panose="020B0502040204020203" pitchFamily="34" charset="0"/>
              </a:rPr>
              <a:t>recrutement d’</a:t>
            </a:r>
            <a:r>
              <a:rPr lang="fr-FR" sz="1050" b="1" dirty="0">
                <a:effectLst/>
                <a:latin typeface="Arial Narrow" panose="020B0606020202030204" pitchFamily="34" charset="0"/>
                <a:ea typeface="Segoe UI Light" panose="020B0502040204020203" pitchFamily="34" charset="0"/>
                <a:cs typeface="Segoe UI Light" panose="020B0502040204020203" pitchFamily="34" charset="0"/>
              </a:rPr>
              <a:t>au moins 3 personnes,</a:t>
            </a:r>
          </a:p>
          <a:p>
            <a:pPr algn="just">
              <a:buFont typeface="Wingdings" panose="05000000000000000000" pitchFamily="2" charset="2"/>
              <a:buChar char="Ø"/>
            </a:pPr>
            <a:r>
              <a:rPr lang="fr-FR" sz="1050" dirty="0">
                <a:effectLst/>
                <a:latin typeface="Arial Narrow" panose="020B0606020202030204" pitchFamily="34" charset="0"/>
                <a:ea typeface="Segoe UI Light" panose="020B0502040204020203" pitchFamily="34" charset="0"/>
                <a:cs typeface="Segoe UI Light" panose="020B0502040204020203" pitchFamily="34" charset="0"/>
              </a:rPr>
              <a:t>2025 : recrutement d’</a:t>
            </a:r>
            <a:r>
              <a:rPr lang="fr-FR" sz="1050" b="1" dirty="0">
                <a:effectLst/>
                <a:latin typeface="Arial Narrow" panose="020B0606020202030204" pitchFamily="34" charset="0"/>
                <a:ea typeface="Segoe UI Light" panose="020B0502040204020203" pitchFamily="34" charset="0"/>
                <a:cs typeface="Segoe UI Light" panose="020B0502040204020203" pitchFamily="34" charset="0"/>
              </a:rPr>
              <a:t>au moins 4 personnes,</a:t>
            </a:r>
            <a:endParaRPr lang="fr-FR" sz="1050" dirty="0">
              <a:effectLst/>
              <a:latin typeface="Arial Narrow" panose="020B0606020202030204" pitchFamily="34" charset="0"/>
              <a:ea typeface="Segoe UI Light" panose="020B0502040204020203" pitchFamily="34" charset="0"/>
              <a:cs typeface="Segoe UI Light" panose="020B0502040204020203" pitchFamily="34" charset="0"/>
            </a:endParaRPr>
          </a:p>
          <a:p>
            <a:pPr marL="0" indent="0" algn="just">
              <a:buNone/>
            </a:pPr>
            <a:endParaRPr lang="fr-FR" sz="1050" dirty="0"/>
          </a:p>
          <a:p>
            <a:pPr algn="just">
              <a:buFont typeface="Wingdings" panose="05000000000000000000" pitchFamily="2" charset="2"/>
              <a:buChar char="Ø"/>
            </a:pPr>
            <a:r>
              <a:rPr lang="fr-FR" sz="1050" spc="-5" dirty="0">
                <a:effectLst/>
                <a:latin typeface="Arial Narrow" panose="020B0606020202030204" pitchFamily="34" charset="0"/>
                <a:ea typeface="Segoe UI Light" panose="020B0502040204020203" pitchFamily="34" charset="0"/>
                <a:cs typeface="Segoe UI Light" panose="020B0502040204020203" pitchFamily="34" charset="0"/>
              </a:rPr>
              <a:t>Au </a:t>
            </a:r>
            <a:r>
              <a:rPr lang="fr-FR" sz="1050" b="1" dirty="0">
                <a:effectLst/>
                <a:latin typeface="Arial Narrow" panose="020B0606020202030204" pitchFamily="34" charset="0"/>
                <a:ea typeface="Segoe UI Light" panose="020B0502040204020203" pitchFamily="34" charset="0"/>
                <a:cs typeface="Segoe UI Light" panose="020B0502040204020203" pitchFamily="34" charset="0"/>
              </a:rPr>
              <a:t>moins 70 % de ces embauches en CDI</a:t>
            </a:r>
            <a:endParaRPr lang="fr-FR" sz="1050" dirty="0">
              <a:ea typeface="Segoe UI Light" panose="020B0502040204020203" pitchFamily="34" charset="0"/>
              <a:cs typeface="Segoe UI Light" panose="020B0502040204020203" pitchFamily="34" charset="0"/>
            </a:endParaRPr>
          </a:p>
          <a:p>
            <a:pPr algn="just">
              <a:buFont typeface="Wingdings" panose="05000000000000000000" pitchFamily="2" charset="2"/>
              <a:buChar char="Ø"/>
            </a:pPr>
            <a:r>
              <a:rPr lang="fr-FR" sz="1050" spc="-5" dirty="0">
                <a:cs typeface="Segoe UI Light" panose="020B0502040204020203" pitchFamily="34" charset="0"/>
              </a:rPr>
              <a:t>Recrutement d’</a:t>
            </a:r>
            <a:r>
              <a:rPr lang="fr-FR" sz="1050" b="1" spc="-5" dirty="0">
                <a:cs typeface="Segoe UI Light" panose="020B0502040204020203" pitchFamily="34" charset="0"/>
              </a:rPr>
              <a:t>au moins 1 alternant en situation de handicap, par an, </a:t>
            </a:r>
            <a:r>
              <a:rPr lang="fr-FR" sz="1050" spc="-5" dirty="0">
                <a:cs typeface="Segoe UI Light" panose="020B0502040204020203" pitchFamily="34" charset="0"/>
              </a:rPr>
              <a:t>pour les 3 années.</a:t>
            </a:r>
          </a:p>
          <a:p>
            <a:pPr marL="0" indent="0" algn="just">
              <a:buNone/>
            </a:pPr>
            <a:endParaRPr lang="fr-FR" sz="1050" b="1" u="sng" dirty="0">
              <a:cs typeface="Segoe UI Light" panose="020B0502040204020203" pitchFamily="34" charset="0"/>
            </a:endParaRPr>
          </a:p>
          <a:p>
            <a:pPr marL="0" indent="0" algn="just">
              <a:buNone/>
            </a:pPr>
            <a:endParaRPr lang="fr-FR" sz="1050" b="1" u="sng" dirty="0">
              <a:cs typeface="Segoe UI Light" panose="020B0502040204020203" pitchFamily="34" charset="0"/>
            </a:endParaRPr>
          </a:p>
          <a:p>
            <a:pPr marL="0" indent="0" algn="just">
              <a:buNone/>
            </a:pPr>
            <a:endParaRPr lang="fr-FR" sz="1050" b="1" u="sng" dirty="0">
              <a:cs typeface="Segoe UI Light" panose="020B0502040204020203" pitchFamily="34" charset="0"/>
            </a:endParaRPr>
          </a:p>
          <a:p>
            <a:pPr marL="0" indent="0" algn="ctr">
              <a:buNone/>
            </a:pPr>
            <a:r>
              <a:rPr lang="fr-FR" sz="1600" b="1" i="1" dirty="0">
                <a:solidFill>
                  <a:srgbClr val="081061"/>
                </a:solidFill>
              </a:rPr>
              <a:t>Moyens mis en œuvre pour atteindre ces objectifs</a:t>
            </a:r>
            <a:endParaRPr lang="fr-FR" sz="1600" b="1" u="sng" dirty="0">
              <a:cs typeface="Segoe UI Light" panose="020B0502040204020203" pitchFamily="34" charset="0"/>
            </a:endParaRPr>
          </a:p>
          <a:p>
            <a:pPr marL="0" indent="0" algn="just">
              <a:buNone/>
            </a:pPr>
            <a:endParaRPr lang="fr-FR" sz="1050" b="1" u="sng" dirty="0">
              <a:cs typeface="Segoe UI Light" panose="020B0502040204020203" pitchFamily="34" charset="0"/>
            </a:endParaRPr>
          </a:p>
          <a:p>
            <a:pPr algn="just">
              <a:buFont typeface="Wingdings" panose="05000000000000000000" pitchFamily="2" charset="2"/>
              <a:buChar char="Ø"/>
            </a:pPr>
            <a:r>
              <a:rPr lang="fr-FR" sz="1050" b="1" dirty="0"/>
              <a:t>Formation</a:t>
            </a:r>
            <a:r>
              <a:rPr lang="fr-FR" sz="1050" dirty="0"/>
              <a:t> et </a:t>
            </a:r>
            <a:r>
              <a:rPr lang="fr-FR" sz="1050" b="1" dirty="0"/>
              <a:t>sensibilisation</a:t>
            </a:r>
            <a:r>
              <a:rPr lang="fr-FR" sz="1050" dirty="0"/>
              <a:t> des chargés de recrutement ;</a:t>
            </a:r>
          </a:p>
          <a:p>
            <a:pPr marL="0" indent="0" algn="just">
              <a:buNone/>
            </a:pPr>
            <a:endParaRPr lang="fr-FR" sz="1050" dirty="0"/>
          </a:p>
          <a:p>
            <a:pPr algn="just">
              <a:buFont typeface="Wingdings" panose="05000000000000000000" pitchFamily="2" charset="2"/>
              <a:buChar char="Ø"/>
            </a:pPr>
            <a:r>
              <a:rPr lang="fr-FR" sz="1050" dirty="0"/>
              <a:t>Ouverture de toutes les </a:t>
            </a:r>
            <a:r>
              <a:rPr lang="fr-FR" sz="1050" b="1" dirty="0"/>
              <a:t>offres d’emplois </a:t>
            </a:r>
            <a:r>
              <a:rPr lang="fr-FR" sz="1050" dirty="0"/>
              <a:t>aux personnes en situation de handicap lorsque le poste le permet ;</a:t>
            </a:r>
          </a:p>
          <a:p>
            <a:pPr marL="0" indent="0" algn="just">
              <a:buNone/>
            </a:pPr>
            <a:endParaRPr lang="fr-FR" sz="1050" dirty="0"/>
          </a:p>
          <a:p>
            <a:pPr algn="just">
              <a:buFont typeface="Wingdings" panose="05000000000000000000" pitchFamily="2" charset="2"/>
              <a:buChar char="Ø"/>
            </a:pPr>
            <a:r>
              <a:rPr lang="fr-FR" sz="1050" b="1" dirty="0"/>
              <a:t>Diversification des sources de recrutement</a:t>
            </a:r>
            <a:r>
              <a:rPr lang="fr-FR" sz="1050" dirty="0"/>
              <a:t> (contrats de partenariats, participation à des évènements, accueil de personnes, adhésions à des réseaux…) ; </a:t>
            </a:r>
          </a:p>
          <a:p>
            <a:pPr marL="0" indent="0" algn="just">
              <a:buNone/>
            </a:pPr>
            <a:endParaRPr lang="fr-FR" sz="1050" dirty="0"/>
          </a:p>
          <a:p>
            <a:pPr algn="just">
              <a:buFont typeface="Wingdings" panose="05000000000000000000" pitchFamily="2" charset="2"/>
              <a:buChar char="Ø"/>
            </a:pPr>
            <a:r>
              <a:rPr lang="fr-FR" sz="1050" dirty="0"/>
              <a:t>Analyse des postes à travers deux diagnostics : </a:t>
            </a:r>
          </a:p>
          <a:p>
            <a:pPr lvl="1" algn="just">
              <a:buFont typeface="Wingdings" panose="05000000000000000000" pitchFamily="2" charset="2"/>
              <a:buChar char="Ø"/>
            </a:pPr>
            <a:r>
              <a:rPr lang="fr-FR" sz="1000" b="1" dirty="0"/>
              <a:t>Diagnostic initial</a:t>
            </a:r>
            <a:r>
              <a:rPr lang="fr-FR" sz="1000" dirty="0"/>
              <a:t> (identification des besoins de l’entreprise)</a:t>
            </a:r>
          </a:p>
          <a:p>
            <a:pPr lvl="1" algn="just">
              <a:buFont typeface="Wingdings" panose="05000000000000000000" pitchFamily="2" charset="2"/>
              <a:buChar char="Ø"/>
            </a:pPr>
            <a:r>
              <a:rPr lang="fr-FR" sz="1000" b="1" dirty="0"/>
              <a:t>Diagnostic ergonomique et médical </a:t>
            </a:r>
            <a:r>
              <a:rPr lang="fr-FR" sz="1000" dirty="0"/>
              <a:t>; </a:t>
            </a:r>
          </a:p>
        </p:txBody>
      </p:sp>
    </p:spTree>
    <p:extLst>
      <p:ext uri="{BB962C8B-B14F-4D97-AF65-F5344CB8AC3E}">
        <p14:creationId xmlns:p14="http://schemas.microsoft.com/office/powerpoint/2010/main" val="2896829887"/>
      </p:ext>
    </p:extLst>
  </p:cSld>
  <p:clrMapOvr>
    <a:masterClrMapping/>
  </p:clrMapOvr>
</p:sld>
</file>

<file path=ppt/theme/theme1.xml><?xml version="1.0" encoding="utf-8"?>
<a:theme xmlns:a="http://schemas.openxmlformats.org/drawingml/2006/main" name="Thème Office">
  <a:themeElements>
    <a:clrScheme name="Charte Aldes">
      <a:dk1>
        <a:srgbClr val="081061"/>
      </a:dk1>
      <a:lt1>
        <a:sysClr val="window" lastClr="FFFFFF"/>
      </a:lt1>
      <a:dk2>
        <a:srgbClr val="575756"/>
      </a:dk2>
      <a:lt2>
        <a:srgbClr val="898989"/>
      </a:lt2>
      <a:accent1>
        <a:srgbClr val="39B2B9"/>
      </a:accent1>
      <a:accent2>
        <a:srgbClr val="CB346B"/>
      </a:accent2>
      <a:accent3>
        <a:srgbClr val="236F73"/>
      </a:accent3>
      <a:accent4>
        <a:srgbClr val="F8B469"/>
      </a:accent4>
      <a:accent5>
        <a:srgbClr val="B0D138"/>
      </a:accent5>
      <a:accent6>
        <a:srgbClr val="9F4D7F"/>
      </a:accent6>
      <a:hlink>
        <a:srgbClr val="0000FF"/>
      </a:hlink>
      <a:folHlink>
        <a:srgbClr val="800080"/>
      </a:folHlink>
    </a:clrScheme>
    <a:fontScheme name="Personnalisé 2">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PPT_Aldes_2021_FR_réduit.potx" id="{B1A946AF-A240-4D1D-A025-1D058B66BD11}" vid="{C77872C5-33D1-49A9-A7C0-2EAD40E5F7E3}"/>
    </a:ext>
  </a:extLst>
</a:theme>
</file>

<file path=ppt/theme/theme2.xml><?xml version="1.0" encoding="utf-8"?>
<a:theme xmlns:a="http://schemas.openxmlformats.org/drawingml/2006/main" name="Office Theme">
  <a:themeElements>
    <a:clrScheme name="Personnalisé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nalisé 1">
      <a:majorFont>
        <a:latin typeface="HelveticaNeueLT Pro 57 Cn"/>
        <a:ea typeface=""/>
        <a:cs typeface=""/>
      </a:majorFont>
      <a:minorFont>
        <a:latin typeface="HelveticaNeueLT Pro 57 C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8DBCB134B2ED489A580EC1C50D914F" ma:contentTypeVersion="16" ma:contentTypeDescription="Crée un document." ma:contentTypeScope="" ma:versionID="f87a54234e84a791b5c760f4167f855e">
  <xsd:schema xmlns:xsd="http://www.w3.org/2001/XMLSchema" xmlns:xs="http://www.w3.org/2001/XMLSchema" xmlns:p="http://schemas.microsoft.com/office/2006/metadata/properties" xmlns:ns2="29b6231e-e2fc-424e-93cb-c3c68563c996" xmlns:ns3="afd98505-6f30-43c6-8797-c87a3d19e968" targetNamespace="http://schemas.microsoft.com/office/2006/metadata/properties" ma:root="true" ma:fieldsID="02fbb1c7cc6d34b36e2180cb68950260" ns2:_="" ns3:_="">
    <xsd:import namespace="29b6231e-e2fc-424e-93cb-c3c68563c996"/>
    <xsd:import namespace="afd98505-6f30-43c6-8797-c87a3d19e96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b6231e-e2fc-424e-93cb-c3c68563c996"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e6c0c57e-52f2-492f-afa5-4df0ec592ca3}" ma:internalName="TaxCatchAll" ma:showField="CatchAllData" ma:web="29b6231e-e2fc-424e-93cb-c3c68563c99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fd98505-6f30-43c6-8797-c87a3d19e96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b6939a0f-899c-4101-9f9c-be88d12044db"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29b6231e-e2fc-424e-93cb-c3c68563c996">
      <UserInfo>
        <DisplayName>Brevière Marc</DisplayName>
        <AccountId>11</AccountId>
        <AccountType/>
      </UserInfo>
      <UserInfo>
        <DisplayName>Cleopatre Florian</DisplayName>
        <AccountId>115</AccountId>
        <AccountType/>
      </UserInfo>
    </SharedWithUsers>
    <TaxCatchAll xmlns="29b6231e-e2fc-424e-93cb-c3c68563c996" xsi:nil="true"/>
    <lcf76f155ced4ddcb4097134ff3c332f xmlns="afd98505-6f30-43c6-8797-c87a3d19e96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2E2044B-D84B-4DF2-A2C5-509BF8B9CE11}"/>
</file>

<file path=customXml/itemProps2.xml><?xml version="1.0" encoding="utf-8"?>
<ds:datastoreItem xmlns:ds="http://schemas.openxmlformats.org/officeDocument/2006/customXml" ds:itemID="{F4FACF1F-690F-4F72-89D2-2F330BB8EBCF}">
  <ds:schemaRefs>
    <ds:schemaRef ds:uri="http://schemas.microsoft.com/sharepoint/v3/contenttype/forms"/>
  </ds:schemaRefs>
</ds:datastoreItem>
</file>

<file path=customXml/itemProps3.xml><?xml version="1.0" encoding="utf-8"?>
<ds:datastoreItem xmlns:ds="http://schemas.openxmlformats.org/officeDocument/2006/customXml" ds:itemID="{0D5899F4-898B-43EB-AD55-458357A10390}">
  <ds:schemaRefs>
    <ds:schemaRef ds:uri="http://www.w3.org/XML/1998/namespace"/>
    <ds:schemaRef ds:uri="http://schemas.microsoft.com/office/infopath/2007/PartnerControls"/>
    <ds:schemaRef ds:uri="http://schemas.microsoft.com/office/2006/documentManagement/types"/>
    <ds:schemaRef ds:uri="http://schemas.microsoft.com/office/2006/metadata/properties"/>
    <ds:schemaRef ds:uri="8a628e35-1964-41c7-9e36-2c1479dd5ec7"/>
    <ds:schemaRef ds:uri="http://purl.org/dc/dcmitype/"/>
    <ds:schemaRef ds:uri="http://purl.org/dc/terms/"/>
    <ds:schemaRef ds:uri="http://schemas.openxmlformats.org/package/2006/metadata/core-properties"/>
    <ds:schemaRef ds:uri="68700b83-8a27-4275-aa9e-04af5a8a0200"/>
    <ds:schemaRef ds:uri="http://purl.org/dc/elements/1.1/"/>
    <ds:schemaRef ds:uri="ff79bf54-7d48-44ff-a3de-d73fb556cd33"/>
    <ds:schemaRef ds:uri="47119dd9-1b3f-4d2e-ab39-9de30603efb9"/>
    <ds:schemaRef ds:uri="6770be73-3017-40b1-88c6-6d3b605094b7"/>
    <ds:schemaRef ds:uri="20e8286a-ae9a-4304-91a1-abd4c30cf4fa"/>
  </ds:schemaRefs>
</ds:datastoreItem>
</file>

<file path=docProps/app.xml><?xml version="1.0" encoding="utf-8"?>
<Properties xmlns="http://schemas.openxmlformats.org/officeDocument/2006/extended-properties" xmlns:vt="http://schemas.openxmlformats.org/officeDocument/2006/docPropsVTypes">
  <Template/>
  <TotalTime>895</TotalTime>
  <Words>1492</Words>
  <Application>Microsoft Office PowerPoint</Application>
  <PresentationFormat>Affichage à l'écran (16:9)</PresentationFormat>
  <Paragraphs>187</Paragraphs>
  <Slides>14</Slides>
  <Notes>0</Notes>
  <HiddenSlides>0</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14</vt:i4>
      </vt:variant>
    </vt:vector>
  </HeadingPairs>
  <TitlesOfParts>
    <vt:vector size="24" baseType="lpstr">
      <vt:lpstr>Arial</vt:lpstr>
      <vt:lpstr>Arial Narrow</vt:lpstr>
      <vt:lpstr>Calibri</vt:lpstr>
      <vt:lpstr>Courier New</vt:lpstr>
      <vt:lpstr>HelveticaNeueLT Pro 57 Cn</vt:lpstr>
      <vt:lpstr>Lucida Grande</vt:lpstr>
      <vt:lpstr>Symbol</vt:lpstr>
      <vt:lpstr>Wingdings</vt:lpstr>
      <vt:lpstr>Thème Office</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Garnier Fan</dc:creator>
  <cp:lastModifiedBy>Flandin Pierre</cp:lastModifiedBy>
  <cp:revision>15</cp:revision>
  <dcterms:created xsi:type="dcterms:W3CDTF">2022-01-11T12:25:58Z</dcterms:created>
  <dcterms:modified xsi:type="dcterms:W3CDTF">2023-05-11T16:11:11Z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2020-06-04T00:00:00Z</vt:filetime>
  </property>
  <property fmtid="{D5CDD505-2E9C-101B-9397-08002B2CF9AE}" pid="3" name="Creator">
    <vt:lpwstr>Adobe InDesign 15.0 (Macintosh)</vt:lpwstr>
  </property>
  <property fmtid="{D5CDD505-2E9C-101B-9397-08002B2CF9AE}" pid="4" name="LastSaved">
    <vt:filetime>2020-06-04T00:00:00Z</vt:filetime>
  </property>
  <property fmtid="{D5CDD505-2E9C-101B-9397-08002B2CF9AE}" pid="5" name="ContentTypeId">
    <vt:lpwstr>0x0101000495FB883F59EE4CBC4EAF79AA6C04E5</vt:lpwstr>
  </property>
  <property fmtid="{D5CDD505-2E9C-101B-9397-08002B2CF9AE}" pid="6" name="MediaServiceImageTags">
    <vt:lpwstr/>
  </property>
</Properties>
</file>