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5.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6.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7.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46"/>
  </p:notesMasterIdLst>
  <p:sldIdLst>
    <p:sldId id="256" r:id="rId5"/>
    <p:sldId id="264" r:id="rId6"/>
    <p:sldId id="2541" r:id="rId7"/>
    <p:sldId id="2535" r:id="rId8"/>
    <p:sldId id="260" r:id="rId9"/>
    <p:sldId id="2506" r:id="rId10"/>
    <p:sldId id="263" r:id="rId11"/>
    <p:sldId id="2531" r:id="rId12"/>
    <p:sldId id="2532" r:id="rId13"/>
    <p:sldId id="2507" r:id="rId14"/>
    <p:sldId id="2504" r:id="rId15"/>
    <p:sldId id="2500" r:id="rId16"/>
    <p:sldId id="2510" r:id="rId17"/>
    <p:sldId id="2521" r:id="rId18"/>
    <p:sldId id="2516" r:id="rId19"/>
    <p:sldId id="2513" r:id="rId20"/>
    <p:sldId id="2518" r:id="rId21"/>
    <p:sldId id="2523" r:id="rId22"/>
    <p:sldId id="2517" r:id="rId23"/>
    <p:sldId id="2525" r:id="rId24"/>
    <p:sldId id="2511" r:id="rId25"/>
    <p:sldId id="2524" r:id="rId26"/>
    <p:sldId id="317" r:id="rId27"/>
    <p:sldId id="2526" r:id="rId28"/>
    <p:sldId id="2528" r:id="rId29"/>
    <p:sldId id="2530" r:id="rId30"/>
    <p:sldId id="2534" r:id="rId31"/>
    <p:sldId id="1658" r:id="rId32"/>
    <p:sldId id="1628" r:id="rId33"/>
    <p:sldId id="2536" r:id="rId34"/>
    <p:sldId id="2537" r:id="rId35"/>
    <p:sldId id="261" r:id="rId36"/>
    <p:sldId id="267" r:id="rId37"/>
    <p:sldId id="268" r:id="rId38"/>
    <p:sldId id="269" r:id="rId39"/>
    <p:sldId id="270" r:id="rId40"/>
    <p:sldId id="2538" r:id="rId41"/>
    <p:sldId id="2539" r:id="rId42"/>
    <p:sldId id="2540" r:id="rId43"/>
    <p:sldId id="265" r:id="rId44"/>
    <p:sldId id="266" r:id="rId45"/>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8F0EFD6-53A8-3BB7-D4E8-3439FE16A3FF}" name="Tiphaine VALLOIS" initials="TV" userId="S::tvallois@aliquis-conseil.com::e4f261e0-3646-428c-82de-bab4b8ee8b9c"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BFECF2"/>
    <a:srgbClr val="2F2483"/>
    <a:srgbClr val="F9B02C"/>
    <a:srgbClr val="2181CB"/>
    <a:srgbClr val="51CBDB"/>
    <a:srgbClr val="90DEE8"/>
    <a:srgbClr val="FFD38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998D97E-4807-431A-A1BC-A6B56DF38DAA}" v="3" dt="2022-09-19T16:27:03.56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195" autoAdjust="0"/>
    <p:restoredTop sz="81156" autoAdjust="0"/>
  </p:normalViewPr>
  <p:slideViewPr>
    <p:cSldViewPr snapToGrid="0" snapToObjects="1">
      <p:cViewPr varScale="1">
        <p:scale>
          <a:sx n="92" d="100"/>
          <a:sy n="92" d="100"/>
        </p:scale>
        <p:origin x="1483" y="67"/>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microsoft.com/office/2018/10/relationships/authors" Target="author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 Id="rId51" Type="http://schemas.microsoft.com/office/2016/11/relationships/changesInfo" Target="changesInfos/changesInfo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iphaine VALLOIS" userId="e4f261e0-3646-428c-82de-bab4b8ee8b9c" providerId="ADAL" clId="{9998D97E-4807-431A-A1BC-A6B56DF38DAA}"/>
    <pc:docChg chg="custSel addSld delSld modSld sldOrd">
      <pc:chgData name="Tiphaine VALLOIS" userId="e4f261e0-3646-428c-82de-bab4b8ee8b9c" providerId="ADAL" clId="{9998D97E-4807-431A-A1BC-A6B56DF38DAA}" dt="2022-09-19T16:27:03.564" v="88"/>
      <pc:docMkLst>
        <pc:docMk/>
      </pc:docMkLst>
      <pc:sldChg chg="addSp delSp modSp mod">
        <pc:chgData name="Tiphaine VALLOIS" userId="e4f261e0-3646-428c-82de-bab4b8ee8b9c" providerId="ADAL" clId="{9998D97E-4807-431A-A1BC-A6B56DF38DAA}" dt="2022-09-19T16:13:57.007" v="86" actId="20577"/>
        <pc:sldMkLst>
          <pc:docMk/>
          <pc:sldMk cId="982972372" sldId="317"/>
        </pc:sldMkLst>
        <pc:spChg chg="add mod">
          <ac:chgData name="Tiphaine VALLOIS" userId="e4f261e0-3646-428c-82de-bab4b8ee8b9c" providerId="ADAL" clId="{9998D97E-4807-431A-A1BC-A6B56DF38DAA}" dt="2022-09-19T16:13:57.007" v="86" actId="20577"/>
          <ac:spMkLst>
            <pc:docMk/>
            <pc:sldMk cId="982972372" sldId="317"/>
            <ac:spMk id="9" creationId="{85E8BC85-0A3D-B817-0D9B-62901460C9FE}"/>
          </ac:spMkLst>
        </pc:spChg>
        <pc:spChg chg="mod">
          <ac:chgData name="Tiphaine VALLOIS" userId="e4f261e0-3646-428c-82de-bab4b8ee8b9c" providerId="ADAL" clId="{9998D97E-4807-431A-A1BC-A6B56DF38DAA}" dt="2022-09-19T16:12:31.624" v="49" actId="1038"/>
          <ac:spMkLst>
            <pc:docMk/>
            <pc:sldMk cId="982972372" sldId="317"/>
            <ac:spMk id="36" creationId="{CD156CE4-B182-4B34-8D7A-6C2F0C4BD5D0}"/>
          </ac:spMkLst>
        </pc:spChg>
        <pc:spChg chg="mod">
          <ac:chgData name="Tiphaine VALLOIS" userId="e4f261e0-3646-428c-82de-bab4b8ee8b9c" providerId="ADAL" clId="{9998D97E-4807-431A-A1BC-A6B56DF38DAA}" dt="2022-09-19T16:12:24.365" v="46" actId="1035"/>
          <ac:spMkLst>
            <pc:docMk/>
            <pc:sldMk cId="982972372" sldId="317"/>
            <ac:spMk id="37" creationId="{26E5877C-7E05-4487-8368-94B3DFF6354D}"/>
          </ac:spMkLst>
        </pc:spChg>
        <pc:cxnChg chg="add mod">
          <ac:chgData name="Tiphaine VALLOIS" userId="e4f261e0-3646-428c-82de-bab4b8ee8b9c" providerId="ADAL" clId="{9998D97E-4807-431A-A1BC-A6B56DF38DAA}" dt="2022-09-19T16:13:45.316" v="84" actId="14100"/>
          <ac:cxnSpMkLst>
            <pc:docMk/>
            <pc:sldMk cId="982972372" sldId="317"/>
            <ac:cxnSpMk id="11" creationId="{D6F7E7E5-0988-BB0E-4FCC-662891EFEAC9}"/>
          </ac:cxnSpMkLst>
        </pc:cxnChg>
        <pc:cxnChg chg="mod">
          <ac:chgData name="Tiphaine VALLOIS" userId="e4f261e0-3646-428c-82de-bab4b8ee8b9c" providerId="ADAL" clId="{9998D97E-4807-431A-A1BC-A6B56DF38DAA}" dt="2022-09-19T16:11:59.176" v="41" actId="14100"/>
          <ac:cxnSpMkLst>
            <pc:docMk/>
            <pc:sldMk cId="982972372" sldId="317"/>
            <ac:cxnSpMk id="38" creationId="{582372EA-CEFC-460D-B17B-B882975496FC}"/>
          </ac:cxnSpMkLst>
        </pc:cxnChg>
        <pc:cxnChg chg="del mod">
          <ac:chgData name="Tiphaine VALLOIS" userId="e4f261e0-3646-428c-82de-bab4b8ee8b9c" providerId="ADAL" clId="{9998D97E-4807-431A-A1BC-A6B56DF38DAA}" dt="2022-09-19T16:12:16.848" v="43" actId="478"/>
          <ac:cxnSpMkLst>
            <pc:docMk/>
            <pc:sldMk cId="982972372" sldId="317"/>
            <ac:cxnSpMk id="40" creationId="{79BD8BC4-E36B-4DEC-8EEC-64819C025B62}"/>
          </ac:cxnSpMkLst>
        </pc:cxnChg>
      </pc:sldChg>
      <pc:sldChg chg="modSp mod modNotesTx">
        <pc:chgData name="Tiphaine VALLOIS" userId="e4f261e0-3646-428c-82de-bab4b8ee8b9c" providerId="ADAL" clId="{9998D97E-4807-431A-A1BC-A6B56DF38DAA}" dt="2022-09-19T15:49:13.339" v="34" actId="20577"/>
        <pc:sldMkLst>
          <pc:docMk/>
          <pc:sldMk cId="2768472279" sldId="2523"/>
        </pc:sldMkLst>
        <pc:spChg chg="mod">
          <ac:chgData name="Tiphaine VALLOIS" userId="e4f261e0-3646-428c-82de-bab4b8ee8b9c" providerId="ADAL" clId="{9998D97E-4807-431A-A1BC-A6B56DF38DAA}" dt="2022-09-19T15:49:07.136" v="32" actId="20577"/>
          <ac:spMkLst>
            <pc:docMk/>
            <pc:sldMk cId="2768472279" sldId="2523"/>
            <ac:spMk id="10" creationId="{47A9C4F8-DE85-C88A-D5AD-C59E95A16FB3}"/>
          </ac:spMkLst>
        </pc:spChg>
        <pc:spChg chg="mod">
          <ac:chgData name="Tiphaine VALLOIS" userId="e4f261e0-3646-428c-82de-bab4b8ee8b9c" providerId="ADAL" clId="{9998D97E-4807-431A-A1BC-A6B56DF38DAA}" dt="2022-09-19T15:49:13.339" v="34" actId="20577"/>
          <ac:spMkLst>
            <pc:docMk/>
            <pc:sldMk cId="2768472279" sldId="2523"/>
            <ac:spMk id="12" creationId="{2EF1BE06-A0FA-8D86-FE79-0B0CD9D907A4}"/>
          </ac:spMkLst>
        </pc:spChg>
        <pc:spChg chg="mod">
          <ac:chgData name="Tiphaine VALLOIS" userId="e4f261e0-3646-428c-82de-bab4b8ee8b9c" providerId="ADAL" clId="{9998D97E-4807-431A-A1BC-A6B56DF38DAA}" dt="2022-09-19T15:49:02.504" v="26" actId="20577"/>
          <ac:spMkLst>
            <pc:docMk/>
            <pc:sldMk cId="2768472279" sldId="2523"/>
            <ac:spMk id="35" creationId="{2A2F0358-CEF8-A30C-867A-5D20D881752C}"/>
          </ac:spMkLst>
        </pc:spChg>
        <pc:spChg chg="mod">
          <ac:chgData name="Tiphaine VALLOIS" userId="e4f261e0-3646-428c-82de-bab4b8ee8b9c" providerId="ADAL" clId="{9998D97E-4807-431A-A1BC-A6B56DF38DAA}" dt="2022-09-19T15:36:51.687" v="8" actId="20577"/>
          <ac:spMkLst>
            <pc:docMk/>
            <pc:sldMk cId="2768472279" sldId="2523"/>
            <ac:spMk id="43" creationId="{B3D04C80-7596-D66F-89E9-3E237DD22341}"/>
          </ac:spMkLst>
        </pc:spChg>
      </pc:sldChg>
      <pc:sldChg chg="addSp delSp modSp mod ord">
        <pc:chgData name="Tiphaine VALLOIS" userId="e4f261e0-3646-428c-82de-bab4b8ee8b9c" providerId="ADAL" clId="{9998D97E-4807-431A-A1BC-A6B56DF38DAA}" dt="2022-09-19T15:53:42.575" v="38"/>
        <pc:sldMkLst>
          <pc:docMk/>
          <pc:sldMk cId="3247206681" sldId="2525"/>
        </pc:sldMkLst>
        <pc:spChg chg="del">
          <ac:chgData name="Tiphaine VALLOIS" userId="e4f261e0-3646-428c-82de-bab4b8ee8b9c" providerId="ADAL" clId="{9998D97E-4807-431A-A1BC-A6B56DF38DAA}" dt="2022-09-19T15:53:24.369" v="35" actId="478"/>
          <ac:spMkLst>
            <pc:docMk/>
            <pc:sldMk cId="3247206681" sldId="2525"/>
            <ac:spMk id="2" creationId="{7AF558EA-F9CC-BD4F-39EA-874F8564FDAD}"/>
          </ac:spMkLst>
        </pc:spChg>
        <pc:spChg chg="add mod">
          <ac:chgData name="Tiphaine VALLOIS" userId="e4f261e0-3646-428c-82de-bab4b8ee8b9c" providerId="ADAL" clId="{9998D97E-4807-431A-A1BC-A6B56DF38DAA}" dt="2022-09-19T15:53:25.039" v="36"/>
          <ac:spMkLst>
            <pc:docMk/>
            <pc:sldMk cId="3247206681" sldId="2525"/>
            <ac:spMk id="4" creationId="{5BD5E669-2785-2EBB-40EA-1AA4FE082AAF}"/>
          </ac:spMkLst>
        </pc:spChg>
      </pc:sldChg>
      <pc:sldChg chg="add">
        <pc:chgData name="Tiphaine VALLOIS" userId="e4f261e0-3646-428c-82de-bab4b8ee8b9c" providerId="ADAL" clId="{9998D97E-4807-431A-A1BC-A6B56DF38DAA}" dt="2022-09-19T16:27:03.564" v="88"/>
        <pc:sldMkLst>
          <pc:docMk/>
          <pc:sldMk cId="393229568" sldId="2530"/>
        </pc:sldMkLst>
      </pc:sldChg>
      <pc:sldChg chg="del">
        <pc:chgData name="Tiphaine VALLOIS" userId="e4f261e0-3646-428c-82de-bab4b8ee8b9c" providerId="ADAL" clId="{9998D97E-4807-431A-A1BC-A6B56DF38DAA}" dt="2022-09-19T16:27:01.197" v="87" actId="2696"/>
        <pc:sldMkLst>
          <pc:docMk/>
          <pc:sldMk cId="643810262" sldId="2530"/>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C:\Users\Audrey%20Mas\AppData\Local\Microsoft\Windows\INetCache\Content.Outlook\KL2RQ4RC\Classeur2%20(002).xlsm"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Audrey%20Mas\AppData\Local\Microsoft\Windows\INetCache\Content.Outlook\KL2RQ4RC\Classeur2%20(002).xlsm"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stephane.eutache\AppData\Local\Microsoft\Windows\INetCache\Content.Outlook\J1O4AFZ9\Classeur3.xlsm"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Feuil1!$B$3</c:f>
              <c:strCache>
                <c:ptCount val="1"/>
                <c:pt idx="0">
                  <c:v>CMS EUR 30 ans</c:v>
                </c:pt>
              </c:strCache>
            </c:strRef>
          </c:tx>
          <c:spPr>
            <a:ln w="12700" cap="rnd">
              <a:solidFill>
                <a:schemeClr val="accent1"/>
              </a:solidFill>
              <a:round/>
            </a:ln>
            <a:effectLst/>
          </c:spPr>
          <c:marker>
            <c:symbol val="none"/>
          </c:marker>
          <c:cat>
            <c:numRef>
              <c:f>Feuil1!$A$4:$A$2528</c:f>
              <c:numCache>
                <c:formatCode>m/d/yyyy</c:formatCode>
                <c:ptCount val="2525"/>
                <c:pt idx="0">
                  <c:v>44809</c:v>
                </c:pt>
                <c:pt idx="1">
                  <c:v>44806</c:v>
                </c:pt>
                <c:pt idx="2">
                  <c:v>44805</c:v>
                </c:pt>
                <c:pt idx="3">
                  <c:v>44804</c:v>
                </c:pt>
                <c:pt idx="4">
                  <c:v>44803</c:v>
                </c:pt>
                <c:pt idx="5">
                  <c:v>44802</c:v>
                </c:pt>
                <c:pt idx="6">
                  <c:v>44799</c:v>
                </c:pt>
                <c:pt idx="7">
                  <c:v>44798</c:v>
                </c:pt>
                <c:pt idx="8">
                  <c:v>44797</c:v>
                </c:pt>
                <c:pt idx="9">
                  <c:v>44796</c:v>
                </c:pt>
                <c:pt idx="10">
                  <c:v>44795</c:v>
                </c:pt>
                <c:pt idx="11">
                  <c:v>44792</c:v>
                </c:pt>
                <c:pt idx="12">
                  <c:v>44791</c:v>
                </c:pt>
                <c:pt idx="13">
                  <c:v>44790</c:v>
                </c:pt>
                <c:pt idx="14">
                  <c:v>44789</c:v>
                </c:pt>
                <c:pt idx="15">
                  <c:v>44788</c:v>
                </c:pt>
                <c:pt idx="16">
                  <c:v>44785</c:v>
                </c:pt>
                <c:pt idx="17">
                  <c:v>44784</c:v>
                </c:pt>
                <c:pt idx="18">
                  <c:v>44783</c:v>
                </c:pt>
                <c:pt idx="19">
                  <c:v>44782</c:v>
                </c:pt>
                <c:pt idx="20">
                  <c:v>44781</c:v>
                </c:pt>
                <c:pt idx="21">
                  <c:v>44778</c:v>
                </c:pt>
                <c:pt idx="22">
                  <c:v>44777</c:v>
                </c:pt>
                <c:pt idx="23">
                  <c:v>44776</c:v>
                </c:pt>
                <c:pt idx="24">
                  <c:v>44775</c:v>
                </c:pt>
                <c:pt idx="25">
                  <c:v>44774</c:v>
                </c:pt>
                <c:pt idx="26">
                  <c:v>44771</c:v>
                </c:pt>
                <c:pt idx="27">
                  <c:v>44770</c:v>
                </c:pt>
                <c:pt idx="28">
                  <c:v>44769</c:v>
                </c:pt>
                <c:pt idx="29">
                  <c:v>44768</c:v>
                </c:pt>
                <c:pt idx="30">
                  <c:v>44767</c:v>
                </c:pt>
                <c:pt idx="31">
                  <c:v>44764</c:v>
                </c:pt>
                <c:pt idx="32">
                  <c:v>44763</c:v>
                </c:pt>
                <c:pt idx="33">
                  <c:v>44762</c:v>
                </c:pt>
                <c:pt idx="34">
                  <c:v>44761</c:v>
                </c:pt>
                <c:pt idx="35">
                  <c:v>44760</c:v>
                </c:pt>
                <c:pt idx="36">
                  <c:v>44757</c:v>
                </c:pt>
                <c:pt idx="37">
                  <c:v>44756</c:v>
                </c:pt>
                <c:pt idx="38">
                  <c:v>44755</c:v>
                </c:pt>
                <c:pt idx="39">
                  <c:v>44754</c:v>
                </c:pt>
                <c:pt idx="40">
                  <c:v>44753</c:v>
                </c:pt>
                <c:pt idx="41">
                  <c:v>44750</c:v>
                </c:pt>
                <c:pt idx="42">
                  <c:v>44749</c:v>
                </c:pt>
                <c:pt idx="43">
                  <c:v>44748</c:v>
                </c:pt>
                <c:pt idx="44">
                  <c:v>44747</c:v>
                </c:pt>
                <c:pt idx="45">
                  <c:v>44746</c:v>
                </c:pt>
                <c:pt idx="46">
                  <c:v>44743</c:v>
                </c:pt>
                <c:pt idx="47">
                  <c:v>44742</c:v>
                </c:pt>
                <c:pt idx="48">
                  <c:v>44741</c:v>
                </c:pt>
                <c:pt idx="49">
                  <c:v>44740</c:v>
                </c:pt>
                <c:pt idx="50">
                  <c:v>44739</c:v>
                </c:pt>
                <c:pt idx="51">
                  <c:v>44736</c:v>
                </c:pt>
                <c:pt idx="52">
                  <c:v>44735</c:v>
                </c:pt>
                <c:pt idx="53">
                  <c:v>44734</c:v>
                </c:pt>
                <c:pt idx="54">
                  <c:v>44733</c:v>
                </c:pt>
                <c:pt idx="55">
                  <c:v>44732</c:v>
                </c:pt>
                <c:pt idx="56">
                  <c:v>44729</c:v>
                </c:pt>
                <c:pt idx="57">
                  <c:v>44728</c:v>
                </c:pt>
                <c:pt idx="58">
                  <c:v>44727</c:v>
                </c:pt>
                <c:pt idx="59">
                  <c:v>44726</c:v>
                </c:pt>
                <c:pt idx="60">
                  <c:v>44725</c:v>
                </c:pt>
                <c:pt idx="61">
                  <c:v>44722</c:v>
                </c:pt>
                <c:pt idx="62">
                  <c:v>44721</c:v>
                </c:pt>
                <c:pt idx="63">
                  <c:v>44720</c:v>
                </c:pt>
                <c:pt idx="64">
                  <c:v>44719</c:v>
                </c:pt>
                <c:pt idx="65">
                  <c:v>44718</c:v>
                </c:pt>
                <c:pt idx="66">
                  <c:v>44715</c:v>
                </c:pt>
                <c:pt idx="67">
                  <c:v>44714</c:v>
                </c:pt>
                <c:pt idx="68">
                  <c:v>44713</c:v>
                </c:pt>
                <c:pt idx="69">
                  <c:v>44712</c:v>
                </c:pt>
                <c:pt idx="70">
                  <c:v>44711</c:v>
                </c:pt>
                <c:pt idx="71">
                  <c:v>44708</c:v>
                </c:pt>
                <c:pt idx="72">
                  <c:v>44707</c:v>
                </c:pt>
                <c:pt idx="73">
                  <c:v>44706</c:v>
                </c:pt>
                <c:pt idx="74">
                  <c:v>44705</c:v>
                </c:pt>
                <c:pt idx="75">
                  <c:v>44704</c:v>
                </c:pt>
                <c:pt idx="76">
                  <c:v>44701</c:v>
                </c:pt>
                <c:pt idx="77">
                  <c:v>44700</c:v>
                </c:pt>
                <c:pt idx="78">
                  <c:v>44699</c:v>
                </c:pt>
                <c:pt idx="79">
                  <c:v>44698</c:v>
                </c:pt>
                <c:pt idx="80">
                  <c:v>44697</c:v>
                </c:pt>
                <c:pt idx="81">
                  <c:v>44694</c:v>
                </c:pt>
                <c:pt idx="82">
                  <c:v>44693</c:v>
                </c:pt>
                <c:pt idx="83">
                  <c:v>44692</c:v>
                </c:pt>
                <c:pt idx="84">
                  <c:v>44691</c:v>
                </c:pt>
                <c:pt idx="85">
                  <c:v>44690</c:v>
                </c:pt>
                <c:pt idx="86">
                  <c:v>44687</c:v>
                </c:pt>
                <c:pt idx="87">
                  <c:v>44686</c:v>
                </c:pt>
                <c:pt idx="88">
                  <c:v>44685</c:v>
                </c:pt>
                <c:pt idx="89">
                  <c:v>44684</c:v>
                </c:pt>
                <c:pt idx="90">
                  <c:v>44683</c:v>
                </c:pt>
                <c:pt idx="91">
                  <c:v>44680</c:v>
                </c:pt>
                <c:pt idx="92">
                  <c:v>44679</c:v>
                </c:pt>
                <c:pt idx="93">
                  <c:v>44678</c:v>
                </c:pt>
                <c:pt idx="94">
                  <c:v>44677</c:v>
                </c:pt>
                <c:pt idx="95">
                  <c:v>44676</c:v>
                </c:pt>
                <c:pt idx="96">
                  <c:v>44673</c:v>
                </c:pt>
                <c:pt idx="97">
                  <c:v>44672</c:v>
                </c:pt>
                <c:pt idx="98">
                  <c:v>44671</c:v>
                </c:pt>
                <c:pt idx="99">
                  <c:v>44670</c:v>
                </c:pt>
                <c:pt idx="100">
                  <c:v>44665</c:v>
                </c:pt>
                <c:pt idx="101">
                  <c:v>44664</c:v>
                </c:pt>
                <c:pt idx="102">
                  <c:v>44663</c:v>
                </c:pt>
                <c:pt idx="103">
                  <c:v>44662</c:v>
                </c:pt>
                <c:pt idx="104">
                  <c:v>44659</c:v>
                </c:pt>
                <c:pt idx="105">
                  <c:v>44658</c:v>
                </c:pt>
                <c:pt idx="106">
                  <c:v>44657</c:v>
                </c:pt>
                <c:pt idx="107">
                  <c:v>44656</c:v>
                </c:pt>
                <c:pt idx="108">
                  <c:v>44655</c:v>
                </c:pt>
                <c:pt idx="109">
                  <c:v>44652</c:v>
                </c:pt>
                <c:pt idx="110">
                  <c:v>44651</c:v>
                </c:pt>
                <c:pt idx="111">
                  <c:v>44650</c:v>
                </c:pt>
                <c:pt idx="112">
                  <c:v>44649</c:v>
                </c:pt>
                <c:pt idx="113">
                  <c:v>44648</c:v>
                </c:pt>
                <c:pt idx="114">
                  <c:v>44645</c:v>
                </c:pt>
                <c:pt idx="115">
                  <c:v>44644</c:v>
                </c:pt>
                <c:pt idx="116">
                  <c:v>44643</c:v>
                </c:pt>
                <c:pt idx="117">
                  <c:v>44642</c:v>
                </c:pt>
                <c:pt idx="118">
                  <c:v>44641</c:v>
                </c:pt>
                <c:pt idx="119">
                  <c:v>44638</c:v>
                </c:pt>
                <c:pt idx="120">
                  <c:v>44637</c:v>
                </c:pt>
                <c:pt idx="121">
                  <c:v>44636</c:v>
                </c:pt>
                <c:pt idx="122">
                  <c:v>44635</c:v>
                </c:pt>
                <c:pt idx="123">
                  <c:v>44634</c:v>
                </c:pt>
                <c:pt idx="124">
                  <c:v>44631</c:v>
                </c:pt>
                <c:pt idx="125">
                  <c:v>44630</c:v>
                </c:pt>
                <c:pt idx="126">
                  <c:v>44629</c:v>
                </c:pt>
                <c:pt idx="127">
                  <c:v>44628</c:v>
                </c:pt>
                <c:pt idx="128">
                  <c:v>44627</c:v>
                </c:pt>
                <c:pt idx="129">
                  <c:v>44624</c:v>
                </c:pt>
                <c:pt idx="130">
                  <c:v>44623</c:v>
                </c:pt>
                <c:pt idx="131">
                  <c:v>44622</c:v>
                </c:pt>
                <c:pt idx="132">
                  <c:v>44621</c:v>
                </c:pt>
                <c:pt idx="133">
                  <c:v>44620</c:v>
                </c:pt>
                <c:pt idx="134">
                  <c:v>44617</c:v>
                </c:pt>
                <c:pt idx="135">
                  <c:v>44616</c:v>
                </c:pt>
                <c:pt idx="136">
                  <c:v>44615</c:v>
                </c:pt>
                <c:pt idx="137">
                  <c:v>44614</c:v>
                </c:pt>
                <c:pt idx="138">
                  <c:v>44613</c:v>
                </c:pt>
                <c:pt idx="139">
                  <c:v>44610</c:v>
                </c:pt>
                <c:pt idx="140">
                  <c:v>44609</c:v>
                </c:pt>
                <c:pt idx="141">
                  <c:v>44608</c:v>
                </c:pt>
                <c:pt idx="142">
                  <c:v>44607</c:v>
                </c:pt>
                <c:pt idx="143">
                  <c:v>44606</c:v>
                </c:pt>
                <c:pt idx="144">
                  <c:v>44603</c:v>
                </c:pt>
                <c:pt idx="145">
                  <c:v>44602</c:v>
                </c:pt>
                <c:pt idx="146">
                  <c:v>44601</c:v>
                </c:pt>
                <c:pt idx="147">
                  <c:v>44600</c:v>
                </c:pt>
                <c:pt idx="148">
                  <c:v>44599</c:v>
                </c:pt>
                <c:pt idx="149">
                  <c:v>44596</c:v>
                </c:pt>
                <c:pt idx="150">
                  <c:v>44595</c:v>
                </c:pt>
                <c:pt idx="151">
                  <c:v>44594</c:v>
                </c:pt>
                <c:pt idx="152">
                  <c:v>44593</c:v>
                </c:pt>
                <c:pt idx="153">
                  <c:v>44592</c:v>
                </c:pt>
                <c:pt idx="154">
                  <c:v>44589</c:v>
                </c:pt>
                <c:pt idx="155">
                  <c:v>44588</c:v>
                </c:pt>
                <c:pt idx="156">
                  <c:v>44587</c:v>
                </c:pt>
                <c:pt idx="157">
                  <c:v>44586</c:v>
                </c:pt>
                <c:pt idx="158">
                  <c:v>44585</c:v>
                </c:pt>
                <c:pt idx="159">
                  <c:v>44582</c:v>
                </c:pt>
                <c:pt idx="160">
                  <c:v>44581</c:v>
                </c:pt>
                <c:pt idx="161">
                  <c:v>44580</c:v>
                </c:pt>
                <c:pt idx="162">
                  <c:v>44579</c:v>
                </c:pt>
                <c:pt idx="163">
                  <c:v>44578</c:v>
                </c:pt>
                <c:pt idx="164">
                  <c:v>44575</c:v>
                </c:pt>
                <c:pt idx="165">
                  <c:v>44574</c:v>
                </c:pt>
                <c:pt idx="166">
                  <c:v>44573</c:v>
                </c:pt>
                <c:pt idx="167">
                  <c:v>44572</c:v>
                </c:pt>
                <c:pt idx="168">
                  <c:v>44571</c:v>
                </c:pt>
                <c:pt idx="169">
                  <c:v>44568</c:v>
                </c:pt>
                <c:pt idx="170">
                  <c:v>44567</c:v>
                </c:pt>
                <c:pt idx="171">
                  <c:v>44566</c:v>
                </c:pt>
                <c:pt idx="172">
                  <c:v>44565</c:v>
                </c:pt>
                <c:pt idx="173">
                  <c:v>44564</c:v>
                </c:pt>
                <c:pt idx="174">
                  <c:v>44560</c:v>
                </c:pt>
                <c:pt idx="175">
                  <c:v>44559</c:v>
                </c:pt>
                <c:pt idx="176">
                  <c:v>44558</c:v>
                </c:pt>
                <c:pt idx="177">
                  <c:v>44557</c:v>
                </c:pt>
                <c:pt idx="178">
                  <c:v>44553</c:v>
                </c:pt>
                <c:pt idx="179">
                  <c:v>44552</c:v>
                </c:pt>
                <c:pt idx="180">
                  <c:v>44551</c:v>
                </c:pt>
                <c:pt idx="181">
                  <c:v>44550</c:v>
                </c:pt>
                <c:pt idx="182">
                  <c:v>44547</c:v>
                </c:pt>
                <c:pt idx="183">
                  <c:v>44546</c:v>
                </c:pt>
                <c:pt idx="184">
                  <c:v>44545</c:v>
                </c:pt>
                <c:pt idx="185">
                  <c:v>44544</c:v>
                </c:pt>
                <c:pt idx="186">
                  <c:v>44543</c:v>
                </c:pt>
                <c:pt idx="187">
                  <c:v>44540</c:v>
                </c:pt>
                <c:pt idx="188">
                  <c:v>44539</c:v>
                </c:pt>
                <c:pt idx="189">
                  <c:v>44538</c:v>
                </c:pt>
                <c:pt idx="190">
                  <c:v>44537</c:v>
                </c:pt>
                <c:pt idx="191">
                  <c:v>44536</c:v>
                </c:pt>
                <c:pt idx="192">
                  <c:v>44533</c:v>
                </c:pt>
                <c:pt idx="193">
                  <c:v>44532</c:v>
                </c:pt>
                <c:pt idx="194">
                  <c:v>44531</c:v>
                </c:pt>
                <c:pt idx="195">
                  <c:v>44530</c:v>
                </c:pt>
                <c:pt idx="196">
                  <c:v>44529</c:v>
                </c:pt>
                <c:pt idx="197">
                  <c:v>44526</c:v>
                </c:pt>
                <c:pt idx="198">
                  <c:v>44525</c:v>
                </c:pt>
                <c:pt idx="199">
                  <c:v>44524</c:v>
                </c:pt>
                <c:pt idx="200">
                  <c:v>44523</c:v>
                </c:pt>
                <c:pt idx="201">
                  <c:v>44522</c:v>
                </c:pt>
                <c:pt idx="202">
                  <c:v>44519</c:v>
                </c:pt>
                <c:pt idx="203">
                  <c:v>44518</c:v>
                </c:pt>
                <c:pt idx="204">
                  <c:v>44517</c:v>
                </c:pt>
                <c:pt idx="205">
                  <c:v>44516</c:v>
                </c:pt>
                <c:pt idx="206">
                  <c:v>44515</c:v>
                </c:pt>
                <c:pt idx="207">
                  <c:v>44512</c:v>
                </c:pt>
                <c:pt idx="208">
                  <c:v>44511</c:v>
                </c:pt>
                <c:pt idx="209">
                  <c:v>44510</c:v>
                </c:pt>
                <c:pt idx="210">
                  <c:v>44509</c:v>
                </c:pt>
                <c:pt idx="211">
                  <c:v>44508</c:v>
                </c:pt>
                <c:pt idx="212">
                  <c:v>44505</c:v>
                </c:pt>
                <c:pt idx="213">
                  <c:v>44504</c:v>
                </c:pt>
                <c:pt idx="214">
                  <c:v>44503</c:v>
                </c:pt>
                <c:pt idx="215">
                  <c:v>44502</c:v>
                </c:pt>
                <c:pt idx="216">
                  <c:v>44501</c:v>
                </c:pt>
                <c:pt idx="217">
                  <c:v>44498</c:v>
                </c:pt>
                <c:pt idx="218">
                  <c:v>44497</c:v>
                </c:pt>
                <c:pt idx="219">
                  <c:v>44496</c:v>
                </c:pt>
                <c:pt idx="220">
                  <c:v>44495</c:v>
                </c:pt>
                <c:pt idx="221">
                  <c:v>44494</c:v>
                </c:pt>
                <c:pt idx="222">
                  <c:v>44491</c:v>
                </c:pt>
                <c:pt idx="223">
                  <c:v>44490</c:v>
                </c:pt>
                <c:pt idx="224">
                  <c:v>44489</c:v>
                </c:pt>
                <c:pt idx="225">
                  <c:v>44488</c:v>
                </c:pt>
                <c:pt idx="226">
                  <c:v>44487</c:v>
                </c:pt>
                <c:pt idx="227">
                  <c:v>44484</c:v>
                </c:pt>
                <c:pt idx="228">
                  <c:v>44483</c:v>
                </c:pt>
                <c:pt idx="229">
                  <c:v>44482</c:v>
                </c:pt>
                <c:pt idx="230">
                  <c:v>44481</c:v>
                </c:pt>
                <c:pt idx="231">
                  <c:v>44480</c:v>
                </c:pt>
                <c:pt idx="232">
                  <c:v>44477</c:v>
                </c:pt>
                <c:pt idx="233">
                  <c:v>44476</c:v>
                </c:pt>
                <c:pt idx="234">
                  <c:v>44475</c:v>
                </c:pt>
                <c:pt idx="235">
                  <c:v>44474</c:v>
                </c:pt>
                <c:pt idx="236">
                  <c:v>44473</c:v>
                </c:pt>
                <c:pt idx="237">
                  <c:v>44470</c:v>
                </c:pt>
                <c:pt idx="238">
                  <c:v>44469</c:v>
                </c:pt>
                <c:pt idx="239">
                  <c:v>44468</c:v>
                </c:pt>
                <c:pt idx="240">
                  <c:v>44467</c:v>
                </c:pt>
                <c:pt idx="241">
                  <c:v>44466</c:v>
                </c:pt>
                <c:pt idx="242">
                  <c:v>44463</c:v>
                </c:pt>
                <c:pt idx="243">
                  <c:v>44462</c:v>
                </c:pt>
                <c:pt idx="244">
                  <c:v>44461</c:v>
                </c:pt>
                <c:pt idx="245">
                  <c:v>44460</c:v>
                </c:pt>
                <c:pt idx="246">
                  <c:v>44459</c:v>
                </c:pt>
                <c:pt idx="247">
                  <c:v>44456</c:v>
                </c:pt>
                <c:pt idx="248">
                  <c:v>44455</c:v>
                </c:pt>
                <c:pt idx="249">
                  <c:v>44454</c:v>
                </c:pt>
                <c:pt idx="250">
                  <c:v>44453</c:v>
                </c:pt>
                <c:pt idx="251">
                  <c:v>44452</c:v>
                </c:pt>
                <c:pt idx="252">
                  <c:v>44449</c:v>
                </c:pt>
                <c:pt idx="253">
                  <c:v>44448</c:v>
                </c:pt>
                <c:pt idx="254">
                  <c:v>44447</c:v>
                </c:pt>
                <c:pt idx="255">
                  <c:v>44446</c:v>
                </c:pt>
                <c:pt idx="256">
                  <c:v>44445</c:v>
                </c:pt>
                <c:pt idx="257">
                  <c:v>44442</c:v>
                </c:pt>
                <c:pt idx="258">
                  <c:v>44441</c:v>
                </c:pt>
                <c:pt idx="259">
                  <c:v>44440</c:v>
                </c:pt>
                <c:pt idx="260">
                  <c:v>44439</c:v>
                </c:pt>
                <c:pt idx="261">
                  <c:v>44438</c:v>
                </c:pt>
                <c:pt idx="262">
                  <c:v>44435</c:v>
                </c:pt>
                <c:pt idx="263">
                  <c:v>44434</c:v>
                </c:pt>
                <c:pt idx="264">
                  <c:v>44433</c:v>
                </c:pt>
                <c:pt idx="265">
                  <c:v>44432</c:v>
                </c:pt>
                <c:pt idx="266">
                  <c:v>44431</c:v>
                </c:pt>
                <c:pt idx="267">
                  <c:v>44428</c:v>
                </c:pt>
                <c:pt idx="268">
                  <c:v>44427</c:v>
                </c:pt>
                <c:pt idx="269">
                  <c:v>44426</c:v>
                </c:pt>
                <c:pt idx="270">
                  <c:v>44425</c:v>
                </c:pt>
                <c:pt idx="271">
                  <c:v>44424</c:v>
                </c:pt>
                <c:pt idx="272">
                  <c:v>44421</c:v>
                </c:pt>
                <c:pt idx="273">
                  <c:v>44420</c:v>
                </c:pt>
                <c:pt idx="274">
                  <c:v>44419</c:v>
                </c:pt>
                <c:pt idx="275">
                  <c:v>44418</c:v>
                </c:pt>
                <c:pt idx="276">
                  <c:v>44417</c:v>
                </c:pt>
                <c:pt idx="277">
                  <c:v>44414</c:v>
                </c:pt>
                <c:pt idx="278">
                  <c:v>44413</c:v>
                </c:pt>
                <c:pt idx="279">
                  <c:v>44412</c:v>
                </c:pt>
                <c:pt idx="280">
                  <c:v>44411</c:v>
                </c:pt>
                <c:pt idx="281">
                  <c:v>44410</c:v>
                </c:pt>
                <c:pt idx="282">
                  <c:v>44407</c:v>
                </c:pt>
                <c:pt idx="283">
                  <c:v>44406</c:v>
                </c:pt>
                <c:pt idx="284">
                  <c:v>44405</c:v>
                </c:pt>
                <c:pt idx="285">
                  <c:v>44404</c:v>
                </c:pt>
                <c:pt idx="286">
                  <c:v>44403</c:v>
                </c:pt>
                <c:pt idx="287">
                  <c:v>44400</c:v>
                </c:pt>
                <c:pt idx="288">
                  <c:v>44399</c:v>
                </c:pt>
                <c:pt idx="289">
                  <c:v>44398</c:v>
                </c:pt>
                <c:pt idx="290">
                  <c:v>44397</c:v>
                </c:pt>
                <c:pt idx="291">
                  <c:v>44396</c:v>
                </c:pt>
                <c:pt idx="292">
                  <c:v>44393</c:v>
                </c:pt>
                <c:pt idx="293">
                  <c:v>44392</c:v>
                </c:pt>
                <c:pt idx="294">
                  <c:v>44391</c:v>
                </c:pt>
                <c:pt idx="295">
                  <c:v>44390</c:v>
                </c:pt>
                <c:pt idx="296">
                  <c:v>44389</c:v>
                </c:pt>
                <c:pt idx="297">
                  <c:v>44386</c:v>
                </c:pt>
                <c:pt idx="298">
                  <c:v>44385</c:v>
                </c:pt>
                <c:pt idx="299">
                  <c:v>44384</c:v>
                </c:pt>
                <c:pt idx="300">
                  <c:v>44383</c:v>
                </c:pt>
                <c:pt idx="301">
                  <c:v>44382</c:v>
                </c:pt>
                <c:pt idx="302">
                  <c:v>44379</c:v>
                </c:pt>
                <c:pt idx="303">
                  <c:v>44378</c:v>
                </c:pt>
                <c:pt idx="304">
                  <c:v>44377</c:v>
                </c:pt>
                <c:pt idx="305">
                  <c:v>44376</c:v>
                </c:pt>
                <c:pt idx="306">
                  <c:v>44375</c:v>
                </c:pt>
                <c:pt idx="307">
                  <c:v>44372</c:v>
                </c:pt>
                <c:pt idx="308">
                  <c:v>44371</c:v>
                </c:pt>
                <c:pt idx="309">
                  <c:v>44370</c:v>
                </c:pt>
                <c:pt idx="310">
                  <c:v>44369</c:v>
                </c:pt>
                <c:pt idx="311">
                  <c:v>44368</c:v>
                </c:pt>
                <c:pt idx="312">
                  <c:v>44365</c:v>
                </c:pt>
                <c:pt idx="313">
                  <c:v>44364</c:v>
                </c:pt>
                <c:pt idx="314">
                  <c:v>44363</c:v>
                </c:pt>
                <c:pt idx="315">
                  <c:v>44362</c:v>
                </c:pt>
                <c:pt idx="316">
                  <c:v>44361</c:v>
                </c:pt>
                <c:pt idx="317">
                  <c:v>44358</c:v>
                </c:pt>
                <c:pt idx="318">
                  <c:v>44357</c:v>
                </c:pt>
                <c:pt idx="319">
                  <c:v>44356</c:v>
                </c:pt>
                <c:pt idx="320">
                  <c:v>44355</c:v>
                </c:pt>
                <c:pt idx="321">
                  <c:v>44354</c:v>
                </c:pt>
                <c:pt idx="322">
                  <c:v>44351</c:v>
                </c:pt>
                <c:pt idx="323">
                  <c:v>44350</c:v>
                </c:pt>
                <c:pt idx="324">
                  <c:v>44349</c:v>
                </c:pt>
                <c:pt idx="325">
                  <c:v>44348</c:v>
                </c:pt>
                <c:pt idx="326">
                  <c:v>44347</c:v>
                </c:pt>
                <c:pt idx="327">
                  <c:v>44344</c:v>
                </c:pt>
                <c:pt idx="328">
                  <c:v>44343</c:v>
                </c:pt>
                <c:pt idx="329">
                  <c:v>44342</c:v>
                </c:pt>
                <c:pt idx="330">
                  <c:v>44341</c:v>
                </c:pt>
                <c:pt idx="331">
                  <c:v>44340</c:v>
                </c:pt>
                <c:pt idx="332">
                  <c:v>44337</c:v>
                </c:pt>
                <c:pt idx="333">
                  <c:v>44336</c:v>
                </c:pt>
                <c:pt idx="334">
                  <c:v>44335</c:v>
                </c:pt>
                <c:pt idx="335">
                  <c:v>44334</c:v>
                </c:pt>
                <c:pt idx="336">
                  <c:v>44333</c:v>
                </c:pt>
                <c:pt idx="337">
                  <c:v>44330</c:v>
                </c:pt>
                <c:pt idx="338">
                  <c:v>44329</c:v>
                </c:pt>
                <c:pt idx="339">
                  <c:v>44328</c:v>
                </c:pt>
                <c:pt idx="340">
                  <c:v>44327</c:v>
                </c:pt>
                <c:pt idx="341">
                  <c:v>44326</c:v>
                </c:pt>
                <c:pt idx="342">
                  <c:v>44323</c:v>
                </c:pt>
                <c:pt idx="343">
                  <c:v>44322</c:v>
                </c:pt>
                <c:pt idx="344">
                  <c:v>44321</c:v>
                </c:pt>
                <c:pt idx="345">
                  <c:v>44320</c:v>
                </c:pt>
                <c:pt idx="346">
                  <c:v>44319</c:v>
                </c:pt>
                <c:pt idx="347">
                  <c:v>44316</c:v>
                </c:pt>
                <c:pt idx="348">
                  <c:v>44315</c:v>
                </c:pt>
                <c:pt idx="349">
                  <c:v>44314</c:v>
                </c:pt>
                <c:pt idx="350">
                  <c:v>44313</c:v>
                </c:pt>
                <c:pt idx="351">
                  <c:v>44312</c:v>
                </c:pt>
                <c:pt idx="352">
                  <c:v>44309</c:v>
                </c:pt>
                <c:pt idx="353">
                  <c:v>44308</c:v>
                </c:pt>
                <c:pt idx="354">
                  <c:v>44307</c:v>
                </c:pt>
                <c:pt idx="355">
                  <c:v>44306</c:v>
                </c:pt>
                <c:pt idx="356">
                  <c:v>44305</c:v>
                </c:pt>
                <c:pt idx="357">
                  <c:v>44302</c:v>
                </c:pt>
                <c:pt idx="358">
                  <c:v>44301</c:v>
                </c:pt>
                <c:pt idx="359">
                  <c:v>44300</c:v>
                </c:pt>
                <c:pt idx="360">
                  <c:v>44299</c:v>
                </c:pt>
                <c:pt idx="361">
                  <c:v>44298</c:v>
                </c:pt>
                <c:pt idx="362">
                  <c:v>44295</c:v>
                </c:pt>
                <c:pt idx="363">
                  <c:v>44294</c:v>
                </c:pt>
                <c:pt idx="364">
                  <c:v>44293</c:v>
                </c:pt>
                <c:pt idx="365">
                  <c:v>44292</c:v>
                </c:pt>
                <c:pt idx="366">
                  <c:v>44287</c:v>
                </c:pt>
                <c:pt idx="367">
                  <c:v>44286</c:v>
                </c:pt>
                <c:pt idx="368">
                  <c:v>44285</c:v>
                </c:pt>
                <c:pt idx="369">
                  <c:v>44284</c:v>
                </c:pt>
                <c:pt idx="370">
                  <c:v>44281</c:v>
                </c:pt>
                <c:pt idx="371">
                  <c:v>44280</c:v>
                </c:pt>
                <c:pt idx="372">
                  <c:v>44279</c:v>
                </c:pt>
                <c:pt idx="373">
                  <c:v>44278</c:v>
                </c:pt>
                <c:pt idx="374">
                  <c:v>44277</c:v>
                </c:pt>
                <c:pt idx="375">
                  <c:v>44274</c:v>
                </c:pt>
                <c:pt idx="376">
                  <c:v>44273</c:v>
                </c:pt>
                <c:pt idx="377">
                  <c:v>44272</c:v>
                </c:pt>
                <c:pt idx="378">
                  <c:v>44271</c:v>
                </c:pt>
                <c:pt idx="379">
                  <c:v>44270</c:v>
                </c:pt>
                <c:pt idx="380">
                  <c:v>44267</c:v>
                </c:pt>
                <c:pt idx="381">
                  <c:v>44266</c:v>
                </c:pt>
                <c:pt idx="382">
                  <c:v>44265</c:v>
                </c:pt>
                <c:pt idx="383">
                  <c:v>44264</c:v>
                </c:pt>
                <c:pt idx="384">
                  <c:v>44263</c:v>
                </c:pt>
                <c:pt idx="385">
                  <c:v>44260</c:v>
                </c:pt>
                <c:pt idx="386">
                  <c:v>44259</c:v>
                </c:pt>
                <c:pt idx="387">
                  <c:v>44258</c:v>
                </c:pt>
                <c:pt idx="388">
                  <c:v>44257</c:v>
                </c:pt>
                <c:pt idx="389">
                  <c:v>44256</c:v>
                </c:pt>
                <c:pt idx="390">
                  <c:v>44253</c:v>
                </c:pt>
                <c:pt idx="391">
                  <c:v>44252</c:v>
                </c:pt>
                <c:pt idx="392">
                  <c:v>44251</c:v>
                </c:pt>
                <c:pt idx="393">
                  <c:v>44250</c:v>
                </c:pt>
                <c:pt idx="394">
                  <c:v>44249</c:v>
                </c:pt>
                <c:pt idx="395">
                  <c:v>44246</c:v>
                </c:pt>
                <c:pt idx="396">
                  <c:v>44245</c:v>
                </c:pt>
                <c:pt idx="397">
                  <c:v>44244</c:v>
                </c:pt>
                <c:pt idx="398">
                  <c:v>44243</c:v>
                </c:pt>
                <c:pt idx="399">
                  <c:v>44242</c:v>
                </c:pt>
                <c:pt idx="400">
                  <c:v>44239</c:v>
                </c:pt>
                <c:pt idx="401">
                  <c:v>44238</c:v>
                </c:pt>
                <c:pt idx="402">
                  <c:v>44237</c:v>
                </c:pt>
                <c:pt idx="403">
                  <c:v>44236</c:v>
                </c:pt>
                <c:pt idx="404">
                  <c:v>44235</c:v>
                </c:pt>
                <c:pt idx="405">
                  <c:v>44232</c:v>
                </c:pt>
                <c:pt idx="406">
                  <c:v>44231</c:v>
                </c:pt>
                <c:pt idx="407">
                  <c:v>44230</c:v>
                </c:pt>
                <c:pt idx="408">
                  <c:v>44229</c:v>
                </c:pt>
                <c:pt idx="409">
                  <c:v>44228</c:v>
                </c:pt>
                <c:pt idx="410">
                  <c:v>44225</c:v>
                </c:pt>
                <c:pt idx="411">
                  <c:v>44224</c:v>
                </c:pt>
                <c:pt idx="412">
                  <c:v>44223</c:v>
                </c:pt>
                <c:pt idx="413">
                  <c:v>44222</c:v>
                </c:pt>
                <c:pt idx="414">
                  <c:v>44221</c:v>
                </c:pt>
                <c:pt idx="415">
                  <c:v>44218</c:v>
                </c:pt>
                <c:pt idx="416">
                  <c:v>44217</c:v>
                </c:pt>
                <c:pt idx="417">
                  <c:v>44216</c:v>
                </c:pt>
                <c:pt idx="418">
                  <c:v>44215</c:v>
                </c:pt>
                <c:pt idx="419">
                  <c:v>44214</c:v>
                </c:pt>
                <c:pt idx="420">
                  <c:v>44211</c:v>
                </c:pt>
                <c:pt idx="421">
                  <c:v>44210</c:v>
                </c:pt>
                <c:pt idx="422">
                  <c:v>44209</c:v>
                </c:pt>
                <c:pt idx="423">
                  <c:v>44208</c:v>
                </c:pt>
                <c:pt idx="424">
                  <c:v>44207</c:v>
                </c:pt>
                <c:pt idx="425">
                  <c:v>44204</c:v>
                </c:pt>
                <c:pt idx="426">
                  <c:v>44203</c:v>
                </c:pt>
                <c:pt idx="427">
                  <c:v>44202</c:v>
                </c:pt>
                <c:pt idx="428">
                  <c:v>44201</c:v>
                </c:pt>
                <c:pt idx="429">
                  <c:v>44200</c:v>
                </c:pt>
                <c:pt idx="430">
                  <c:v>44195</c:v>
                </c:pt>
                <c:pt idx="431">
                  <c:v>44194</c:v>
                </c:pt>
                <c:pt idx="432">
                  <c:v>44193</c:v>
                </c:pt>
                <c:pt idx="433">
                  <c:v>44188</c:v>
                </c:pt>
                <c:pt idx="434">
                  <c:v>44187</c:v>
                </c:pt>
                <c:pt idx="435">
                  <c:v>44186</c:v>
                </c:pt>
                <c:pt idx="436">
                  <c:v>44183</c:v>
                </c:pt>
                <c:pt idx="437">
                  <c:v>44182</c:v>
                </c:pt>
                <c:pt idx="438">
                  <c:v>44181</c:v>
                </c:pt>
                <c:pt idx="439">
                  <c:v>44180</c:v>
                </c:pt>
                <c:pt idx="440">
                  <c:v>44179</c:v>
                </c:pt>
                <c:pt idx="441">
                  <c:v>44176</c:v>
                </c:pt>
                <c:pt idx="442">
                  <c:v>44175</c:v>
                </c:pt>
                <c:pt idx="443">
                  <c:v>44174</c:v>
                </c:pt>
                <c:pt idx="444">
                  <c:v>44173</c:v>
                </c:pt>
                <c:pt idx="445">
                  <c:v>44172</c:v>
                </c:pt>
                <c:pt idx="446">
                  <c:v>44169</c:v>
                </c:pt>
                <c:pt idx="447">
                  <c:v>44168</c:v>
                </c:pt>
                <c:pt idx="448">
                  <c:v>44167</c:v>
                </c:pt>
                <c:pt idx="449">
                  <c:v>44166</c:v>
                </c:pt>
                <c:pt idx="450">
                  <c:v>44165</c:v>
                </c:pt>
                <c:pt idx="451">
                  <c:v>44162</c:v>
                </c:pt>
                <c:pt idx="452">
                  <c:v>44161</c:v>
                </c:pt>
                <c:pt idx="453">
                  <c:v>44160</c:v>
                </c:pt>
                <c:pt idx="454">
                  <c:v>44159</c:v>
                </c:pt>
                <c:pt idx="455">
                  <c:v>44158</c:v>
                </c:pt>
                <c:pt idx="456">
                  <c:v>44155</c:v>
                </c:pt>
                <c:pt idx="457">
                  <c:v>44154</c:v>
                </c:pt>
                <c:pt idx="458">
                  <c:v>44153</c:v>
                </c:pt>
                <c:pt idx="459">
                  <c:v>44152</c:v>
                </c:pt>
                <c:pt idx="460">
                  <c:v>44151</c:v>
                </c:pt>
                <c:pt idx="461">
                  <c:v>44148</c:v>
                </c:pt>
                <c:pt idx="462">
                  <c:v>44147</c:v>
                </c:pt>
                <c:pt idx="463">
                  <c:v>44146</c:v>
                </c:pt>
                <c:pt idx="464">
                  <c:v>44145</c:v>
                </c:pt>
                <c:pt idx="465">
                  <c:v>44144</c:v>
                </c:pt>
                <c:pt idx="466">
                  <c:v>44141</c:v>
                </c:pt>
                <c:pt idx="467">
                  <c:v>44140</c:v>
                </c:pt>
                <c:pt idx="468">
                  <c:v>44139</c:v>
                </c:pt>
                <c:pt idx="469">
                  <c:v>44138</c:v>
                </c:pt>
                <c:pt idx="470">
                  <c:v>44137</c:v>
                </c:pt>
                <c:pt idx="471">
                  <c:v>44134</c:v>
                </c:pt>
                <c:pt idx="472">
                  <c:v>44133</c:v>
                </c:pt>
                <c:pt idx="473">
                  <c:v>44132</c:v>
                </c:pt>
                <c:pt idx="474">
                  <c:v>44131</c:v>
                </c:pt>
                <c:pt idx="475">
                  <c:v>44130</c:v>
                </c:pt>
                <c:pt idx="476">
                  <c:v>44127</c:v>
                </c:pt>
                <c:pt idx="477">
                  <c:v>44126</c:v>
                </c:pt>
                <c:pt idx="478">
                  <c:v>44125</c:v>
                </c:pt>
                <c:pt idx="479">
                  <c:v>44124</c:v>
                </c:pt>
                <c:pt idx="480">
                  <c:v>44123</c:v>
                </c:pt>
                <c:pt idx="481">
                  <c:v>44120</c:v>
                </c:pt>
                <c:pt idx="482">
                  <c:v>44119</c:v>
                </c:pt>
                <c:pt idx="483">
                  <c:v>44118</c:v>
                </c:pt>
                <c:pt idx="484">
                  <c:v>44117</c:v>
                </c:pt>
                <c:pt idx="485">
                  <c:v>44116</c:v>
                </c:pt>
                <c:pt idx="486">
                  <c:v>44113</c:v>
                </c:pt>
                <c:pt idx="487">
                  <c:v>44112</c:v>
                </c:pt>
                <c:pt idx="488">
                  <c:v>44111</c:v>
                </c:pt>
                <c:pt idx="489">
                  <c:v>44110</c:v>
                </c:pt>
                <c:pt idx="490">
                  <c:v>44109</c:v>
                </c:pt>
                <c:pt idx="491">
                  <c:v>44106</c:v>
                </c:pt>
                <c:pt idx="492">
                  <c:v>44105</c:v>
                </c:pt>
                <c:pt idx="493">
                  <c:v>44104</c:v>
                </c:pt>
                <c:pt idx="494">
                  <c:v>44103</c:v>
                </c:pt>
                <c:pt idx="495">
                  <c:v>44102</c:v>
                </c:pt>
                <c:pt idx="496">
                  <c:v>44099</c:v>
                </c:pt>
                <c:pt idx="497">
                  <c:v>44098</c:v>
                </c:pt>
                <c:pt idx="498">
                  <c:v>44097</c:v>
                </c:pt>
                <c:pt idx="499">
                  <c:v>44096</c:v>
                </c:pt>
                <c:pt idx="500">
                  <c:v>44095</c:v>
                </c:pt>
                <c:pt idx="501">
                  <c:v>44092</c:v>
                </c:pt>
                <c:pt idx="502">
                  <c:v>44091</c:v>
                </c:pt>
                <c:pt idx="503">
                  <c:v>44090</c:v>
                </c:pt>
                <c:pt idx="504">
                  <c:v>44089</c:v>
                </c:pt>
                <c:pt idx="505">
                  <c:v>44088</c:v>
                </c:pt>
                <c:pt idx="506">
                  <c:v>44085</c:v>
                </c:pt>
                <c:pt idx="507">
                  <c:v>44084</c:v>
                </c:pt>
                <c:pt idx="508">
                  <c:v>44083</c:v>
                </c:pt>
                <c:pt idx="509">
                  <c:v>44082</c:v>
                </c:pt>
                <c:pt idx="510">
                  <c:v>44081</c:v>
                </c:pt>
                <c:pt idx="511">
                  <c:v>44078</c:v>
                </c:pt>
                <c:pt idx="512">
                  <c:v>44077</c:v>
                </c:pt>
                <c:pt idx="513">
                  <c:v>44076</c:v>
                </c:pt>
                <c:pt idx="514">
                  <c:v>44075</c:v>
                </c:pt>
                <c:pt idx="515">
                  <c:v>44074</c:v>
                </c:pt>
                <c:pt idx="516">
                  <c:v>44071</c:v>
                </c:pt>
                <c:pt idx="517">
                  <c:v>44070</c:v>
                </c:pt>
                <c:pt idx="518">
                  <c:v>44069</c:v>
                </c:pt>
                <c:pt idx="519">
                  <c:v>44068</c:v>
                </c:pt>
                <c:pt idx="520">
                  <c:v>44067</c:v>
                </c:pt>
                <c:pt idx="521">
                  <c:v>44064</c:v>
                </c:pt>
                <c:pt idx="522">
                  <c:v>44063</c:v>
                </c:pt>
                <c:pt idx="523">
                  <c:v>44062</c:v>
                </c:pt>
                <c:pt idx="524">
                  <c:v>44061</c:v>
                </c:pt>
                <c:pt idx="525">
                  <c:v>44060</c:v>
                </c:pt>
                <c:pt idx="526">
                  <c:v>44057</c:v>
                </c:pt>
                <c:pt idx="527">
                  <c:v>44056</c:v>
                </c:pt>
                <c:pt idx="528">
                  <c:v>44055</c:v>
                </c:pt>
                <c:pt idx="529">
                  <c:v>44054</c:v>
                </c:pt>
                <c:pt idx="530">
                  <c:v>44053</c:v>
                </c:pt>
                <c:pt idx="531">
                  <c:v>44050</c:v>
                </c:pt>
                <c:pt idx="532">
                  <c:v>44049</c:v>
                </c:pt>
                <c:pt idx="533">
                  <c:v>44048</c:v>
                </c:pt>
                <c:pt idx="534">
                  <c:v>44047</c:v>
                </c:pt>
                <c:pt idx="535">
                  <c:v>44046</c:v>
                </c:pt>
                <c:pt idx="536">
                  <c:v>44043</c:v>
                </c:pt>
                <c:pt idx="537">
                  <c:v>44042</c:v>
                </c:pt>
                <c:pt idx="538">
                  <c:v>44041</c:v>
                </c:pt>
                <c:pt idx="539">
                  <c:v>44040</c:v>
                </c:pt>
                <c:pt idx="540">
                  <c:v>44039</c:v>
                </c:pt>
                <c:pt idx="541">
                  <c:v>44036</c:v>
                </c:pt>
                <c:pt idx="542">
                  <c:v>44035</c:v>
                </c:pt>
                <c:pt idx="543">
                  <c:v>44034</c:v>
                </c:pt>
                <c:pt idx="544">
                  <c:v>44033</c:v>
                </c:pt>
                <c:pt idx="545">
                  <c:v>44032</c:v>
                </c:pt>
                <c:pt idx="546">
                  <c:v>44029</c:v>
                </c:pt>
                <c:pt idx="547">
                  <c:v>44028</c:v>
                </c:pt>
                <c:pt idx="548">
                  <c:v>44027</c:v>
                </c:pt>
                <c:pt idx="549">
                  <c:v>44026</c:v>
                </c:pt>
                <c:pt idx="550">
                  <c:v>44025</c:v>
                </c:pt>
                <c:pt idx="551">
                  <c:v>44022</c:v>
                </c:pt>
                <c:pt idx="552">
                  <c:v>44021</c:v>
                </c:pt>
                <c:pt idx="553">
                  <c:v>44020</c:v>
                </c:pt>
                <c:pt idx="554">
                  <c:v>44019</c:v>
                </c:pt>
                <c:pt idx="555">
                  <c:v>44018</c:v>
                </c:pt>
                <c:pt idx="556">
                  <c:v>44015</c:v>
                </c:pt>
                <c:pt idx="557">
                  <c:v>44014</c:v>
                </c:pt>
                <c:pt idx="558">
                  <c:v>44012</c:v>
                </c:pt>
                <c:pt idx="559">
                  <c:v>44011</c:v>
                </c:pt>
                <c:pt idx="560">
                  <c:v>44008</c:v>
                </c:pt>
                <c:pt idx="561">
                  <c:v>44007</c:v>
                </c:pt>
                <c:pt idx="562">
                  <c:v>44006</c:v>
                </c:pt>
                <c:pt idx="563">
                  <c:v>44005</c:v>
                </c:pt>
                <c:pt idx="564">
                  <c:v>44004</c:v>
                </c:pt>
                <c:pt idx="565">
                  <c:v>44001</c:v>
                </c:pt>
                <c:pt idx="566">
                  <c:v>44000</c:v>
                </c:pt>
                <c:pt idx="567">
                  <c:v>43999</c:v>
                </c:pt>
                <c:pt idx="568">
                  <c:v>43998</c:v>
                </c:pt>
                <c:pt idx="569">
                  <c:v>43997</c:v>
                </c:pt>
                <c:pt idx="570">
                  <c:v>43994</c:v>
                </c:pt>
                <c:pt idx="571">
                  <c:v>43993</c:v>
                </c:pt>
                <c:pt idx="572">
                  <c:v>43992</c:v>
                </c:pt>
                <c:pt idx="573">
                  <c:v>43991</c:v>
                </c:pt>
                <c:pt idx="574">
                  <c:v>43990</c:v>
                </c:pt>
                <c:pt idx="575">
                  <c:v>43987</c:v>
                </c:pt>
                <c:pt idx="576">
                  <c:v>43986</c:v>
                </c:pt>
                <c:pt idx="577">
                  <c:v>43985</c:v>
                </c:pt>
                <c:pt idx="578">
                  <c:v>43984</c:v>
                </c:pt>
                <c:pt idx="579">
                  <c:v>43983</c:v>
                </c:pt>
                <c:pt idx="580">
                  <c:v>43980</c:v>
                </c:pt>
                <c:pt idx="581">
                  <c:v>43979</c:v>
                </c:pt>
                <c:pt idx="582">
                  <c:v>43978</c:v>
                </c:pt>
                <c:pt idx="583">
                  <c:v>43977</c:v>
                </c:pt>
                <c:pt idx="584">
                  <c:v>43976</c:v>
                </c:pt>
                <c:pt idx="585">
                  <c:v>43973</c:v>
                </c:pt>
                <c:pt idx="586">
                  <c:v>43972</c:v>
                </c:pt>
                <c:pt idx="587">
                  <c:v>43971</c:v>
                </c:pt>
                <c:pt idx="588">
                  <c:v>43970</c:v>
                </c:pt>
                <c:pt idx="589">
                  <c:v>43969</c:v>
                </c:pt>
                <c:pt idx="590">
                  <c:v>43966</c:v>
                </c:pt>
                <c:pt idx="591">
                  <c:v>43965</c:v>
                </c:pt>
                <c:pt idx="592">
                  <c:v>43964</c:v>
                </c:pt>
                <c:pt idx="593">
                  <c:v>43963</c:v>
                </c:pt>
                <c:pt idx="594">
                  <c:v>43962</c:v>
                </c:pt>
                <c:pt idx="595">
                  <c:v>43959</c:v>
                </c:pt>
                <c:pt idx="596">
                  <c:v>43958</c:v>
                </c:pt>
                <c:pt idx="597">
                  <c:v>43957</c:v>
                </c:pt>
                <c:pt idx="598">
                  <c:v>43956</c:v>
                </c:pt>
                <c:pt idx="599">
                  <c:v>43955</c:v>
                </c:pt>
                <c:pt idx="600">
                  <c:v>43951</c:v>
                </c:pt>
                <c:pt idx="601">
                  <c:v>43950</c:v>
                </c:pt>
                <c:pt idx="602">
                  <c:v>43949</c:v>
                </c:pt>
                <c:pt idx="603">
                  <c:v>43948</c:v>
                </c:pt>
                <c:pt idx="604">
                  <c:v>43945</c:v>
                </c:pt>
                <c:pt idx="605">
                  <c:v>43944</c:v>
                </c:pt>
                <c:pt idx="606">
                  <c:v>43943</c:v>
                </c:pt>
                <c:pt idx="607">
                  <c:v>43942</c:v>
                </c:pt>
                <c:pt idx="608">
                  <c:v>43941</c:v>
                </c:pt>
                <c:pt idx="609">
                  <c:v>43938</c:v>
                </c:pt>
                <c:pt idx="610">
                  <c:v>43937</c:v>
                </c:pt>
                <c:pt idx="611">
                  <c:v>43936</c:v>
                </c:pt>
                <c:pt idx="612">
                  <c:v>43930</c:v>
                </c:pt>
                <c:pt idx="613">
                  <c:v>43929</c:v>
                </c:pt>
                <c:pt idx="614">
                  <c:v>43928</c:v>
                </c:pt>
                <c:pt idx="615">
                  <c:v>43927</c:v>
                </c:pt>
                <c:pt idx="616">
                  <c:v>43924</c:v>
                </c:pt>
                <c:pt idx="617">
                  <c:v>43923</c:v>
                </c:pt>
                <c:pt idx="618">
                  <c:v>43922</c:v>
                </c:pt>
                <c:pt idx="619">
                  <c:v>43921</c:v>
                </c:pt>
                <c:pt idx="620">
                  <c:v>43920</c:v>
                </c:pt>
                <c:pt idx="621">
                  <c:v>43917</c:v>
                </c:pt>
                <c:pt idx="622">
                  <c:v>43916</c:v>
                </c:pt>
                <c:pt idx="623">
                  <c:v>43915</c:v>
                </c:pt>
                <c:pt idx="624">
                  <c:v>43914</c:v>
                </c:pt>
                <c:pt idx="625">
                  <c:v>43913</c:v>
                </c:pt>
                <c:pt idx="626">
                  <c:v>43910</c:v>
                </c:pt>
                <c:pt idx="627">
                  <c:v>43895</c:v>
                </c:pt>
                <c:pt idx="628">
                  <c:v>43894</c:v>
                </c:pt>
                <c:pt idx="629">
                  <c:v>43893</c:v>
                </c:pt>
                <c:pt idx="630">
                  <c:v>43892</c:v>
                </c:pt>
                <c:pt idx="631">
                  <c:v>43889</c:v>
                </c:pt>
                <c:pt idx="632">
                  <c:v>43888</c:v>
                </c:pt>
                <c:pt idx="633">
                  <c:v>43887</c:v>
                </c:pt>
                <c:pt idx="634">
                  <c:v>43886</c:v>
                </c:pt>
                <c:pt idx="635">
                  <c:v>43885</c:v>
                </c:pt>
                <c:pt idx="636">
                  <c:v>43882</c:v>
                </c:pt>
                <c:pt idx="637">
                  <c:v>43881</c:v>
                </c:pt>
                <c:pt idx="638">
                  <c:v>43880</c:v>
                </c:pt>
                <c:pt idx="639">
                  <c:v>43879</c:v>
                </c:pt>
                <c:pt idx="640">
                  <c:v>43878</c:v>
                </c:pt>
                <c:pt idx="641">
                  <c:v>43875</c:v>
                </c:pt>
                <c:pt idx="642">
                  <c:v>43874</c:v>
                </c:pt>
                <c:pt idx="643">
                  <c:v>43873</c:v>
                </c:pt>
                <c:pt idx="644">
                  <c:v>43872</c:v>
                </c:pt>
                <c:pt idx="645">
                  <c:v>43871</c:v>
                </c:pt>
                <c:pt idx="646">
                  <c:v>43868</c:v>
                </c:pt>
                <c:pt idx="647">
                  <c:v>43867</c:v>
                </c:pt>
                <c:pt idx="648">
                  <c:v>43866</c:v>
                </c:pt>
                <c:pt idx="649">
                  <c:v>43865</c:v>
                </c:pt>
                <c:pt idx="650">
                  <c:v>43864</c:v>
                </c:pt>
                <c:pt idx="651">
                  <c:v>43861</c:v>
                </c:pt>
                <c:pt idx="652">
                  <c:v>43860</c:v>
                </c:pt>
                <c:pt idx="653">
                  <c:v>43859</c:v>
                </c:pt>
                <c:pt idx="654">
                  <c:v>43858</c:v>
                </c:pt>
                <c:pt idx="655">
                  <c:v>43857</c:v>
                </c:pt>
                <c:pt idx="656">
                  <c:v>43854</c:v>
                </c:pt>
                <c:pt idx="657">
                  <c:v>43853</c:v>
                </c:pt>
                <c:pt idx="658">
                  <c:v>43852</c:v>
                </c:pt>
                <c:pt idx="659">
                  <c:v>43851</c:v>
                </c:pt>
                <c:pt idx="660">
                  <c:v>43850</c:v>
                </c:pt>
                <c:pt idx="661">
                  <c:v>43847</c:v>
                </c:pt>
                <c:pt idx="662">
                  <c:v>43846</c:v>
                </c:pt>
                <c:pt idx="663">
                  <c:v>43845</c:v>
                </c:pt>
                <c:pt idx="664">
                  <c:v>43844</c:v>
                </c:pt>
                <c:pt idx="665">
                  <c:v>43843</c:v>
                </c:pt>
                <c:pt idx="666">
                  <c:v>43840</c:v>
                </c:pt>
                <c:pt idx="667">
                  <c:v>43839</c:v>
                </c:pt>
                <c:pt idx="668">
                  <c:v>43838</c:v>
                </c:pt>
                <c:pt idx="669">
                  <c:v>43837</c:v>
                </c:pt>
                <c:pt idx="670">
                  <c:v>43836</c:v>
                </c:pt>
                <c:pt idx="671">
                  <c:v>43833</c:v>
                </c:pt>
                <c:pt idx="672">
                  <c:v>43832</c:v>
                </c:pt>
                <c:pt idx="673">
                  <c:v>43829</c:v>
                </c:pt>
                <c:pt idx="674">
                  <c:v>43826</c:v>
                </c:pt>
                <c:pt idx="675">
                  <c:v>43822</c:v>
                </c:pt>
                <c:pt idx="676">
                  <c:v>43819</c:v>
                </c:pt>
                <c:pt idx="677">
                  <c:v>43818</c:v>
                </c:pt>
                <c:pt idx="678">
                  <c:v>43817</c:v>
                </c:pt>
                <c:pt idx="679">
                  <c:v>43816</c:v>
                </c:pt>
                <c:pt idx="680">
                  <c:v>43815</c:v>
                </c:pt>
                <c:pt idx="681">
                  <c:v>43812</c:v>
                </c:pt>
                <c:pt idx="682">
                  <c:v>43811</c:v>
                </c:pt>
                <c:pt idx="683">
                  <c:v>43810</c:v>
                </c:pt>
                <c:pt idx="684">
                  <c:v>43809</c:v>
                </c:pt>
                <c:pt idx="685">
                  <c:v>43808</c:v>
                </c:pt>
                <c:pt idx="686">
                  <c:v>43805</c:v>
                </c:pt>
                <c:pt idx="687">
                  <c:v>43804</c:v>
                </c:pt>
                <c:pt idx="688">
                  <c:v>43803</c:v>
                </c:pt>
                <c:pt idx="689">
                  <c:v>43802</c:v>
                </c:pt>
                <c:pt idx="690">
                  <c:v>43801</c:v>
                </c:pt>
                <c:pt idx="691">
                  <c:v>43798</c:v>
                </c:pt>
                <c:pt idx="692">
                  <c:v>43797</c:v>
                </c:pt>
                <c:pt idx="693">
                  <c:v>43796</c:v>
                </c:pt>
                <c:pt idx="694">
                  <c:v>43795</c:v>
                </c:pt>
                <c:pt idx="695">
                  <c:v>43794</c:v>
                </c:pt>
                <c:pt idx="696">
                  <c:v>43791</c:v>
                </c:pt>
                <c:pt idx="697">
                  <c:v>43790</c:v>
                </c:pt>
                <c:pt idx="698">
                  <c:v>43789</c:v>
                </c:pt>
                <c:pt idx="699">
                  <c:v>43788</c:v>
                </c:pt>
                <c:pt idx="700">
                  <c:v>43787</c:v>
                </c:pt>
                <c:pt idx="701">
                  <c:v>43784</c:v>
                </c:pt>
                <c:pt idx="702">
                  <c:v>43783</c:v>
                </c:pt>
                <c:pt idx="703">
                  <c:v>43782</c:v>
                </c:pt>
                <c:pt idx="704">
                  <c:v>43781</c:v>
                </c:pt>
                <c:pt idx="705">
                  <c:v>43780</c:v>
                </c:pt>
                <c:pt idx="706">
                  <c:v>43777</c:v>
                </c:pt>
                <c:pt idx="707">
                  <c:v>43776</c:v>
                </c:pt>
                <c:pt idx="708">
                  <c:v>43775</c:v>
                </c:pt>
                <c:pt idx="709">
                  <c:v>43774</c:v>
                </c:pt>
                <c:pt idx="710">
                  <c:v>43773</c:v>
                </c:pt>
                <c:pt idx="711">
                  <c:v>43770</c:v>
                </c:pt>
                <c:pt idx="712">
                  <c:v>43769</c:v>
                </c:pt>
                <c:pt idx="713">
                  <c:v>43768</c:v>
                </c:pt>
                <c:pt idx="714">
                  <c:v>43767</c:v>
                </c:pt>
                <c:pt idx="715">
                  <c:v>43766</c:v>
                </c:pt>
                <c:pt idx="716">
                  <c:v>43763</c:v>
                </c:pt>
                <c:pt idx="717">
                  <c:v>43762</c:v>
                </c:pt>
                <c:pt idx="718">
                  <c:v>43761</c:v>
                </c:pt>
                <c:pt idx="719">
                  <c:v>43760</c:v>
                </c:pt>
                <c:pt idx="720">
                  <c:v>43759</c:v>
                </c:pt>
                <c:pt idx="721">
                  <c:v>43756</c:v>
                </c:pt>
                <c:pt idx="722">
                  <c:v>43755</c:v>
                </c:pt>
                <c:pt idx="723">
                  <c:v>43754</c:v>
                </c:pt>
                <c:pt idx="724">
                  <c:v>43753</c:v>
                </c:pt>
                <c:pt idx="725">
                  <c:v>43752</c:v>
                </c:pt>
                <c:pt idx="726">
                  <c:v>43749</c:v>
                </c:pt>
                <c:pt idx="727">
                  <c:v>43748</c:v>
                </c:pt>
                <c:pt idx="728">
                  <c:v>43747</c:v>
                </c:pt>
                <c:pt idx="729">
                  <c:v>43746</c:v>
                </c:pt>
                <c:pt idx="730">
                  <c:v>43745</c:v>
                </c:pt>
                <c:pt idx="731">
                  <c:v>43742</c:v>
                </c:pt>
                <c:pt idx="732">
                  <c:v>43741</c:v>
                </c:pt>
                <c:pt idx="733">
                  <c:v>43740</c:v>
                </c:pt>
                <c:pt idx="734">
                  <c:v>43739</c:v>
                </c:pt>
                <c:pt idx="735">
                  <c:v>43738</c:v>
                </c:pt>
                <c:pt idx="736">
                  <c:v>43735</c:v>
                </c:pt>
                <c:pt idx="737">
                  <c:v>43734</c:v>
                </c:pt>
                <c:pt idx="738">
                  <c:v>43733</c:v>
                </c:pt>
                <c:pt idx="739">
                  <c:v>43732</c:v>
                </c:pt>
                <c:pt idx="740">
                  <c:v>43731</c:v>
                </c:pt>
                <c:pt idx="741">
                  <c:v>43728</c:v>
                </c:pt>
                <c:pt idx="742">
                  <c:v>43727</c:v>
                </c:pt>
                <c:pt idx="743">
                  <c:v>43726</c:v>
                </c:pt>
                <c:pt idx="744">
                  <c:v>43725</c:v>
                </c:pt>
                <c:pt idx="745">
                  <c:v>43724</c:v>
                </c:pt>
                <c:pt idx="746">
                  <c:v>43720</c:v>
                </c:pt>
                <c:pt idx="747">
                  <c:v>43719</c:v>
                </c:pt>
                <c:pt idx="748">
                  <c:v>43718</c:v>
                </c:pt>
                <c:pt idx="749">
                  <c:v>43717</c:v>
                </c:pt>
                <c:pt idx="750">
                  <c:v>43714</c:v>
                </c:pt>
                <c:pt idx="751">
                  <c:v>43713</c:v>
                </c:pt>
                <c:pt idx="752">
                  <c:v>43712</c:v>
                </c:pt>
                <c:pt idx="753">
                  <c:v>43711</c:v>
                </c:pt>
                <c:pt idx="754">
                  <c:v>43710</c:v>
                </c:pt>
                <c:pt idx="755">
                  <c:v>43707</c:v>
                </c:pt>
                <c:pt idx="756">
                  <c:v>43706</c:v>
                </c:pt>
                <c:pt idx="757">
                  <c:v>43705</c:v>
                </c:pt>
                <c:pt idx="758">
                  <c:v>43704</c:v>
                </c:pt>
                <c:pt idx="759">
                  <c:v>43703</c:v>
                </c:pt>
                <c:pt idx="760">
                  <c:v>43700</c:v>
                </c:pt>
                <c:pt idx="761">
                  <c:v>43699</c:v>
                </c:pt>
                <c:pt idx="762">
                  <c:v>43698</c:v>
                </c:pt>
                <c:pt idx="763">
                  <c:v>43697</c:v>
                </c:pt>
                <c:pt idx="764">
                  <c:v>43696</c:v>
                </c:pt>
                <c:pt idx="765">
                  <c:v>43693</c:v>
                </c:pt>
                <c:pt idx="766">
                  <c:v>43692</c:v>
                </c:pt>
                <c:pt idx="767">
                  <c:v>43691</c:v>
                </c:pt>
                <c:pt idx="768">
                  <c:v>43690</c:v>
                </c:pt>
                <c:pt idx="769">
                  <c:v>43689</c:v>
                </c:pt>
                <c:pt idx="770">
                  <c:v>43686</c:v>
                </c:pt>
                <c:pt idx="771">
                  <c:v>43685</c:v>
                </c:pt>
                <c:pt idx="772">
                  <c:v>43684</c:v>
                </c:pt>
                <c:pt idx="773">
                  <c:v>43683</c:v>
                </c:pt>
                <c:pt idx="774">
                  <c:v>43682</c:v>
                </c:pt>
                <c:pt idx="775">
                  <c:v>43679</c:v>
                </c:pt>
                <c:pt idx="776">
                  <c:v>43678</c:v>
                </c:pt>
                <c:pt idx="777">
                  <c:v>43677</c:v>
                </c:pt>
                <c:pt idx="778">
                  <c:v>43676</c:v>
                </c:pt>
                <c:pt idx="779">
                  <c:v>43675</c:v>
                </c:pt>
                <c:pt idx="780">
                  <c:v>43672</c:v>
                </c:pt>
                <c:pt idx="781">
                  <c:v>43671</c:v>
                </c:pt>
                <c:pt idx="782">
                  <c:v>43670</c:v>
                </c:pt>
                <c:pt idx="783">
                  <c:v>43669</c:v>
                </c:pt>
                <c:pt idx="784">
                  <c:v>43668</c:v>
                </c:pt>
                <c:pt idx="785">
                  <c:v>43665</c:v>
                </c:pt>
                <c:pt idx="786">
                  <c:v>43664</c:v>
                </c:pt>
                <c:pt idx="787">
                  <c:v>43663</c:v>
                </c:pt>
                <c:pt idx="788">
                  <c:v>43662</c:v>
                </c:pt>
                <c:pt idx="789">
                  <c:v>43661</c:v>
                </c:pt>
                <c:pt idx="790">
                  <c:v>43658</c:v>
                </c:pt>
                <c:pt idx="791">
                  <c:v>43657</c:v>
                </c:pt>
                <c:pt idx="792">
                  <c:v>43656</c:v>
                </c:pt>
                <c:pt idx="793">
                  <c:v>43655</c:v>
                </c:pt>
                <c:pt idx="794">
                  <c:v>43654</c:v>
                </c:pt>
                <c:pt idx="795">
                  <c:v>43651</c:v>
                </c:pt>
                <c:pt idx="796">
                  <c:v>43650</c:v>
                </c:pt>
                <c:pt idx="797">
                  <c:v>43649</c:v>
                </c:pt>
                <c:pt idx="798">
                  <c:v>43648</c:v>
                </c:pt>
                <c:pt idx="799">
                  <c:v>43647</c:v>
                </c:pt>
                <c:pt idx="800">
                  <c:v>43644</c:v>
                </c:pt>
                <c:pt idx="801">
                  <c:v>43643</c:v>
                </c:pt>
                <c:pt idx="802">
                  <c:v>43642</c:v>
                </c:pt>
                <c:pt idx="803">
                  <c:v>43641</c:v>
                </c:pt>
                <c:pt idx="804">
                  <c:v>43640</c:v>
                </c:pt>
                <c:pt idx="805">
                  <c:v>43637</c:v>
                </c:pt>
                <c:pt idx="806">
                  <c:v>43636</c:v>
                </c:pt>
                <c:pt idx="807">
                  <c:v>43635</c:v>
                </c:pt>
                <c:pt idx="808">
                  <c:v>43634</c:v>
                </c:pt>
                <c:pt idx="809">
                  <c:v>43633</c:v>
                </c:pt>
                <c:pt idx="810">
                  <c:v>43630</c:v>
                </c:pt>
                <c:pt idx="811">
                  <c:v>43629</c:v>
                </c:pt>
                <c:pt idx="812">
                  <c:v>43628</c:v>
                </c:pt>
                <c:pt idx="813">
                  <c:v>43627</c:v>
                </c:pt>
                <c:pt idx="814">
                  <c:v>43626</c:v>
                </c:pt>
                <c:pt idx="815">
                  <c:v>43623</c:v>
                </c:pt>
                <c:pt idx="816">
                  <c:v>43622</c:v>
                </c:pt>
                <c:pt idx="817">
                  <c:v>43621</c:v>
                </c:pt>
                <c:pt idx="818">
                  <c:v>43620</c:v>
                </c:pt>
                <c:pt idx="819">
                  <c:v>43619</c:v>
                </c:pt>
                <c:pt idx="820">
                  <c:v>43616</c:v>
                </c:pt>
                <c:pt idx="821">
                  <c:v>43615</c:v>
                </c:pt>
                <c:pt idx="822">
                  <c:v>43614</c:v>
                </c:pt>
                <c:pt idx="823">
                  <c:v>43613</c:v>
                </c:pt>
                <c:pt idx="824">
                  <c:v>43612</c:v>
                </c:pt>
                <c:pt idx="825">
                  <c:v>43609</c:v>
                </c:pt>
                <c:pt idx="826">
                  <c:v>43608</c:v>
                </c:pt>
                <c:pt idx="827">
                  <c:v>43607</c:v>
                </c:pt>
                <c:pt idx="828">
                  <c:v>43606</c:v>
                </c:pt>
                <c:pt idx="829">
                  <c:v>43605</c:v>
                </c:pt>
                <c:pt idx="830">
                  <c:v>43602</c:v>
                </c:pt>
                <c:pt idx="831">
                  <c:v>43601</c:v>
                </c:pt>
                <c:pt idx="832">
                  <c:v>43600</c:v>
                </c:pt>
                <c:pt idx="833">
                  <c:v>43599</c:v>
                </c:pt>
                <c:pt idx="834">
                  <c:v>43598</c:v>
                </c:pt>
                <c:pt idx="835">
                  <c:v>43595</c:v>
                </c:pt>
                <c:pt idx="836">
                  <c:v>43594</c:v>
                </c:pt>
                <c:pt idx="837">
                  <c:v>43593</c:v>
                </c:pt>
                <c:pt idx="838">
                  <c:v>43592</c:v>
                </c:pt>
                <c:pt idx="839">
                  <c:v>43591</c:v>
                </c:pt>
                <c:pt idx="840">
                  <c:v>43588</c:v>
                </c:pt>
                <c:pt idx="841">
                  <c:v>43587</c:v>
                </c:pt>
                <c:pt idx="842">
                  <c:v>43585</c:v>
                </c:pt>
                <c:pt idx="843">
                  <c:v>43584</c:v>
                </c:pt>
                <c:pt idx="844">
                  <c:v>43581</c:v>
                </c:pt>
                <c:pt idx="845">
                  <c:v>43580</c:v>
                </c:pt>
                <c:pt idx="846">
                  <c:v>43579</c:v>
                </c:pt>
                <c:pt idx="847">
                  <c:v>43578</c:v>
                </c:pt>
                <c:pt idx="848">
                  <c:v>43573</c:v>
                </c:pt>
                <c:pt idx="849">
                  <c:v>43572</c:v>
                </c:pt>
                <c:pt idx="850">
                  <c:v>43571</c:v>
                </c:pt>
                <c:pt idx="851">
                  <c:v>43570</c:v>
                </c:pt>
                <c:pt idx="852">
                  <c:v>43567</c:v>
                </c:pt>
                <c:pt idx="853">
                  <c:v>43566</c:v>
                </c:pt>
                <c:pt idx="854">
                  <c:v>43565</c:v>
                </c:pt>
                <c:pt idx="855">
                  <c:v>43564</c:v>
                </c:pt>
                <c:pt idx="856">
                  <c:v>43563</c:v>
                </c:pt>
                <c:pt idx="857">
                  <c:v>43560</c:v>
                </c:pt>
                <c:pt idx="858">
                  <c:v>43559</c:v>
                </c:pt>
                <c:pt idx="859">
                  <c:v>43558</c:v>
                </c:pt>
                <c:pt idx="860">
                  <c:v>43557</c:v>
                </c:pt>
                <c:pt idx="861">
                  <c:v>43556</c:v>
                </c:pt>
                <c:pt idx="862">
                  <c:v>43553</c:v>
                </c:pt>
                <c:pt idx="863">
                  <c:v>43552</c:v>
                </c:pt>
                <c:pt idx="864">
                  <c:v>43551</c:v>
                </c:pt>
                <c:pt idx="865">
                  <c:v>43550</c:v>
                </c:pt>
                <c:pt idx="866">
                  <c:v>43549</c:v>
                </c:pt>
                <c:pt idx="867">
                  <c:v>43546</c:v>
                </c:pt>
                <c:pt idx="868">
                  <c:v>43545</c:v>
                </c:pt>
                <c:pt idx="869">
                  <c:v>43544</c:v>
                </c:pt>
                <c:pt idx="870">
                  <c:v>43543</c:v>
                </c:pt>
                <c:pt idx="871">
                  <c:v>43542</c:v>
                </c:pt>
                <c:pt idx="872">
                  <c:v>43539</c:v>
                </c:pt>
                <c:pt idx="873">
                  <c:v>43538</c:v>
                </c:pt>
                <c:pt idx="874">
                  <c:v>43537</c:v>
                </c:pt>
                <c:pt idx="875">
                  <c:v>43536</c:v>
                </c:pt>
                <c:pt idx="876">
                  <c:v>43535</c:v>
                </c:pt>
                <c:pt idx="877">
                  <c:v>43532</c:v>
                </c:pt>
                <c:pt idx="878">
                  <c:v>43531</c:v>
                </c:pt>
                <c:pt idx="879">
                  <c:v>43530</c:v>
                </c:pt>
                <c:pt idx="880">
                  <c:v>43529</c:v>
                </c:pt>
                <c:pt idx="881">
                  <c:v>43528</c:v>
                </c:pt>
                <c:pt idx="882">
                  <c:v>43525</c:v>
                </c:pt>
                <c:pt idx="883">
                  <c:v>43524</c:v>
                </c:pt>
                <c:pt idx="884">
                  <c:v>43523</c:v>
                </c:pt>
                <c:pt idx="885">
                  <c:v>43522</c:v>
                </c:pt>
                <c:pt idx="886">
                  <c:v>43521</c:v>
                </c:pt>
                <c:pt idx="887">
                  <c:v>43518</c:v>
                </c:pt>
                <c:pt idx="888">
                  <c:v>43517</c:v>
                </c:pt>
                <c:pt idx="889">
                  <c:v>43516</c:v>
                </c:pt>
                <c:pt idx="890">
                  <c:v>43515</c:v>
                </c:pt>
                <c:pt idx="891">
                  <c:v>43514</c:v>
                </c:pt>
                <c:pt idx="892">
                  <c:v>43511</c:v>
                </c:pt>
                <c:pt idx="893">
                  <c:v>43510</c:v>
                </c:pt>
                <c:pt idx="894">
                  <c:v>43509</c:v>
                </c:pt>
                <c:pt idx="895">
                  <c:v>43508</c:v>
                </c:pt>
                <c:pt idx="896">
                  <c:v>43507</c:v>
                </c:pt>
                <c:pt idx="897">
                  <c:v>43504</c:v>
                </c:pt>
                <c:pt idx="898">
                  <c:v>43503</c:v>
                </c:pt>
                <c:pt idx="899">
                  <c:v>43502</c:v>
                </c:pt>
                <c:pt idx="900">
                  <c:v>43501</c:v>
                </c:pt>
                <c:pt idx="901">
                  <c:v>43500</c:v>
                </c:pt>
                <c:pt idx="902">
                  <c:v>43497</c:v>
                </c:pt>
                <c:pt idx="903">
                  <c:v>43496</c:v>
                </c:pt>
                <c:pt idx="904">
                  <c:v>43495</c:v>
                </c:pt>
                <c:pt idx="905">
                  <c:v>43494</c:v>
                </c:pt>
                <c:pt idx="906">
                  <c:v>43493</c:v>
                </c:pt>
                <c:pt idx="907">
                  <c:v>43490</c:v>
                </c:pt>
                <c:pt idx="908">
                  <c:v>43489</c:v>
                </c:pt>
                <c:pt idx="909">
                  <c:v>43488</c:v>
                </c:pt>
                <c:pt idx="910">
                  <c:v>43487</c:v>
                </c:pt>
                <c:pt idx="911">
                  <c:v>43486</c:v>
                </c:pt>
                <c:pt idx="912">
                  <c:v>43483</c:v>
                </c:pt>
                <c:pt idx="913">
                  <c:v>43482</c:v>
                </c:pt>
                <c:pt idx="914">
                  <c:v>43481</c:v>
                </c:pt>
                <c:pt idx="915">
                  <c:v>43480</c:v>
                </c:pt>
                <c:pt idx="916">
                  <c:v>43479</c:v>
                </c:pt>
                <c:pt idx="917">
                  <c:v>43476</c:v>
                </c:pt>
                <c:pt idx="918">
                  <c:v>43475</c:v>
                </c:pt>
                <c:pt idx="919">
                  <c:v>43474</c:v>
                </c:pt>
                <c:pt idx="920">
                  <c:v>43473</c:v>
                </c:pt>
                <c:pt idx="921">
                  <c:v>43472</c:v>
                </c:pt>
                <c:pt idx="922">
                  <c:v>43469</c:v>
                </c:pt>
                <c:pt idx="923">
                  <c:v>43468</c:v>
                </c:pt>
                <c:pt idx="924">
                  <c:v>43467</c:v>
                </c:pt>
                <c:pt idx="925">
                  <c:v>43462</c:v>
                </c:pt>
                <c:pt idx="926">
                  <c:v>43461</c:v>
                </c:pt>
                <c:pt idx="927">
                  <c:v>43455</c:v>
                </c:pt>
                <c:pt idx="928">
                  <c:v>43454</c:v>
                </c:pt>
                <c:pt idx="929">
                  <c:v>43453</c:v>
                </c:pt>
                <c:pt idx="930">
                  <c:v>43452</c:v>
                </c:pt>
                <c:pt idx="931">
                  <c:v>43451</c:v>
                </c:pt>
                <c:pt idx="932">
                  <c:v>43448</c:v>
                </c:pt>
                <c:pt idx="933">
                  <c:v>43447</c:v>
                </c:pt>
                <c:pt idx="934">
                  <c:v>43446</c:v>
                </c:pt>
                <c:pt idx="935">
                  <c:v>43445</c:v>
                </c:pt>
                <c:pt idx="936">
                  <c:v>43444</c:v>
                </c:pt>
                <c:pt idx="937">
                  <c:v>43441</c:v>
                </c:pt>
                <c:pt idx="938">
                  <c:v>43440</c:v>
                </c:pt>
                <c:pt idx="939">
                  <c:v>43439</c:v>
                </c:pt>
                <c:pt idx="940">
                  <c:v>43438</c:v>
                </c:pt>
                <c:pt idx="941">
                  <c:v>43437</c:v>
                </c:pt>
                <c:pt idx="942">
                  <c:v>43434</c:v>
                </c:pt>
                <c:pt idx="943">
                  <c:v>43433</c:v>
                </c:pt>
                <c:pt idx="944">
                  <c:v>43432</c:v>
                </c:pt>
                <c:pt idx="945">
                  <c:v>43431</c:v>
                </c:pt>
                <c:pt idx="946">
                  <c:v>43430</c:v>
                </c:pt>
                <c:pt idx="947">
                  <c:v>43427</c:v>
                </c:pt>
                <c:pt idx="948">
                  <c:v>43426</c:v>
                </c:pt>
                <c:pt idx="949">
                  <c:v>43425</c:v>
                </c:pt>
                <c:pt idx="950">
                  <c:v>43424</c:v>
                </c:pt>
                <c:pt idx="951">
                  <c:v>43423</c:v>
                </c:pt>
                <c:pt idx="952">
                  <c:v>43420</c:v>
                </c:pt>
                <c:pt idx="953">
                  <c:v>43419</c:v>
                </c:pt>
                <c:pt idx="954">
                  <c:v>43418</c:v>
                </c:pt>
                <c:pt idx="955">
                  <c:v>43417</c:v>
                </c:pt>
                <c:pt idx="956">
                  <c:v>43416</c:v>
                </c:pt>
                <c:pt idx="957">
                  <c:v>43413</c:v>
                </c:pt>
                <c:pt idx="958">
                  <c:v>43412</c:v>
                </c:pt>
                <c:pt idx="959">
                  <c:v>43411</c:v>
                </c:pt>
                <c:pt idx="960">
                  <c:v>43410</c:v>
                </c:pt>
                <c:pt idx="961">
                  <c:v>43409</c:v>
                </c:pt>
                <c:pt idx="962">
                  <c:v>43406</c:v>
                </c:pt>
                <c:pt idx="963">
                  <c:v>43405</c:v>
                </c:pt>
                <c:pt idx="964">
                  <c:v>43404</c:v>
                </c:pt>
                <c:pt idx="965">
                  <c:v>43403</c:v>
                </c:pt>
                <c:pt idx="966">
                  <c:v>43402</c:v>
                </c:pt>
                <c:pt idx="967">
                  <c:v>43399</c:v>
                </c:pt>
                <c:pt idx="968">
                  <c:v>43398</c:v>
                </c:pt>
                <c:pt idx="969">
                  <c:v>43397</c:v>
                </c:pt>
                <c:pt idx="970">
                  <c:v>43396</c:v>
                </c:pt>
                <c:pt idx="971">
                  <c:v>43395</c:v>
                </c:pt>
                <c:pt idx="972">
                  <c:v>43392</c:v>
                </c:pt>
                <c:pt idx="973">
                  <c:v>43391</c:v>
                </c:pt>
                <c:pt idx="974">
                  <c:v>43390</c:v>
                </c:pt>
                <c:pt idx="975">
                  <c:v>43389</c:v>
                </c:pt>
                <c:pt idx="976">
                  <c:v>43388</c:v>
                </c:pt>
                <c:pt idx="977">
                  <c:v>43385</c:v>
                </c:pt>
                <c:pt idx="978">
                  <c:v>43384</c:v>
                </c:pt>
                <c:pt idx="979">
                  <c:v>43383</c:v>
                </c:pt>
                <c:pt idx="980">
                  <c:v>43382</c:v>
                </c:pt>
                <c:pt idx="981">
                  <c:v>43381</c:v>
                </c:pt>
                <c:pt idx="982">
                  <c:v>43378</c:v>
                </c:pt>
                <c:pt idx="983">
                  <c:v>43377</c:v>
                </c:pt>
                <c:pt idx="984">
                  <c:v>43376</c:v>
                </c:pt>
                <c:pt idx="985">
                  <c:v>43375</c:v>
                </c:pt>
                <c:pt idx="986">
                  <c:v>43374</c:v>
                </c:pt>
                <c:pt idx="987">
                  <c:v>43371</c:v>
                </c:pt>
                <c:pt idx="988">
                  <c:v>43370</c:v>
                </c:pt>
                <c:pt idx="989">
                  <c:v>43369</c:v>
                </c:pt>
                <c:pt idx="990">
                  <c:v>43368</c:v>
                </c:pt>
                <c:pt idx="991">
                  <c:v>43367</c:v>
                </c:pt>
                <c:pt idx="992">
                  <c:v>43364</c:v>
                </c:pt>
                <c:pt idx="993">
                  <c:v>43363</c:v>
                </c:pt>
                <c:pt idx="994">
                  <c:v>43362</c:v>
                </c:pt>
                <c:pt idx="995">
                  <c:v>43361</c:v>
                </c:pt>
                <c:pt idx="996">
                  <c:v>43360</c:v>
                </c:pt>
                <c:pt idx="997">
                  <c:v>43357</c:v>
                </c:pt>
                <c:pt idx="998">
                  <c:v>43356</c:v>
                </c:pt>
                <c:pt idx="999">
                  <c:v>43355</c:v>
                </c:pt>
                <c:pt idx="1000">
                  <c:v>43354</c:v>
                </c:pt>
                <c:pt idx="1001">
                  <c:v>43353</c:v>
                </c:pt>
                <c:pt idx="1002">
                  <c:v>43350</c:v>
                </c:pt>
                <c:pt idx="1003">
                  <c:v>43349</c:v>
                </c:pt>
                <c:pt idx="1004">
                  <c:v>43348</c:v>
                </c:pt>
                <c:pt idx="1005">
                  <c:v>43347</c:v>
                </c:pt>
                <c:pt idx="1006">
                  <c:v>43346</c:v>
                </c:pt>
                <c:pt idx="1007">
                  <c:v>43343</c:v>
                </c:pt>
                <c:pt idx="1008">
                  <c:v>43342</c:v>
                </c:pt>
                <c:pt idx="1009">
                  <c:v>43341</c:v>
                </c:pt>
                <c:pt idx="1010">
                  <c:v>43340</c:v>
                </c:pt>
                <c:pt idx="1011">
                  <c:v>43339</c:v>
                </c:pt>
                <c:pt idx="1012">
                  <c:v>43336</c:v>
                </c:pt>
                <c:pt idx="1013">
                  <c:v>43335</c:v>
                </c:pt>
                <c:pt idx="1014">
                  <c:v>43334</c:v>
                </c:pt>
                <c:pt idx="1015">
                  <c:v>43333</c:v>
                </c:pt>
                <c:pt idx="1016">
                  <c:v>43332</c:v>
                </c:pt>
                <c:pt idx="1017">
                  <c:v>43329</c:v>
                </c:pt>
                <c:pt idx="1018">
                  <c:v>43328</c:v>
                </c:pt>
                <c:pt idx="1019">
                  <c:v>43327</c:v>
                </c:pt>
                <c:pt idx="1020">
                  <c:v>43326</c:v>
                </c:pt>
                <c:pt idx="1021">
                  <c:v>43325</c:v>
                </c:pt>
                <c:pt idx="1022">
                  <c:v>43322</c:v>
                </c:pt>
                <c:pt idx="1023">
                  <c:v>43321</c:v>
                </c:pt>
                <c:pt idx="1024">
                  <c:v>43320</c:v>
                </c:pt>
                <c:pt idx="1025">
                  <c:v>43319</c:v>
                </c:pt>
                <c:pt idx="1026">
                  <c:v>43318</c:v>
                </c:pt>
                <c:pt idx="1027">
                  <c:v>43315</c:v>
                </c:pt>
                <c:pt idx="1028">
                  <c:v>43314</c:v>
                </c:pt>
                <c:pt idx="1029">
                  <c:v>43313</c:v>
                </c:pt>
                <c:pt idx="1030">
                  <c:v>43312</c:v>
                </c:pt>
                <c:pt idx="1031">
                  <c:v>43311</c:v>
                </c:pt>
                <c:pt idx="1032">
                  <c:v>43308</c:v>
                </c:pt>
                <c:pt idx="1033">
                  <c:v>43307</c:v>
                </c:pt>
                <c:pt idx="1034">
                  <c:v>43306</c:v>
                </c:pt>
                <c:pt idx="1035">
                  <c:v>43305</c:v>
                </c:pt>
                <c:pt idx="1036">
                  <c:v>43304</c:v>
                </c:pt>
                <c:pt idx="1037">
                  <c:v>43301</c:v>
                </c:pt>
                <c:pt idx="1038">
                  <c:v>43300</c:v>
                </c:pt>
                <c:pt idx="1039">
                  <c:v>43299</c:v>
                </c:pt>
                <c:pt idx="1040">
                  <c:v>43298</c:v>
                </c:pt>
                <c:pt idx="1041">
                  <c:v>43297</c:v>
                </c:pt>
                <c:pt idx="1042">
                  <c:v>43294</c:v>
                </c:pt>
                <c:pt idx="1043">
                  <c:v>43293</c:v>
                </c:pt>
                <c:pt idx="1044">
                  <c:v>43292</c:v>
                </c:pt>
                <c:pt idx="1045">
                  <c:v>43291</c:v>
                </c:pt>
                <c:pt idx="1046">
                  <c:v>43290</c:v>
                </c:pt>
                <c:pt idx="1047">
                  <c:v>43287</c:v>
                </c:pt>
                <c:pt idx="1048">
                  <c:v>43286</c:v>
                </c:pt>
                <c:pt idx="1049">
                  <c:v>43285</c:v>
                </c:pt>
                <c:pt idx="1050">
                  <c:v>43284</c:v>
                </c:pt>
                <c:pt idx="1051">
                  <c:v>43283</c:v>
                </c:pt>
                <c:pt idx="1052">
                  <c:v>43280</c:v>
                </c:pt>
                <c:pt idx="1053">
                  <c:v>43279</c:v>
                </c:pt>
                <c:pt idx="1054">
                  <c:v>43278</c:v>
                </c:pt>
                <c:pt idx="1055">
                  <c:v>43277</c:v>
                </c:pt>
                <c:pt idx="1056">
                  <c:v>43276</c:v>
                </c:pt>
                <c:pt idx="1057">
                  <c:v>43273</c:v>
                </c:pt>
                <c:pt idx="1058">
                  <c:v>43272</c:v>
                </c:pt>
                <c:pt idx="1059">
                  <c:v>43271</c:v>
                </c:pt>
                <c:pt idx="1060">
                  <c:v>43270</c:v>
                </c:pt>
                <c:pt idx="1061">
                  <c:v>43269</c:v>
                </c:pt>
                <c:pt idx="1062">
                  <c:v>43266</c:v>
                </c:pt>
                <c:pt idx="1063">
                  <c:v>43265</c:v>
                </c:pt>
                <c:pt idx="1064">
                  <c:v>43264</c:v>
                </c:pt>
                <c:pt idx="1065">
                  <c:v>43263</c:v>
                </c:pt>
                <c:pt idx="1066">
                  <c:v>43262</c:v>
                </c:pt>
                <c:pt idx="1067">
                  <c:v>43259</c:v>
                </c:pt>
                <c:pt idx="1068">
                  <c:v>43258</c:v>
                </c:pt>
                <c:pt idx="1069">
                  <c:v>43257</c:v>
                </c:pt>
                <c:pt idx="1070">
                  <c:v>43256</c:v>
                </c:pt>
                <c:pt idx="1071">
                  <c:v>43255</c:v>
                </c:pt>
                <c:pt idx="1072">
                  <c:v>43252</c:v>
                </c:pt>
                <c:pt idx="1073">
                  <c:v>43251</c:v>
                </c:pt>
                <c:pt idx="1074">
                  <c:v>43250</c:v>
                </c:pt>
                <c:pt idx="1075">
                  <c:v>43249</c:v>
                </c:pt>
                <c:pt idx="1076">
                  <c:v>43248</c:v>
                </c:pt>
                <c:pt idx="1077">
                  <c:v>43245</c:v>
                </c:pt>
                <c:pt idx="1078">
                  <c:v>43244</c:v>
                </c:pt>
                <c:pt idx="1079">
                  <c:v>43243</c:v>
                </c:pt>
                <c:pt idx="1080">
                  <c:v>43242</c:v>
                </c:pt>
                <c:pt idx="1081">
                  <c:v>43241</c:v>
                </c:pt>
                <c:pt idx="1082">
                  <c:v>43238</c:v>
                </c:pt>
                <c:pt idx="1083">
                  <c:v>43237</c:v>
                </c:pt>
                <c:pt idx="1084">
                  <c:v>43236</c:v>
                </c:pt>
                <c:pt idx="1085">
                  <c:v>43235</c:v>
                </c:pt>
                <c:pt idx="1086">
                  <c:v>43234</c:v>
                </c:pt>
                <c:pt idx="1087">
                  <c:v>43231</c:v>
                </c:pt>
                <c:pt idx="1088">
                  <c:v>43230</c:v>
                </c:pt>
                <c:pt idx="1089">
                  <c:v>43229</c:v>
                </c:pt>
                <c:pt idx="1090">
                  <c:v>43228</c:v>
                </c:pt>
                <c:pt idx="1091">
                  <c:v>43227</c:v>
                </c:pt>
                <c:pt idx="1092">
                  <c:v>43224</c:v>
                </c:pt>
                <c:pt idx="1093">
                  <c:v>43223</c:v>
                </c:pt>
                <c:pt idx="1094">
                  <c:v>43222</c:v>
                </c:pt>
                <c:pt idx="1095">
                  <c:v>43220</c:v>
                </c:pt>
                <c:pt idx="1096">
                  <c:v>43217</c:v>
                </c:pt>
                <c:pt idx="1097">
                  <c:v>43216</c:v>
                </c:pt>
                <c:pt idx="1098">
                  <c:v>43215</c:v>
                </c:pt>
                <c:pt idx="1099">
                  <c:v>43214</c:v>
                </c:pt>
                <c:pt idx="1100">
                  <c:v>43213</c:v>
                </c:pt>
                <c:pt idx="1101">
                  <c:v>43210</c:v>
                </c:pt>
                <c:pt idx="1102">
                  <c:v>43209</c:v>
                </c:pt>
                <c:pt idx="1103">
                  <c:v>43208</c:v>
                </c:pt>
                <c:pt idx="1104">
                  <c:v>43207</c:v>
                </c:pt>
                <c:pt idx="1105">
                  <c:v>43206</c:v>
                </c:pt>
                <c:pt idx="1106">
                  <c:v>43203</c:v>
                </c:pt>
                <c:pt idx="1107">
                  <c:v>43202</c:v>
                </c:pt>
                <c:pt idx="1108">
                  <c:v>43201</c:v>
                </c:pt>
                <c:pt idx="1109">
                  <c:v>43200</c:v>
                </c:pt>
                <c:pt idx="1110">
                  <c:v>43199</c:v>
                </c:pt>
                <c:pt idx="1111">
                  <c:v>43196</c:v>
                </c:pt>
                <c:pt idx="1112">
                  <c:v>43195</c:v>
                </c:pt>
                <c:pt idx="1113">
                  <c:v>43194</c:v>
                </c:pt>
                <c:pt idx="1114">
                  <c:v>43193</c:v>
                </c:pt>
                <c:pt idx="1115">
                  <c:v>43188</c:v>
                </c:pt>
                <c:pt idx="1116">
                  <c:v>43187</c:v>
                </c:pt>
                <c:pt idx="1117">
                  <c:v>43186</c:v>
                </c:pt>
                <c:pt idx="1118">
                  <c:v>43185</c:v>
                </c:pt>
                <c:pt idx="1119">
                  <c:v>43182</c:v>
                </c:pt>
                <c:pt idx="1120">
                  <c:v>43181</c:v>
                </c:pt>
                <c:pt idx="1121">
                  <c:v>43180</c:v>
                </c:pt>
                <c:pt idx="1122">
                  <c:v>43179</c:v>
                </c:pt>
                <c:pt idx="1123">
                  <c:v>43178</c:v>
                </c:pt>
                <c:pt idx="1124">
                  <c:v>43175</c:v>
                </c:pt>
                <c:pt idx="1125">
                  <c:v>43174</c:v>
                </c:pt>
                <c:pt idx="1126">
                  <c:v>43173</c:v>
                </c:pt>
                <c:pt idx="1127">
                  <c:v>43172</c:v>
                </c:pt>
                <c:pt idx="1128">
                  <c:v>43171</c:v>
                </c:pt>
                <c:pt idx="1129">
                  <c:v>43168</c:v>
                </c:pt>
                <c:pt idx="1130">
                  <c:v>43167</c:v>
                </c:pt>
                <c:pt idx="1131">
                  <c:v>43166</c:v>
                </c:pt>
                <c:pt idx="1132">
                  <c:v>43165</c:v>
                </c:pt>
                <c:pt idx="1133">
                  <c:v>43164</c:v>
                </c:pt>
                <c:pt idx="1134">
                  <c:v>43161</c:v>
                </c:pt>
                <c:pt idx="1135">
                  <c:v>43160</c:v>
                </c:pt>
                <c:pt idx="1136">
                  <c:v>43159</c:v>
                </c:pt>
                <c:pt idx="1137">
                  <c:v>43158</c:v>
                </c:pt>
                <c:pt idx="1138">
                  <c:v>43157</c:v>
                </c:pt>
                <c:pt idx="1139">
                  <c:v>43154</c:v>
                </c:pt>
                <c:pt idx="1140">
                  <c:v>43153</c:v>
                </c:pt>
                <c:pt idx="1141">
                  <c:v>43152</c:v>
                </c:pt>
                <c:pt idx="1142">
                  <c:v>43151</c:v>
                </c:pt>
                <c:pt idx="1143">
                  <c:v>43150</c:v>
                </c:pt>
                <c:pt idx="1144">
                  <c:v>43147</c:v>
                </c:pt>
                <c:pt idx="1145">
                  <c:v>43146</c:v>
                </c:pt>
                <c:pt idx="1146">
                  <c:v>43145</c:v>
                </c:pt>
                <c:pt idx="1147">
                  <c:v>43144</c:v>
                </c:pt>
                <c:pt idx="1148">
                  <c:v>43143</c:v>
                </c:pt>
                <c:pt idx="1149">
                  <c:v>43140</c:v>
                </c:pt>
                <c:pt idx="1150">
                  <c:v>43139</c:v>
                </c:pt>
                <c:pt idx="1151">
                  <c:v>43138</c:v>
                </c:pt>
                <c:pt idx="1152">
                  <c:v>43137</c:v>
                </c:pt>
                <c:pt idx="1153">
                  <c:v>43136</c:v>
                </c:pt>
                <c:pt idx="1154">
                  <c:v>43133</c:v>
                </c:pt>
                <c:pt idx="1155">
                  <c:v>43132</c:v>
                </c:pt>
                <c:pt idx="1156">
                  <c:v>43131</c:v>
                </c:pt>
                <c:pt idx="1157">
                  <c:v>43130</c:v>
                </c:pt>
                <c:pt idx="1158">
                  <c:v>43129</c:v>
                </c:pt>
                <c:pt idx="1159">
                  <c:v>43126</c:v>
                </c:pt>
                <c:pt idx="1160">
                  <c:v>43125</c:v>
                </c:pt>
                <c:pt idx="1161">
                  <c:v>43124</c:v>
                </c:pt>
                <c:pt idx="1162">
                  <c:v>43123</c:v>
                </c:pt>
                <c:pt idx="1163">
                  <c:v>43122</c:v>
                </c:pt>
                <c:pt idx="1164">
                  <c:v>43119</c:v>
                </c:pt>
                <c:pt idx="1165">
                  <c:v>43118</c:v>
                </c:pt>
                <c:pt idx="1166">
                  <c:v>43117</c:v>
                </c:pt>
                <c:pt idx="1167">
                  <c:v>43116</c:v>
                </c:pt>
                <c:pt idx="1168">
                  <c:v>43115</c:v>
                </c:pt>
                <c:pt idx="1169">
                  <c:v>43112</c:v>
                </c:pt>
                <c:pt idx="1170">
                  <c:v>43111</c:v>
                </c:pt>
                <c:pt idx="1171">
                  <c:v>43110</c:v>
                </c:pt>
                <c:pt idx="1172">
                  <c:v>43109</c:v>
                </c:pt>
                <c:pt idx="1173">
                  <c:v>43108</c:v>
                </c:pt>
                <c:pt idx="1174">
                  <c:v>43105</c:v>
                </c:pt>
                <c:pt idx="1175">
                  <c:v>43104</c:v>
                </c:pt>
                <c:pt idx="1176">
                  <c:v>43103</c:v>
                </c:pt>
                <c:pt idx="1177">
                  <c:v>43102</c:v>
                </c:pt>
                <c:pt idx="1178">
                  <c:v>43098</c:v>
                </c:pt>
                <c:pt idx="1179">
                  <c:v>43097</c:v>
                </c:pt>
                <c:pt idx="1180">
                  <c:v>43096</c:v>
                </c:pt>
                <c:pt idx="1181">
                  <c:v>43091</c:v>
                </c:pt>
                <c:pt idx="1182">
                  <c:v>43090</c:v>
                </c:pt>
                <c:pt idx="1183">
                  <c:v>43089</c:v>
                </c:pt>
                <c:pt idx="1184">
                  <c:v>43088</c:v>
                </c:pt>
                <c:pt idx="1185">
                  <c:v>43087</c:v>
                </c:pt>
                <c:pt idx="1186">
                  <c:v>43084</c:v>
                </c:pt>
                <c:pt idx="1187">
                  <c:v>43083</c:v>
                </c:pt>
                <c:pt idx="1188">
                  <c:v>43082</c:v>
                </c:pt>
                <c:pt idx="1189">
                  <c:v>43081</c:v>
                </c:pt>
                <c:pt idx="1190">
                  <c:v>43080</c:v>
                </c:pt>
                <c:pt idx="1191">
                  <c:v>43077</c:v>
                </c:pt>
                <c:pt idx="1192">
                  <c:v>43076</c:v>
                </c:pt>
                <c:pt idx="1193">
                  <c:v>43075</c:v>
                </c:pt>
                <c:pt idx="1194">
                  <c:v>43074</c:v>
                </c:pt>
                <c:pt idx="1195">
                  <c:v>43073</c:v>
                </c:pt>
                <c:pt idx="1196">
                  <c:v>43070</c:v>
                </c:pt>
                <c:pt idx="1197">
                  <c:v>43069</c:v>
                </c:pt>
                <c:pt idx="1198">
                  <c:v>43068</c:v>
                </c:pt>
                <c:pt idx="1199">
                  <c:v>43067</c:v>
                </c:pt>
                <c:pt idx="1200">
                  <c:v>43066</c:v>
                </c:pt>
                <c:pt idx="1201">
                  <c:v>43063</c:v>
                </c:pt>
                <c:pt idx="1202">
                  <c:v>43062</c:v>
                </c:pt>
                <c:pt idx="1203">
                  <c:v>43061</c:v>
                </c:pt>
                <c:pt idx="1204">
                  <c:v>43060</c:v>
                </c:pt>
                <c:pt idx="1205">
                  <c:v>43059</c:v>
                </c:pt>
                <c:pt idx="1206">
                  <c:v>43056</c:v>
                </c:pt>
                <c:pt idx="1207">
                  <c:v>43055</c:v>
                </c:pt>
                <c:pt idx="1208">
                  <c:v>43054</c:v>
                </c:pt>
                <c:pt idx="1209">
                  <c:v>43053</c:v>
                </c:pt>
                <c:pt idx="1210">
                  <c:v>43052</c:v>
                </c:pt>
                <c:pt idx="1211">
                  <c:v>43049</c:v>
                </c:pt>
                <c:pt idx="1212">
                  <c:v>43048</c:v>
                </c:pt>
                <c:pt idx="1213">
                  <c:v>43047</c:v>
                </c:pt>
                <c:pt idx="1214">
                  <c:v>43046</c:v>
                </c:pt>
                <c:pt idx="1215">
                  <c:v>43045</c:v>
                </c:pt>
                <c:pt idx="1216">
                  <c:v>43042</c:v>
                </c:pt>
                <c:pt idx="1217">
                  <c:v>43041</c:v>
                </c:pt>
                <c:pt idx="1218">
                  <c:v>43040</c:v>
                </c:pt>
                <c:pt idx="1219">
                  <c:v>43039</c:v>
                </c:pt>
                <c:pt idx="1220">
                  <c:v>43038</c:v>
                </c:pt>
                <c:pt idx="1221">
                  <c:v>43035</c:v>
                </c:pt>
                <c:pt idx="1222">
                  <c:v>43034</c:v>
                </c:pt>
                <c:pt idx="1223">
                  <c:v>43033</c:v>
                </c:pt>
                <c:pt idx="1224">
                  <c:v>43032</c:v>
                </c:pt>
                <c:pt idx="1225">
                  <c:v>43031</c:v>
                </c:pt>
                <c:pt idx="1226">
                  <c:v>43028</c:v>
                </c:pt>
                <c:pt idx="1227">
                  <c:v>43027</c:v>
                </c:pt>
                <c:pt idx="1228">
                  <c:v>43026</c:v>
                </c:pt>
                <c:pt idx="1229">
                  <c:v>43025</c:v>
                </c:pt>
                <c:pt idx="1230">
                  <c:v>43024</c:v>
                </c:pt>
                <c:pt idx="1231">
                  <c:v>43021</c:v>
                </c:pt>
                <c:pt idx="1232">
                  <c:v>43020</c:v>
                </c:pt>
                <c:pt idx="1233">
                  <c:v>43019</c:v>
                </c:pt>
                <c:pt idx="1234">
                  <c:v>43018</c:v>
                </c:pt>
                <c:pt idx="1235">
                  <c:v>43017</c:v>
                </c:pt>
                <c:pt idx="1236">
                  <c:v>43014</c:v>
                </c:pt>
                <c:pt idx="1237">
                  <c:v>43013</c:v>
                </c:pt>
                <c:pt idx="1238">
                  <c:v>43012</c:v>
                </c:pt>
                <c:pt idx="1239">
                  <c:v>43011</c:v>
                </c:pt>
                <c:pt idx="1240">
                  <c:v>43010</c:v>
                </c:pt>
                <c:pt idx="1241">
                  <c:v>43007</c:v>
                </c:pt>
                <c:pt idx="1242">
                  <c:v>43006</c:v>
                </c:pt>
                <c:pt idx="1243">
                  <c:v>43005</c:v>
                </c:pt>
                <c:pt idx="1244">
                  <c:v>43004</c:v>
                </c:pt>
                <c:pt idx="1245">
                  <c:v>43003</c:v>
                </c:pt>
                <c:pt idx="1246">
                  <c:v>43000</c:v>
                </c:pt>
                <c:pt idx="1247">
                  <c:v>42999</c:v>
                </c:pt>
                <c:pt idx="1248">
                  <c:v>42998</c:v>
                </c:pt>
                <c:pt idx="1249">
                  <c:v>42997</c:v>
                </c:pt>
                <c:pt idx="1250">
                  <c:v>42996</c:v>
                </c:pt>
                <c:pt idx="1251">
                  <c:v>42993</c:v>
                </c:pt>
                <c:pt idx="1252">
                  <c:v>42992</c:v>
                </c:pt>
                <c:pt idx="1253">
                  <c:v>42991</c:v>
                </c:pt>
                <c:pt idx="1254">
                  <c:v>42990</c:v>
                </c:pt>
                <c:pt idx="1255">
                  <c:v>42989</c:v>
                </c:pt>
                <c:pt idx="1256">
                  <c:v>42986</c:v>
                </c:pt>
                <c:pt idx="1257">
                  <c:v>42985</c:v>
                </c:pt>
                <c:pt idx="1258">
                  <c:v>42984</c:v>
                </c:pt>
                <c:pt idx="1259">
                  <c:v>42983</c:v>
                </c:pt>
                <c:pt idx="1260">
                  <c:v>42982</c:v>
                </c:pt>
                <c:pt idx="1261">
                  <c:v>42979</c:v>
                </c:pt>
                <c:pt idx="1262">
                  <c:v>42978</c:v>
                </c:pt>
                <c:pt idx="1263">
                  <c:v>42977</c:v>
                </c:pt>
                <c:pt idx="1264">
                  <c:v>42976</c:v>
                </c:pt>
                <c:pt idx="1265">
                  <c:v>42975</c:v>
                </c:pt>
                <c:pt idx="1266">
                  <c:v>42972</c:v>
                </c:pt>
                <c:pt idx="1267">
                  <c:v>42971</c:v>
                </c:pt>
                <c:pt idx="1268">
                  <c:v>42970</c:v>
                </c:pt>
                <c:pt idx="1269">
                  <c:v>42969</c:v>
                </c:pt>
                <c:pt idx="1270">
                  <c:v>42968</c:v>
                </c:pt>
                <c:pt idx="1271">
                  <c:v>42965</c:v>
                </c:pt>
                <c:pt idx="1272">
                  <c:v>42964</c:v>
                </c:pt>
                <c:pt idx="1273">
                  <c:v>42963</c:v>
                </c:pt>
                <c:pt idx="1274">
                  <c:v>42962</c:v>
                </c:pt>
                <c:pt idx="1275">
                  <c:v>42961</c:v>
                </c:pt>
                <c:pt idx="1276">
                  <c:v>42958</c:v>
                </c:pt>
                <c:pt idx="1277">
                  <c:v>42957</c:v>
                </c:pt>
                <c:pt idx="1278">
                  <c:v>42956</c:v>
                </c:pt>
                <c:pt idx="1279">
                  <c:v>42955</c:v>
                </c:pt>
                <c:pt idx="1280">
                  <c:v>42954</c:v>
                </c:pt>
                <c:pt idx="1281">
                  <c:v>42951</c:v>
                </c:pt>
                <c:pt idx="1282">
                  <c:v>42950</c:v>
                </c:pt>
                <c:pt idx="1283">
                  <c:v>42949</c:v>
                </c:pt>
                <c:pt idx="1284">
                  <c:v>42948</c:v>
                </c:pt>
                <c:pt idx="1285">
                  <c:v>42947</c:v>
                </c:pt>
                <c:pt idx="1286">
                  <c:v>42944</c:v>
                </c:pt>
                <c:pt idx="1287">
                  <c:v>42943</c:v>
                </c:pt>
                <c:pt idx="1288">
                  <c:v>42942</c:v>
                </c:pt>
                <c:pt idx="1289">
                  <c:v>42941</c:v>
                </c:pt>
                <c:pt idx="1290">
                  <c:v>42940</c:v>
                </c:pt>
                <c:pt idx="1291">
                  <c:v>42937</c:v>
                </c:pt>
                <c:pt idx="1292">
                  <c:v>42936</c:v>
                </c:pt>
                <c:pt idx="1293">
                  <c:v>42935</c:v>
                </c:pt>
                <c:pt idx="1294">
                  <c:v>42934</c:v>
                </c:pt>
                <c:pt idx="1295">
                  <c:v>42933</c:v>
                </c:pt>
                <c:pt idx="1296">
                  <c:v>42930</c:v>
                </c:pt>
                <c:pt idx="1297">
                  <c:v>42929</c:v>
                </c:pt>
                <c:pt idx="1298">
                  <c:v>42928</c:v>
                </c:pt>
                <c:pt idx="1299">
                  <c:v>42927</c:v>
                </c:pt>
                <c:pt idx="1300">
                  <c:v>42926</c:v>
                </c:pt>
                <c:pt idx="1301">
                  <c:v>42923</c:v>
                </c:pt>
                <c:pt idx="1302">
                  <c:v>42922</c:v>
                </c:pt>
                <c:pt idx="1303">
                  <c:v>42921</c:v>
                </c:pt>
                <c:pt idx="1304">
                  <c:v>42920</c:v>
                </c:pt>
                <c:pt idx="1305">
                  <c:v>42919</c:v>
                </c:pt>
                <c:pt idx="1306">
                  <c:v>42916</c:v>
                </c:pt>
                <c:pt idx="1307">
                  <c:v>42915</c:v>
                </c:pt>
                <c:pt idx="1308">
                  <c:v>42914</c:v>
                </c:pt>
                <c:pt idx="1309">
                  <c:v>42913</c:v>
                </c:pt>
                <c:pt idx="1310">
                  <c:v>42912</c:v>
                </c:pt>
                <c:pt idx="1311">
                  <c:v>42909</c:v>
                </c:pt>
                <c:pt idx="1312">
                  <c:v>42908</c:v>
                </c:pt>
                <c:pt idx="1313">
                  <c:v>42907</c:v>
                </c:pt>
                <c:pt idx="1314">
                  <c:v>42906</c:v>
                </c:pt>
                <c:pt idx="1315">
                  <c:v>42905</c:v>
                </c:pt>
                <c:pt idx="1316">
                  <c:v>42902</c:v>
                </c:pt>
                <c:pt idx="1317">
                  <c:v>42901</c:v>
                </c:pt>
                <c:pt idx="1318">
                  <c:v>42900</c:v>
                </c:pt>
                <c:pt idx="1319">
                  <c:v>42899</c:v>
                </c:pt>
                <c:pt idx="1320">
                  <c:v>42898</c:v>
                </c:pt>
                <c:pt idx="1321">
                  <c:v>42895</c:v>
                </c:pt>
                <c:pt idx="1322">
                  <c:v>42894</c:v>
                </c:pt>
                <c:pt idx="1323">
                  <c:v>42893</c:v>
                </c:pt>
                <c:pt idx="1324">
                  <c:v>42892</c:v>
                </c:pt>
                <c:pt idx="1325">
                  <c:v>42891</c:v>
                </c:pt>
                <c:pt idx="1326">
                  <c:v>42888</c:v>
                </c:pt>
                <c:pt idx="1327">
                  <c:v>42887</c:v>
                </c:pt>
                <c:pt idx="1328">
                  <c:v>42886</c:v>
                </c:pt>
                <c:pt idx="1329">
                  <c:v>42885</c:v>
                </c:pt>
                <c:pt idx="1330">
                  <c:v>42884</c:v>
                </c:pt>
                <c:pt idx="1331">
                  <c:v>42881</c:v>
                </c:pt>
                <c:pt idx="1332">
                  <c:v>42880</c:v>
                </c:pt>
                <c:pt idx="1333">
                  <c:v>42879</c:v>
                </c:pt>
                <c:pt idx="1334">
                  <c:v>42878</c:v>
                </c:pt>
                <c:pt idx="1335">
                  <c:v>42877</c:v>
                </c:pt>
                <c:pt idx="1336">
                  <c:v>42874</c:v>
                </c:pt>
                <c:pt idx="1337">
                  <c:v>42873</c:v>
                </c:pt>
                <c:pt idx="1338">
                  <c:v>42872</c:v>
                </c:pt>
                <c:pt idx="1339">
                  <c:v>42871</c:v>
                </c:pt>
                <c:pt idx="1340">
                  <c:v>42870</c:v>
                </c:pt>
                <c:pt idx="1341">
                  <c:v>42867</c:v>
                </c:pt>
                <c:pt idx="1342">
                  <c:v>42866</c:v>
                </c:pt>
                <c:pt idx="1343">
                  <c:v>42865</c:v>
                </c:pt>
                <c:pt idx="1344">
                  <c:v>42864</c:v>
                </c:pt>
                <c:pt idx="1345">
                  <c:v>42863</c:v>
                </c:pt>
                <c:pt idx="1346">
                  <c:v>42860</c:v>
                </c:pt>
                <c:pt idx="1347">
                  <c:v>42859</c:v>
                </c:pt>
                <c:pt idx="1348">
                  <c:v>42858</c:v>
                </c:pt>
                <c:pt idx="1349">
                  <c:v>42857</c:v>
                </c:pt>
                <c:pt idx="1350">
                  <c:v>42853</c:v>
                </c:pt>
                <c:pt idx="1351">
                  <c:v>42852</c:v>
                </c:pt>
                <c:pt idx="1352">
                  <c:v>42851</c:v>
                </c:pt>
                <c:pt idx="1353">
                  <c:v>42850</c:v>
                </c:pt>
                <c:pt idx="1354">
                  <c:v>42849</c:v>
                </c:pt>
                <c:pt idx="1355">
                  <c:v>42846</c:v>
                </c:pt>
                <c:pt idx="1356">
                  <c:v>42845</c:v>
                </c:pt>
                <c:pt idx="1357">
                  <c:v>42844</c:v>
                </c:pt>
                <c:pt idx="1358">
                  <c:v>42843</c:v>
                </c:pt>
                <c:pt idx="1359">
                  <c:v>42838</c:v>
                </c:pt>
                <c:pt idx="1360">
                  <c:v>42837</c:v>
                </c:pt>
                <c:pt idx="1361">
                  <c:v>42836</c:v>
                </c:pt>
                <c:pt idx="1362">
                  <c:v>42835</c:v>
                </c:pt>
                <c:pt idx="1363">
                  <c:v>42832</c:v>
                </c:pt>
                <c:pt idx="1364">
                  <c:v>42831</c:v>
                </c:pt>
                <c:pt idx="1365">
                  <c:v>42830</c:v>
                </c:pt>
                <c:pt idx="1366">
                  <c:v>42829</c:v>
                </c:pt>
                <c:pt idx="1367">
                  <c:v>42828</c:v>
                </c:pt>
                <c:pt idx="1368">
                  <c:v>42825</c:v>
                </c:pt>
                <c:pt idx="1369">
                  <c:v>42824</c:v>
                </c:pt>
                <c:pt idx="1370">
                  <c:v>42823</c:v>
                </c:pt>
                <c:pt idx="1371">
                  <c:v>42822</c:v>
                </c:pt>
                <c:pt idx="1372">
                  <c:v>42821</c:v>
                </c:pt>
                <c:pt idx="1373">
                  <c:v>42818</c:v>
                </c:pt>
                <c:pt idx="1374">
                  <c:v>42817</c:v>
                </c:pt>
                <c:pt idx="1375">
                  <c:v>42816</c:v>
                </c:pt>
                <c:pt idx="1376">
                  <c:v>42815</c:v>
                </c:pt>
                <c:pt idx="1377">
                  <c:v>42814</c:v>
                </c:pt>
                <c:pt idx="1378">
                  <c:v>42811</c:v>
                </c:pt>
                <c:pt idx="1379">
                  <c:v>42810</c:v>
                </c:pt>
                <c:pt idx="1380">
                  <c:v>42809</c:v>
                </c:pt>
                <c:pt idx="1381">
                  <c:v>42808</c:v>
                </c:pt>
                <c:pt idx="1382">
                  <c:v>42807</c:v>
                </c:pt>
                <c:pt idx="1383">
                  <c:v>42804</c:v>
                </c:pt>
                <c:pt idx="1384">
                  <c:v>42803</c:v>
                </c:pt>
                <c:pt idx="1385">
                  <c:v>42802</c:v>
                </c:pt>
                <c:pt idx="1386">
                  <c:v>42801</c:v>
                </c:pt>
                <c:pt idx="1387">
                  <c:v>42800</c:v>
                </c:pt>
                <c:pt idx="1388">
                  <c:v>42797</c:v>
                </c:pt>
                <c:pt idx="1389">
                  <c:v>42796</c:v>
                </c:pt>
                <c:pt idx="1390">
                  <c:v>42795</c:v>
                </c:pt>
                <c:pt idx="1391">
                  <c:v>42794</c:v>
                </c:pt>
                <c:pt idx="1392">
                  <c:v>42793</c:v>
                </c:pt>
                <c:pt idx="1393">
                  <c:v>42790</c:v>
                </c:pt>
                <c:pt idx="1394">
                  <c:v>42789</c:v>
                </c:pt>
                <c:pt idx="1395">
                  <c:v>42788</c:v>
                </c:pt>
                <c:pt idx="1396">
                  <c:v>42787</c:v>
                </c:pt>
                <c:pt idx="1397">
                  <c:v>42786</c:v>
                </c:pt>
                <c:pt idx="1398">
                  <c:v>42783</c:v>
                </c:pt>
                <c:pt idx="1399">
                  <c:v>42782</c:v>
                </c:pt>
                <c:pt idx="1400">
                  <c:v>42781</c:v>
                </c:pt>
                <c:pt idx="1401">
                  <c:v>42780</c:v>
                </c:pt>
                <c:pt idx="1402">
                  <c:v>42779</c:v>
                </c:pt>
                <c:pt idx="1403">
                  <c:v>42776</c:v>
                </c:pt>
                <c:pt idx="1404">
                  <c:v>42775</c:v>
                </c:pt>
                <c:pt idx="1405">
                  <c:v>42774</c:v>
                </c:pt>
                <c:pt idx="1406">
                  <c:v>42773</c:v>
                </c:pt>
                <c:pt idx="1407">
                  <c:v>42772</c:v>
                </c:pt>
                <c:pt idx="1408">
                  <c:v>42769</c:v>
                </c:pt>
                <c:pt idx="1409">
                  <c:v>42768</c:v>
                </c:pt>
                <c:pt idx="1410">
                  <c:v>42767</c:v>
                </c:pt>
                <c:pt idx="1411">
                  <c:v>42766</c:v>
                </c:pt>
                <c:pt idx="1412">
                  <c:v>42765</c:v>
                </c:pt>
                <c:pt idx="1413">
                  <c:v>42762</c:v>
                </c:pt>
                <c:pt idx="1414">
                  <c:v>42761</c:v>
                </c:pt>
                <c:pt idx="1415">
                  <c:v>42760</c:v>
                </c:pt>
                <c:pt idx="1416">
                  <c:v>42759</c:v>
                </c:pt>
                <c:pt idx="1417">
                  <c:v>42758</c:v>
                </c:pt>
                <c:pt idx="1418">
                  <c:v>42755</c:v>
                </c:pt>
                <c:pt idx="1419">
                  <c:v>42754</c:v>
                </c:pt>
                <c:pt idx="1420">
                  <c:v>42753</c:v>
                </c:pt>
                <c:pt idx="1421">
                  <c:v>42752</c:v>
                </c:pt>
                <c:pt idx="1422">
                  <c:v>42751</c:v>
                </c:pt>
                <c:pt idx="1423">
                  <c:v>42748</c:v>
                </c:pt>
                <c:pt idx="1424">
                  <c:v>42747</c:v>
                </c:pt>
                <c:pt idx="1425">
                  <c:v>42746</c:v>
                </c:pt>
                <c:pt idx="1426">
                  <c:v>42745</c:v>
                </c:pt>
                <c:pt idx="1427">
                  <c:v>42744</c:v>
                </c:pt>
                <c:pt idx="1428">
                  <c:v>42741</c:v>
                </c:pt>
                <c:pt idx="1429">
                  <c:v>42740</c:v>
                </c:pt>
                <c:pt idx="1430">
                  <c:v>42739</c:v>
                </c:pt>
                <c:pt idx="1431">
                  <c:v>42738</c:v>
                </c:pt>
                <c:pt idx="1432">
                  <c:v>42737</c:v>
                </c:pt>
                <c:pt idx="1433">
                  <c:v>42734</c:v>
                </c:pt>
                <c:pt idx="1434">
                  <c:v>42733</c:v>
                </c:pt>
                <c:pt idx="1435">
                  <c:v>42732</c:v>
                </c:pt>
                <c:pt idx="1436">
                  <c:v>42731</c:v>
                </c:pt>
                <c:pt idx="1437">
                  <c:v>42727</c:v>
                </c:pt>
                <c:pt idx="1438">
                  <c:v>42726</c:v>
                </c:pt>
                <c:pt idx="1439">
                  <c:v>42725</c:v>
                </c:pt>
                <c:pt idx="1440">
                  <c:v>42724</c:v>
                </c:pt>
                <c:pt idx="1441">
                  <c:v>42723</c:v>
                </c:pt>
                <c:pt idx="1442">
                  <c:v>42720</c:v>
                </c:pt>
                <c:pt idx="1443">
                  <c:v>42719</c:v>
                </c:pt>
                <c:pt idx="1444">
                  <c:v>42718</c:v>
                </c:pt>
                <c:pt idx="1445">
                  <c:v>42717</c:v>
                </c:pt>
                <c:pt idx="1446">
                  <c:v>42716</c:v>
                </c:pt>
                <c:pt idx="1447">
                  <c:v>42713</c:v>
                </c:pt>
                <c:pt idx="1448">
                  <c:v>42712</c:v>
                </c:pt>
                <c:pt idx="1449">
                  <c:v>42711</c:v>
                </c:pt>
                <c:pt idx="1450">
                  <c:v>42710</c:v>
                </c:pt>
                <c:pt idx="1451">
                  <c:v>42709</c:v>
                </c:pt>
                <c:pt idx="1452">
                  <c:v>42706</c:v>
                </c:pt>
                <c:pt idx="1453">
                  <c:v>42705</c:v>
                </c:pt>
                <c:pt idx="1454">
                  <c:v>42704</c:v>
                </c:pt>
                <c:pt idx="1455">
                  <c:v>42703</c:v>
                </c:pt>
                <c:pt idx="1456">
                  <c:v>42702</c:v>
                </c:pt>
                <c:pt idx="1457">
                  <c:v>42699</c:v>
                </c:pt>
                <c:pt idx="1458">
                  <c:v>42698</c:v>
                </c:pt>
                <c:pt idx="1459">
                  <c:v>42697</c:v>
                </c:pt>
                <c:pt idx="1460">
                  <c:v>42696</c:v>
                </c:pt>
                <c:pt idx="1461">
                  <c:v>42695</c:v>
                </c:pt>
                <c:pt idx="1462">
                  <c:v>42692</c:v>
                </c:pt>
                <c:pt idx="1463">
                  <c:v>42691</c:v>
                </c:pt>
                <c:pt idx="1464">
                  <c:v>42690</c:v>
                </c:pt>
                <c:pt idx="1465">
                  <c:v>42689</c:v>
                </c:pt>
                <c:pt idx="1466">
                  <c:v>42688</c:v>
                </c:pt>
                <c:pt idx="1467">
                  <c:v>42685</c:v>
                </c:pt>
                <c:pt idx="1468">
                  <c:v>42684</c:v>
                </c:pt>
                <c:pt idx="1469">
                  <c:v>42683</c:v>
                </c:pt>
                <c:pt idx="1470">
                  <c:v>42682</c:v>
                </c:pt>
                <c:pt idx="1471">
                  <c:v>42681</c:v>
                </c:pt>
                <c:pt idx="1472">
                  <c:v>42678</c:v>
                </c:pt>
                <c:pt idx="1473">
                  <c:v>42677</c:v>
                </c:pt>
                <c:pt idx="1474">
                  <c:v>42676</c:v>
                </c:pt>
                <c:pt idx="1475">
                  <c:v>42675</c:v>
                </c:pt>
                <c:pt idx="1476">
                  <c:v>42674</c:v>
                </c:pt>
                <c:pt idx="1477">
                  <c:v>42671</c:v>
                </c:pt>
                <c:pt idx="1478">
                  <c:v>42670</c:v>
                </c:pt>
                <c:pt idx="1479">
                  <c:v>42669</c:v>
                </c:pt>
                <c:pt idx="1480">
                  <c:v>42668</c:v>
                </c:pt>
                <c:pt idx="1481">
                  <c:v>42667</c:v>
                </c:pt>
                <c:pt idx="1482">
                  <c:v>42664</c:v>
                </c:pt>
                <c:pt idx="1483">
                  <c:v>42663</c:v>
                </c:pt>
                <c:pt idx="1484">
                  <c:v>42662</c:v>
                </c:pt>
                <c:pt idx="1485">
                  <c:v>42661</c:v>
                </c:pt>
                <c:pt idx="1486">
                  <c:v>42660</c:v>
                </c:pt>
                <c:pt idx="1487">
                  <c:v>42657</c:v>
                </c:pt>
                <c:pt idx="1488">
                  <c:v>42656</c:v>
                </c:pt>
                <c:pt idx="1489">
                  <c:v>42655</c:v>
                </c:pt>
                <c:pt idx="1490">
                  <c:v>42654</c:v>
                </c:pt>
                <c:pt idx="1491">
                  <c:v>42653</c:v>
                </c:pt>
                <c:pt idx="1492">
                  <c:v>42650</c:v>
                </c:pt>
                <c:pt idx="1493">
                  <c:v>42649</c:v>
                </c:pt>
                <c:pt idx="1494">
                  <c:v>42648</c:v>
                </c:pt>
                <c:pt idx="1495">
                  <c:v>42647</c:v>
                </c:pt>
                <c:pt idx="1496">
                  <c:v>42646</c:v>
                </c:pt>
                <c:pt idx="1497">
                  <c:v>42643</c:v>
                </c:pt>
                <c:pt idx="1498">
                  <c:v>42642</c:v>
                </c:pt>
                <c:pt idx="1499">
                  <c:v>42641</c:v>
                </c:pt>
                <c:pt idx="1500">
                  <c:v>42640</c:v>
                </c:pt>
                <c:pt idx="1501">
                  <c:v>42639</c:v>
                </c:pt>
                <c:pt idx="1502">
                  <c:v>42636</c:v>
                </c:pt>
                <c:pt idx="1503">
                  <c:v>42635</c:v>
                </c:pt>
                <c:pt idx="1504">
                  <c:v>42634</c:v>
                </c:pt>
                <c:pt idx="1505">
                  <c:v>42633</c:v>
                </c:pt>
                <c:pt idx="1506">
                  <c:v>42632</c:v>
                </c:pt>
                <c:pt idx="1507">
                  <c:v>42629</c:v>
                </c:pt>
                <c:pt idx="1508">
                  <c:v>42628</c:v>
                </c:pt>
                <c:pt idx="1509">
                  <c:v>42627</c:v>
                </c:pt>
                <c:pt idx="1510">
                  <c:v>42626</c:v>
                </c:pt>
                <c:pt idx="1511">
                  <c:v>42625</c:v>
                </c:pt>
                <c:pt idx="1512">
                  <c:v>42622</c:v>
                </c:pt>
                <c:pt idx="1513">
                  <c:v>42621</c:v>
                </c:pt>
                <c:pt idx="1514">
                  <c:v>42620</c:v>
                </c:pt>
                <c:pt idx="1515">
                  <c:v>42619</c:v>
                </c:pt>
                <c:pt idx="1516">
                  <c:v>42618</c:v>
                </c:pt>
                <c:pt idx="1517">
                  <c:v>42615</c:v>
                </c:pt>
                <c:pt idx="1518">
                  <c:v>42614</c:v>
                </c:pt>
                <c:pt idx="1519">
                  <c:v>42613</c:v>
                </c:pt>
                <c:pt idx="1520">
                  <c:v>42612</c:v>
                </c:pt>
                <c:pt idx="1521">
                  <c:v>42611</c:v>
                </c:pt>
                <c:pt idx="1522">
                  <c:v>42608</c:v>
                </c:pt>
                <c:pt idx="1523">
                  <c:v>42607</c:v>
                </c:pt>
                <c:pt idx="1524">
                  <c:v>42606</c:v>
                </c:pt>
                <c:pt idx="1525">
                  <c:v>42605</c:v>
                </c:pt>
                <c:pt idx="1526">
                  <c:v>42604</c:v>
                </c:pt>
                <c:pt idx="1527">
                  <c:v>42601</c:v>
                </c:pt>
                <c:pt idx="1528">
                  <c:v>42600</c:v>
                </c:pt>
                <c:pt idx="1529">
                  <c:v>42599</c:v>
                </c:pt>
                <c:pt idx="1530">
                  <c:v>42598</c:v>
                </c:pt>
                <c:pt idx="1531">
                  <c:v>42597</c:v>
                </c:pt>
                <c:pt idx="1532">
                  <c:v>42594</c:v>
                </c:pt>
                <c:pt idx="1533">
                  <c:v>42593</c:v>
                </c:pt>
                <c:pt idx="1534">
                  <c:v>42592</c:v>
                </c:pt>
                <c:pt idx="1535">
                  <c:v>42591</c:v>
                </c:pt>
                <c:pt idx="1536">
                  <c:v>42590</c:v>
                </c:pt>
                <c:pt idx="1537">
                  <c:v>42587</c:v>
                </c:pt>
                <c:pt idx="1538">
                  <c:v>42586</c:v>
                </c:pt>
                <c:pt idx="1539">
                  <c:v>42585</c:v>
                </c:pt>
                <c:pt idx="1540">
                  <c:v>42584</c:v>
                </c:pt>
                <c:pt idx="1541">
                  <c:v>42583</c:v>
                </c:pt>
                <c:pt idx="1542">
                  <c:v>42580</c:v>
                </c:pt>
                <c:pt idx="1543">
                  <c:v>42579</c:v>
                </c:pt>
                <c:pt idx="1544">
                  <c:v>42578</c:v>
                </c:pt>
                <c:pt idx="1545">
                  <c:v>42577</c:v>
                </c:pt>
                <c:pt idx="1546">
                  <c:v>42576</c:v>
                </c:pt>
                <c:pt idx="1547">
                  <c:v>42573</c:v>
                </c:pt>
                <c:pt idx="1548">
                  <c:v>42572</c:v>
                </c:pt>
                <c:pt idx="1549">
                  <c:v>42571</c:v>
                </c:pt>
                <c:pt idx="1550">
                  <c:v>42570</c:v>
                </c:pt>
                <c:pt idx="1551">
                  <c:v>42569</c:v>
                </c:pt>
                <c:pt idx="1552">
                  <c:v>42566</c:v>
                </c:pt>
                <c:pt idx="1553">
                  <c:v>42565</c:v>
                </c:pt>
                <c:pt idx="1554">
                  <c:v>42564</c:v>
                </c:pt>
                <c:pt idx="1555">
                  <c:v>42563</c:v>
                </c:pt>
                <c:pt idx="1556">
                  <c:v>42562</c:v>
                </c:pt>
                <c:pt idx="1557">
                  <c:v>42559</c:v>
                </c:pt>
                <c:pt idx="1558">
                  <c:v>42558</c:v>
                </c:pt>
                <c:pt idx="1559">
                  <c:v>42557</c:v>
                </c:pt>
                <c:pt idx="1560">
                  <c:v>42556</c:v>
                </c:pt>
                <c:pt idx="1561">
                  <c:v>42555</c:v>
                </c:pt>
                <c:pt idx="1562">
                  <c:v>42552</c:v>
                </c:pt>
                <c:pt idx="1563">
                  <c:v>42551</c:v>
                </c:pt>
                <c:pt idx="1564">
                  <c:v>42550</c:v>
                </c:pt>
                <c:pt idx="1565">
                  <c:v>42549</c:v>
                </c:pt>
                <c:pt idx="1566">
                  <c:v>42548</c:v>
                </c:pt>
                <c:pt idx="1567">
                  <c:v>42545</c:v>
                </c:pt>
                <c:pt idx="1568">
                  <c:v>42544</c:v>
                </c:pt>
                <c:pt idx="1569">
                  <c:v>42543</c:v>
                </c:pt>
                <c:pt idx="1570">
                  <c:v>42542</c:v>
                </c:pt>
                <c:pt idx="1571">
                  <c:v>42541</c:v>
                </c:pt>
                <c:pt idx="1572">
                  <c:v>42538</c:v>
                </c:pt>
                <c:pt idx="1573">
                  <c:v>42537</c:v>
                </c:pt>
                <c:pt idx="1574">
                  <c:v>42536</c:v>
                </c:pt>
                <c:pt idx="1575">
                  <c:v>42535</c:v>
                </c:pt>
                <c:pt idx="1576">
                  <c:v>42534</c:v>
                </c:pt>
                <c:pt idx="1577">
                  <c:v>42531</c:v>
                </c:pt>
                <c:pt idx="1578">
                  <c:v>42530</c:v>
                </c:pt>
                <c:pt idx="1579">
                  <c:v>42529</c:v>
                </c:pt>
                <c:pt idx="1580">
                  <c:v>42528</c:v>
                </c:pt>
                <c:pt idx="1581">
                  <c:v>42527</c:v>
                </c:pt>
                <c:pt idx="1582">
                  <c:v>42524</c:v>
                </c:pt>
                <c:pt idx="1583">
                  <c:v>42523</c:v>
                </c:pt>
                <c:pt idx="1584">
                  <c:v>42522</c:v>
                </c:pt>
                <c:pt idx="1585">
                  <c:v>42521</c:v>
                </c:pt>
                <c:pt idx="1586">
                  <c:v>42520</c:v>
                </c:pt>
                <c:pt idx="1587">
                  <c:v>42517</c:v>
                </c:pt>
                <c:pt idx="1588">
                  <c:v>42516</c:v>
                </c:pt>
                <c:pt idx="1589">
                  <c:v>42515</c:v>
                </c:pt>
                <c:pt idx="1590">
                  <c:v>42514</c:v>
                </c:pt>
                <c:pt idx="1591">
                  <c:v>42513</c:v>
                </c:pt>
                <c:pt idx="1592">
                  <c:v>42510</c:v>
                </c:pt>
                <c:pt idx="1593">
                  <c:v>42509</c:v>
                </c:pt>
                <c:pt idx="1594">
                  <c:v>42508</c:v>
                </c:pt>
                <c:pt idx="1595">
                  <c:v>42507</c:v>
                </c:pt>
                <c:pt idx="1596">
                  <c:v>42506</c:v>
                </c:pt>
                <c:pt idx="1597">
                  <c:v>42503</c:v>
                </c:pt>
                <c:pt idx="1598">
                  <c:v>42502</c:v>
                </c:pt>
                <c:pt idx="1599">
                  <c:v>42501</c:v>
                </c:pt>
                <c:pt idx="1600">
                  <c:v>42500</c:v>
                </c:pt>
                <c:pt idx="1601">
                  <c:v>42499</c:v>
                </c:pt>
                <c:pt idx="1602">
                  <c:v>42496</c:v>
                </c:pt>
                <c:pt idx="1603">
                  <c:v>42495</c:v>
                </c:pt>
                <c:pt idx="1604">
                  <c:v>42494</c:v>
                </c:pt>
                <c:pt idx="1605">
                  <c:v>42493</c:v>
                </c:pt>
                <c:pt idx="1606">
                  <c:v>42492</c:v>
                </c:pt>
                <c:pt idx="1607">
                  <c:v>42489</c:v>
                </c:pt>
                <c:pt idx="1608">
                  <c:v>42488</c:v>
                </c:pt>
                <c:pt idx="1609">
                  <c:v>42487</c:v>
                </c:pt>
                <c:pt idx="1610">
                  <c:v>42486</c:v>
                </c:pt>
                <c:pt idx="1611">
                  <c:v>42485</c:v>
                </c:pt>
                <c:pt idx="1612">
                  <c:v>42482</c:v>
                </c:pt>
                <c:pt idx="1613">
                  <c:v>42481</c:v>
                </c:pt>
                <c:pt idx="1614">
                  <c:v>42480</c:v>
                </c:pt>
                <c:pt idx="1615">
                  <c:v>42479</c:v>
                </c:pt>
                <c:pt idx="1616">
                  <c:v>42478</c:v>
                </c:pt>
                <c:pt idx="1617">
                  <c:v>42475</c:v>
                </c:pt>
                <c:pt idx="1618">
                  <c:v>42474</c:v>
                </c:pt>
                <c:pt idx="1619">
                  <c:v>42473</c:v>
                </c:pt>
                <c:pt idx="1620">
                  <c:v>42472</c:v>
                </c:pt>
                <c:pt idx="1621">
                  <c:v>42471</c:v>
                </c:pt>
                <c:pt idx="1622">
                  <c:v>42468</c:v>
                </c:pt>
                <c:pt idx="1623">
                  <c:v>42467</c:v>
                </c:pt>
                <c:pt idx="1624">
                  <c:v>42466</c:v>
                </c:pt>
                <c:pt idx="1625">
                  <c:v>42465</c:v>
                </c:pt>
                <c:pt idx="1626">
                  <c:v>42464</c:v>
                </c:pt>
                <c:pt idx="1627">
                  <c:v>42461</c:v>
                </c:pt>
                <c:pt idx="1628">
                  <c:v>42460</c:v>
                </c:pt>
                <c:pt idx="1629">
                  <c:v>42459</c:v>
                </c:pt>
                <c:pt idx="1630">
                  <c:v>42458</c:v>
                </c:pt>
                <c:pt idx="1631">
                  <c:v>42453</c:v>
                </c:pt>
                <c:pt idx="1632">
                  <c:v>42452</c:v>
                </c:pt>
                <c:pt idx="1633">
                  <c:v>42451</c:v>
                </c:pt>
                <c:pt idx="1634">
                  <c:v>42450</c:v>
                </c:pt>
                <c:pt idx="1635">
                  <c:v>42447</c:v>
                </c:pt>
                <c:pt idx="1636">
                  <c:v>42446</c:v>
                </c:pt>
                <c:pt idx="1637">
                  <c:v>42445</c:v>
                </c:pt>
                <c:pt idx="1638">
                  <c:v>42444</c:v>
                </c:pt>
                <c:pt idx="1639">
                  <c:v>42443</c:v>
                </c:pt>
                <c:pt idx="1640">
                  <c:v>42440</c:v>
                </c:pt>
                <c:pt idx="1641">
                  <c:v>42439</c:v>
                </c:pt>
                <c:pt idx="1642">
                  <c:v>42438</c:v>
                </c:pt>
                <c:pt idx="1643">
                  <c:v>42437</c:v>
                </c:pt>
                <c:pt idx="1644">
                  <c:v>42436</c:v>
                </c:pt>
                <c:pt idx="1645">
                  <c:v>42433</c:v>
                </c:pt>
                <c:pt idx="1646">
                  <c:v>42432</c:v>
                </c:pt>
                <c:pt idx="1647">
                  <c:v>42431</c:v>
                </c:pt>
                <c:pt idx="1648">
                  <c:v>42430</c:v>
                </c:pt>
                <c:pt idx="1649">
                  <c:v>42429</c:v>
                </c:pt>
                <c:pt idx="1650">
                  <c:v>42426</c:v>
                </c:pt>
                <c:pt idx="1651">
                  <c:v>42425</c:v>
                </c:pt>
                <c:pt idx="1652">
                  <c:v>42424</c:v>
                </c:pt>
                <c:pt idx="1653">
                  <c:v>42423</c:v>
                </c:pt>
                <c:pt idx="1654">
                  <c:v>42422</c:v>
                </c:pt>
                <c:pt idx="1655">
                  <c:v>42419</c:v>
                </c:pt>
                <c:pt idx="1656">
                  <c:v>42418</c:v>
                </c:pt>
                <c:pt idx="1657">
                  <c:v>42417</c:v>
                </c:pt>
                <c:pt idx="1658">
                  <c:v>42416</c:v>
                </c:pt>
                <c:pt idx="1659">
                  <c:v>42415</c:v>
                </c:pt>
                <c:pt idx="1660">
                  <c:v>42412</c:v>
                </c:pt>
                <c:pt idx="1661">
                  <c:v>42411</c:v>
                </c:pt>
                <c:pt idx="1662">
                  <c:v>42410</c:v>
                </c:pt>
                <c:pt idx="1663">
                  <c:v>42409</c:v>
                </c:pt>
                <c:pt idx="1664">
                  <c:v>42408</c:v>
                </c:pt>
                <c:pt idx="1665">
                  <c:v>42405</c:v>
                </c:pt>
                <c:pt idx="1666">
                  <c:v>42404</c:v>
                </c:pt>
                <c:pt idx="1667">
                  <c:v>42403</c:v>
                </c:pt>
                <c:pt idx="1668">
                  <c:v>42402</c:v>
                </c:pt>
                <c:pt idx="1669">
                  <c:v>42401</c:v>
                </c:pt>
                <c:pt idx="1670">
                  <c:v>42398</c:v>
                </c:pt>
                <c:pt idx="1671">
                  <c:v>42397</c:v>
                </c:pt>
                <c:pt idx="1672">
                  <c:v>42396</c:v>
                </c:pt>
                <c:pt idx="1673">
                  <c:v>42395</c:v>
                </c:pt>
                <c:pt idx="1674">
                  <c:v>42394</c:v>
                </c:pt>
                <c:pt idx="1675">
                  <c:v>42391</c:v>
                </c:pt>
                <c:pt idx="1676">
                  <c:v>42390</c:v>
                </c:pt>
                <c:pt idx="1677">
                  <c:v>42389</c:v>
                </c:pt>
                <c:pt idx="1678">
                  <c:v>42388</c:v>
                </c:pt>
                <c:pt idx="1679">
                  <c:v>42387</c:v>
                </c:pt>
                <c:pt idx="1680">
                  <c:v>42384</c:v>
                </c:pt>
                <c:pt idx="1681">
                  <c:v>42383</c:v>
                </c:pt>
                <c:pt idx="1682">
                  <c:v>42382</c:v>
                </c:pt>
                <c:pt idx="1683">
                  <c:v>42381</c:v>
                </c:pt>
                <c:pt idx="1684">
                  <c:v>42380</c:v>
                </c:pt>
                <c:pt idx="1685">
                  <c:v>42377</c:v>
                </c:pt>
                <c:pt idx="1686">
                  <c:v>42376</c:v>
                </c:pt>
                <c:pt idx="1687">
                  <c:v>42375</c:v>
                </c:pt>
                <c:pt idx="1688">
                  <c:v>42374</c:v>
                </c:pt>
                <c:pt idx="1689">
                  <c:v>42373</c:v>
                </c:pt>
                <c:pt idx="1690">
                  <c:v>42368</c:v>
                </c:pt>
                <c:pt idx="1691">
                  <c:v>42367</c:v>
                </c:pt>
                <c:pt idx="1692">
                  <c:v>42366</c:v>
                </c:pt>
                <c:pt idx="1693">
                  <c:v>42361</c:v>
                </c:pt>
                <c:pt idx="1694">
                  <c:v>42360</c:v>
                </c:pt>
                <c:pt idx="1695">
                  <c:v>42359</c:v>
                </c:pt>
                <c:pt idx="1696">
                  <c:v>42356</c:v>
                </c:pt>
                <c:pt idx="1697">
                  <c:v>42355</c:v>
                </c:pt>
                <c:pt idx="1698">
                  <c:v>42354</c:v>
                </c:pt>
                <c:pt idx="1699">
                  <c:v>42353</c:v>
                </c:pt>
                <c:pt idx="1700">
                  <c:v>42352</c:v>
                </c:pt>
                <c:pt idx="1701">
                  <c:v>42349</c:v>
                </c:pt>
                <c:pt idx="1702">
                  <c:v>42348</c:v>
                </c:pt>
                <c:pt idx="1703">
                  <c:v>42347</c:v>
                </c:pt>
                <c:pt idx="1704">
                  <c:v>42346</c:v>
                </c:pt>
                <c:pt idx="1705">
                  <c:v>42345</c:v>
                </c:pt>
                <c:pt idx="1706">
                  <c:v>42342</c:v>
                </c:pt>
                <c:pt idx="1707">
                  <c:v>42341</c:v>
                </c:pt>
                <c:pt idx="1708">
                  <c:v>42340</c:v>
                </c:pt>
                <c:pt idx="1709">
                  <c:v>42339</c:v>
                </c:pt>
                <c:pt idx="1710">
                  <c:v>42338</c:v>
                </c:pt>
                <c:pt idx="1711">
                  <c:v>42335</c:v>
                </c:pt>
                <c:pt idx="1712">
                  <c:v>42334</c:v>
                </c:pt>
                <c:pt idx="1713">
                  <c:v>42333</c:v>
                </c:pt>
                <c:pt idx="1714">
                  <c:v>42332</c:v>
                </c:pt>
                <c:pt idx="1715">
                  <c:v>42331</c:v>
                </c:pt>
                <c:pt idx="1716">
                  <c:v>42328</c:v>
                </c:pt>
                <c:pt idx="1717">
                  <c:v>42327</c:v>
                </c:pt>
                <c:pt idx="1718">
                  <c:v>42326</c:v>
                </c:pt>
                <c:pt idx="1719">
                  <c:v>42325</c:v>
                </c:pt>
                <c:pt idx="1720">
                  <c:v>42324</c:v>
                </c:pt>
                <c:pt idx="1721">
                  <c:v>42321</c:v>
                </c:pt>
                <c:pt idx="1722">
                  <c:v>42320</c:v>
                </c:pt>
                <c:pt idx="1723">
                  <c:v>42319</c:v>
                </c:pt>
                <c:pt idx="1724">
                  <c:v>42318</c:v>
                </c:pt>
                <c:pt idx="1725">
                  <c:v>42317</c:v>
                </c:pt>
                <c:pt idx="1726">
                  <c:v>42314</c:v>
                </c:pt>
                <c:pt idx="1727">
                  <c:v>42313</c:v>
                </c:pt>
                <c:pt idx="1728">
                  <c:v>42312</c:v>
                </c:pt>
                <c:pt idx="1729">
                  <c:v>42311</c:v>
                </c:pt>
                <c:pt idx="1730">
                  <c:v>42310</c:v>
                </c:pt>
                <c:pt idx="1731">
                  <c:v>42307</c:v>
                </c:pt>
                <c:pt idx="1732">
                  <c:v>42306</c:v>
                </c:pt>
                <c:pt idx="1733">
                  <c:v>42305</c:v>
                </c:pt>
                <c:pt idx="1734">
                  <c:v>42304</c:v>
                </c:pt>
                <c:pt idx="1735">
                  <c:v>42303</c:v>
                </c:pt>
                <c:pt idx="1736">
                  <c:v>42300</c:v>
                </c:pt>
                <c:pt idx="1737">
                  <c:v>42299</c:v>
                </c:pt>
                <c:pt idx="1738">
                  <c:v>42298</c:v>
                </c:pt>
                <c:pt idx="1739">
                  <c:v>42297</c:v>
                </c:pt>
                <c:pt idx="1740">
                  <c:v>42296</c:v>
                </c:pt>
                <c:pt idx="1741">
                  <c:v>42293</c:v>
                </c:pt>
                <c:pt idx="1742">
                  <c:v>42292</c:v>
                </c:pt>
                <c:pt idx="1743">
                  <c:v>42291</c:v>
                </c:pt>
                <c:pt idx="1744">
                  <c:v>42290</c:v>
                </c:pt>
                <c:pt idx="1745">
                  <c:v>42289</c:v>
                </c:pt>
                <c:pt idx="1746">
                  <c:v>42286</c:v>
                </c:pt>
                <c:pt idx="1747">
                  <c:v>42285</c:v>
                </c:pt>
                <c:pt idx="1748">
                  <c:v>42284</c:v>
                </c:pt>
                <c:pt idx="1749">
                  <c:v>42283</c:v>
                </c:pt>
                <c:pt idx="1750">
                  <c:v>42282</c:v>
                </c:pt>
                <c:pt idx="1751">
                  <c:v>42279</c:v>
                </c:pt>
                <c:pt idx="1752">
                  <c:v>42278</c:v>
                </c:pt>
                <c:pt idx="1753">
                  <c:v>42277</c:v>
                </c:pt>
                <c:pt idx="1754">
                  <c:v>42276</c:v>
                </c:pt>
                <c:pt idx="1755">
                  <c:v>42275</c:v>
                </c:pt>
                <c:pt idx="1756">
                  <c:v>42272</c:v>
                </c:pt>
                <c:pt idx="1757">
                  <c:v>42271</c:v>
                </c:pt>
                <c:pt idx="1758">
                  <c:v>42270</c:v>
                </c:pt>
                <c:pt idx="1759">
                  <c:v>42269</c:v>
                </c:pt>
                <c:pt idx="1760">
                  <c:v>42268</c:v>
                </c:pt>
                <c:pt idx="1761">
                  <c:v>42265</c:v>
                </c:pt>
                <c:pt idx="1762">
                  <c:v>42264</c:v>
                </c:pt>
                <c:pt idx="1763">
                  <c:v>42263</c:v>
                </c:pt>
                <c:pt idx="1764">
                  <c:v>42262</c:v>
                </c:pt>
                <c:pt idx="1765">
                  <c:v>42261</c:v>
                </c:pt>
                <c:pt idx="1766">
                  <c:v>42258</c:v>
                </c:pt>
                <c:pt idx="1767">
                  <c:v>42257</c:v>
                </c:pt>
                <c:pt idx="1768">
                  <c:v>42256</c:v>
                </c:pt>
                <c:pt idx="1769">
                  <c:v>42255</c:v>
                </c:pt>
                <c:pt idx="1770">
                  <c:v>42254</c:v>
                </c:pt>
                <c:pt idx="1771">
                  <c:v>42251</c:v>
                </c:pt>
                <c:pt idx="1772">
                  <c:v>42250</c:v>
                </c:pt>
                <c:pt idx="1773">
                  <c:v>42249</c:v>
                </c:pt>
                <c:pt idx="1774">
                  <c:v>42248</c:v>
                </c:pt>
                <c:pt idx="1775">
                  <c:v>42247</c:v>
                </c:pt>
                <c:pt idx="1776">
                  <c:v>42244</c:v>
                </c:pt>
                <c:pt idx="1777">
                  <c:v>42243</c:v>
                </c:pt>
                <c:pt idx="1778">
                  <c:v>42242</c:v>
                </c:pt>
                <c:pt idx="1779">
                  <c:v>42241</c:v>
                </c:pt>
                <c:pt idx="1780">
                  <c:v>42240</c:v>
                </c:pt>
                <c:pt idx="1781">
                  <c:v>42237</c:v>
                </c:pt>
                <c:pt idx="1782">
                  <c:v>42236</c:v>
                </c:pt>
                <c:pt idx="1783">
                  <c:v>42235</c:v>
                </c:pt>
                <c:pt idx="1784">
                  <c:v>42234</c:v>
                </c:pt>
                <c:pt idx="1785">
                  <c:v>42233</c:v>
                </c:pt>
                <c:pt idx="1786">
                  <c:v>42230</c:v>
                </c:pt>
                <c:pt idx="1787">
                  <c:v>42229</c:v>
                </c:pt>
                <c:pt idx="1788">
                  <c:v>42228</c:v>
                </c:pt>
                <c:pt idx="1789">
                  <c:v>42227</c:v>
                </c:pt>
                <c:pt idx="1790">
                  <c:v>42226</c:v>
                </c:pt>
                <c:pt idx="1791">
                  <c:v>42223</c:v>
                </c:pt>
                <c:pt idx="1792">
                  <c:v>42222</c:v>
                </c:pt>
                <c:pt idx="1793">
                  <c:v>42221</c:v>
                </c:pt>
                <c:pt idx="1794">
                  <c:v>42220</c:v>
                </c:pt>
                <c:pt idx="1795">
                  <c:v>42219</c:v>
                </c:pt>
                <c:pt idx="1796">
                  <c:v>42216</c:v>
                </c:pt>
                <c:pt idx="1797">
                  <c:v>42215</c:v>
                </c:pt>
                <c:pt idx="1798">
                  <c:v>42214</c:v>
                </c:pt>
                <c:pt idx="1799">
                  <c:v>42213</c:v>
                </c:pt>
                <c:pt idx="1800">
                  <c:v>42212</c:v>
                </c:pt>
                <c:pt idx="1801">
                  <c:v>42209</c:v>
                </c:pt>
                <c:pt idx="1802">
                  <c:v>42208</c:v>
                </c:pt>
                <c:pt idx="1803">
                  <c:v>42207</c:v>
                </c:pt>
                <c:pt idx="1804">
                  <c:v>42206</c:v>
                </c:pt>
                <c:pt idx="1805">
                  <c:v>42205</c:v>
                </c:pt>
                <c:pt idx="1806">
                  <c:v>42202</c:v>
                </c:pt>
                <c:pt idx="1807">
                  <c:v>42201</c:v>
                </c:pt>
                <c:pt idx="1808">
                  <c:v>42200</c:v>
                </c:pt>
                <c:pt idx="1809">
                  <c:v>42199</c:v>
                </c:pt>
                <c:pt idx="1810">
                  <c:v>42198</c:v>
                </c:pt>
                <c:pt idx="1811">
                  <c:v>42195</c:v>
                </c:pt>
                <c:pt idx="1812">
                  <c:v>42194</c:v>
                </c:pt>
                <c:pt idx="1813">
                  <c:v>42193</c:v>
                </c:pt>
                <c:pt idx="1814">
                  <c:v>42192</c:v>
                </c:pt>
                <c:pt idx="1815">
                  <c:v>42191</c:v>
                </c:pt>
                <c:pt idx="1816">
                  <c:v>42188</c:v>
                </c:pt>
                <c:pt idx="1817">
                  <c:v>42187</c:v>
                </c:pt>
                <c:pt idx="1818">
                  <c:v>42186</c:v>
                </c:pt>
                <c:pt idx="1819">
                  <c:v>42185</c:v>
                </c:pt>
                <c:pt idx="1820">
                  <c:v>42184</c:v>
                </c:pt>
                <c:pt idx="1821">
                  <c:v>42181</c:v>
                </c:pt>
                <c:pt idx="1822">
                  <c:v>42180</c:v>
                </c:pt>
                <c:pt idx="1823">
                  <c:v>42179</c:v>
                </c:pt>
                <c:pt idx="1824">
                  <c:v>42178</c:v>
                </c:pt>
                <c:pt idx="1825">
                  <c:v>42177</c:v>
                </c:pt>
                <c:pt idx="1826">
                  <c:v>42174</c:v>
                </c:pt>
                <c:pt idx="1827">
                  <c:v>42173</c:v>
                </c:pt>
                <c:pt idx="1828">
                  <c:v>42172</c:v>
                </c:pt>
                <c:pt idx="1829">
                  <c:v>42171</c:v>
                </c:pt>
                <c:pt idx="1830">
                  <c:v>42170</c:v>
                </c:pt>
                <c:pt idx="1831">
                  <c:v>42167</c:v>
                </c:pt>
                <c:pt idx="1832">
                  <c:v>42166</c:v>
                </c:pt>
                <c:pt idx="1833">
                  <c:v>42165</c:v>
                </c:pt>
                <c:pt idx="1834">
                  <c:v>42164</c:v>
                </c:pt>
                <c:pt idx="1835">
                  <c:v>42163</c:v>
                </c:pt>
                <c:pt idx="1836">
                  <c:v>42160</c:v>
                </c:pt>
                <c:pt idx="1837">
                  <c:v>42159</c:v>
                </c:pt>
                <c:pt idx="1838">
                  <c:v>42158</c:v>
                </c:pt>
                <c:pt idx="1839">
                  <c:v>42157</c:v>
                </c:pt>
                <c:pt idx="1840">
                  <c:v>42156</c:v>
                </c:pt>
                <c:pt idx="1841">
                  <c:v>42153</c:v>
                </c:pt>
                <c:pt idx="1842">
                  <c:v>42152</c:v>
                </c:pt>
                <c:pt idx="1843">
                  <c:v>42151</c:v>
                </c:pt>
                <c:pt idx="1844">
                  <c:v>42150</c:v>
                </c:pt>
                <c:pt idx="1845">
                  <c:v>42146</c:v>
                </c:pt>
                <c:pt idx="1846">
                  <c:v>42145</c:v>
                </c:pt>
                <c:pt idx="1847">
                  <c:v>42144</c:v>
                </c:pt>
                <c:pt idx="1848">
                  <c:v>42143</c:v>
                </c:pt>
                <c:pt idx="1849">
                  <c:v>42142</c:v>
                </c:pt>
                <c:pt idx="1850">
                  <c:v>42139</c:v>
                </c:pt>
                <c:pt idx="1851">
                  <c:v>42138</c:v>
                </c:pt>
                <c:pt idx="1852">
                  <c:v>42137</c:v>
                </c:pt>
                <c:pt idx="1853">
                  <c:v>42136</c:v>
                </c:pt>
                <c:pt idx="1854">
                  <c:v>42135</c:v>
                </c:pt>
                <c:pt idx="1855">
                  <c:v>42132</c:v>
                </c:pt>
                <c:pt idx="1856">
                  <c:v>42131</c:v>
                </c:pt>
                <c:pt idx="1857">
                  <c:v>42130</c:v>
                </c:pt>
                <c:pt idx="1858">
                  <c:v>42129</c:v>
                </c:pt>
                <c:pt idx="1859">
                  <c:v>42128</c:v>
                </c:pt>
                <c:pt idx="1860">
                  <c:v>42124</c:v>
                </c:pt>
                <c:pt idx="1861">
                  <c:v>42123</c:v>
                </c:pt>
                <c:pt idx="1862">
                  <c:v>42122</c:v>
                </c:pt>
                <c:pt idx="1863">
                  <c:v>42121</c:v>
                </c:pt>
                <c:pt idx="1864">
                  <c:v>42118</c:v>
                </c:pt>
                <c:pt idx="1865">
                  <c:v>42117</c:v>
                </c:pt>
                <c:pt idx="1866">
                  <c:v>42116</c:v>
                </c:pt>
                <c:pt idx="1867">
                  <c:v>42115</c:v>
                </c:pt>
                <c:pt idx="1868">
                  <c:v>42114</c:v>
                </c:pt>
                <c:pt idx="1869">
                  <c:v>42111</c:v>
                </c:pt>
                <c:pt idx="1870">
                  <c:v>42110</c:v>
                </c:pt>
                <c:pt idx="1871">
                  <c:v>42109</c:v>
                </c:pt>
                <c:pt idx="1872">
                  <c:v>42108</c:v>
                </c:pt>
                <c:pt idx="1873">
                  <c:v>42107</c:v>
                </c:pt>
                <c:pt idx="1874">
                  <c:v>42104</c:v>
                </c:pt>
                <c:pt idx="1875">
                  <c:v>42103</c:v>
                </c:pt>
                <c:pt idx="1876">
                  <c:v>42102</c:v>
                </c:pt>
                <c:pt idx="1877">
                  <c:v>42101</c:v>
                </c:pt>
                <c:pt idx="1878">
                  <c:v>42096</c:v>
                </c:pt>
                <c:pt idx="1879">
                  <c:v>42095</c:v>
                </c:pt>
                <c:pt idx="1880">
                  <c:v>42094</c:v>
                </c:pt>
                <c:pt idx="1881">
                  <c:v>42093</c:v>
                </c:pt>
                <c:pt idx="1882">
                  <c:v>42090</c:v>
                </c:pt>
                <c:pt idx="1883">
                  <c:v>42089</c:v>
                </c:pt>
                <c:pt idx="1884">
                  <c:v>42088</c:v>
                </c:pt>
                <c:pt idx="1885">
                  <c:v>42087</c:v>
                </c:pt>
                <c:pt idx="1886">
                  <c:v>42086</c:v>
                </c:pt>
                <c:pt idx="1887">
                  <c:v>42083</c:v>
                </c:pt>
                <c:pt idx="1888">
                  <c:v>42082</c:v>
                </c:pt>
                <c:pt idx="1889">
                  <c:v>42081</c:v>
                </c:pt>
                <c:pt idx="1890">
                  <c:v>42080</c:v>
                </c:pt>
                <c:pt idx="1891">
                  <c:v>42079</c:v>
                </c:pt>
                <c:pt idx="1892">
                  <c:v>42076</c:v>
                </c:pt>
                <c:pt idx="1893">
                  <c:v>42075</c:v>
                </c:pt>
                <c:pt idx="1894">
                  <c:v>42074</c:v>
                </c:pt>
                <c:pt idx="1895">
                  <c:v>42073</c:v>
                </c:pt>
                <c:pt idx="1896">
                  <c:v>42072</c:v>
                </c:pt>
                <c:pt idx="1897">
                  <c:v>42069</c:v>
                </c:pt>
                <c:pt idx="1898">
                  <c:v>42068</c:v>
                </c:pt>
                <c:pt idx="1899">
                  <c:v>42067</c:v>
                </c:pt>
                <c:pt idx="1900">
                  <c:v>42066</c:v>
                </c:pt>
                <c:pt idx="1901">
                  <c:v>42065</c:v>
                </c:pt>
                <c:pt idx="1902">
                  <c:v>42062</c:v>
                </c:pt>
                <c:pt idx="1903">
                  <c:v>42061</c:v>
                </c:pt>
                <c:pt idx="1904">
                  <c:v>42060</c:v>
                </c:pt>
                <c:pt idx="1905">
                  <c:v>42059</c:v>
                </c:pt>
                <c:pt idx="1906">
                  <c:v>42058</c:v>
                </c:pt>
                <c:pt idx="1907">
                  <c:v>42055</c:v>
                </c:pt>
                <c:pt idx="1908">
                  <c:v>42054</c:v>
                </c:pt>
                <c:pt idx="1909">
                  <c:v>42053</c:v>
                </c:pt>
                <c:pt idx="1910">
                  <c:v>42052</c:v>
                </c:pt>
                <c:pt idx="1911">
                  <c:v>42051</c:v>
                </c:pt>
                <c:pt idx="1912">
                  <c:v>42048</c:v>
                </c:pt>
                <c:pt idx="1913">
                  <c:v>42047</c:v>
                </c:pt>
                <c:pt idx="1914">
                  <c:v>42046</c:v>
                </c:pt>
                <c:pt idx="1915">
                  <c:v>42045</c:v>
                </c:pt>
                <c:pt idx="1916">
                  <c:v>42044</c:v>
                </c:pt>
                <c:pt idx="1917">
                  <c:v>42041</c:v>
                </c:pt>
                <c:pt idx="1918">
                  <c:v>42040</c:v>
                </c:pt>
                <c:pt idx="1919">
                  <c:v>42039</c:v>
                </c:pt>
                <c:pt idx="1920">
                  <c:v>42038</c:v>
                </c:pt>
                <c:pt idx="1921">
                  <c:v>42037</c:v>
                </c:pt>
                <c:pt idx="1922">
                  <c:v>42034</c:v>
                </c:pt>
                <c:pt idx="1923">
                  <c:v>42033</c:v>
                </c:pt>
                <c:pt idx="1924">
                  <c:v>42032</c:v>
                </c:pt>
                <c:pt idx="1925">
                  <c:v>42031</c:v>
                </c:pt>
                <c:pt idx="1926">
                  <c:v>42030</c:v>
                </c:pt>
                <c:pt idx="1927">
                  <c:v>42027</c:v>
                </c:pt>
                <c:pt idx="1928">
                  <c:v>42026</c:v>
                </c:pt>
                <c:pt idx="1929">
                  <c:v>42025</c:v>
                </c:pt>
                <c:pt idx="1930">
                  <c:v>42024</c:v>
                </c:pt>
                <c:pt idx="1931">
                  <c:v>42023</c:v>
                </c:pt>
                <c:pt idx="1932">
                  <c:v>42020</c:v>
                </c:pt>
                <c:pt idx="1933">
                  <c:v>42019</c:v>
                </c:pt>
                <c:pt idx="1934">
                  <c:v>42018</c:v>
                </c:pt>
                <c:pt idx="1935">
                  <c:v>42017</c:v>
                </c:pt>
                <c:pt idx="1936">
                  <c:v>42016</c:v>
                </c:pt>
                <c:pt idx="1937">
                  <c:v>42013</c:v>
                </c:pt>
                <c:pt idx="1938">
                  <c:v>42012</c:v>
                </c:pt>
                <c:pt idx="1939">
                  <c:v>42011</c:v>
                </c:pt>
                <c:pt idx="1940">
                  <c:v>42010</c:v>
                </c:pt>
                <c:pt idx="1941">
                  <c:v>42009</c:v>
                </c:pt>
                <c:pt idx="1942">
                  <c:v>42006</c:v>
                </c:pt>
                <c:pt idx="1943">
                  <c:v>42003</c:v>
                </c:pt>
                <c:pt idx="1944">
                  <c:v>42002</c:v>
                </c:pt>
                <c:pt idx="1945">
                  <c:v>41996</c:v>
                </c:pt>
                <c:pt idx="1946">
                  <c:v>41995</c:v>
                </c:pt>
                <c:pt idx="1947">
                  <c:v>41992</c:v>
                </c:pt>
                <c:pt idx="1948">
                  <c:v>41991</c:v>
                </c:pt>
                <c:pt idx="1949">
                  <c:v>41990</c:v>
                </c:pt>
                <c:pt idx="1950">
                  <c:v>41989</c:v>
                </c:pt>
                <c:pt idx="1951">
                  <c:v>41988</c:v>
                </c:pt>
                <c:pt idx="1952">
                  <c:v>41985</c:v>
                </c:pt>
                <c:pt idx="1953">
                  <c:v>41984</c:v>
                </c:pt>
                <c:pt idx="1954">
                  <c:v>41983</c:v>
                </c:pt>
                <c:pt idx="1955">
                  <c:v>41982</c:v>
                </c:pt>
                <c:pt idx="1956">
                  <c:v>41981</c:v>
                </c:pt>
                <c:pt idx="1957">
                  <c:v>41978</c:v>
                </c:pt>
                <c:pt idx="1958">
                  <c:v>41977</c:v>
                </c:pt>
                <c:pt idx="1959">
                  <c:v>41976</c:v>
                </c:pt>
                <c:pt idx="1960">
                  <c:v>41975</c:v>
                </c:pt>
                <c:pt idx="1961">
                  <c:v>41974</c:v>
                </c:pt>
                <c:pt idx="1962">
                  <c:v>41971</c:v>
                </c:pt>
                <c:pt idx="1963">
                  <c:v>41970</c:v>
                </c:pt>
                <c:pt idx="1964">
                  <c:v>41969</c:v>
                </c:pt>
                <c:pt idx="1965">
                  <c:v>41968</c:v>
                </c:pt>
                <c:pt idx="1966">
                  <c:v>41967</c:v>
                </c:pt>
                <c:pt idx="1967">
                  <c:v>41964</c:v>
                </c:pt>
                <c:pt idx="1968">
                  <c:v>41963</c:v>
                </c:pt>
                <c:pt idx="1969">
                  <c:v>41962</c:v>
                </c:pt>
                <c:pt idx="1970">
                  <c:v>41961</c:v>
                </c:pt>
                <c:pt idx="1971">
                  <c:v>41960</c:v>
                </c:pt>
                <c:pt idx="1972">
                  <c:v>41957</c:v>
                </c:pt>
                <c:pt idx="1973">
                  <c:v>41956</c:v>
                </c:pt>
                <c:pt idx="1974">
                  <c:v>41955</c:v>
                </c:pt>
                <c:pt idx="1975">
                  <c:v>41954</c:v>
                </c:pt>
                <c:pt idx="1976">
                  <c:v>41953</c:v>
                </c:pt>
                <c:pt idx="1977">
                  <c:v>41950</c:v>
                </c:pt>
                <c:pt idx="1978">
                  <c:v>41949</c:v>
                </c:pt>
                <c:pt idx="1979">
                  <c:v>41948</c:v>
                </c:pt>
                <c:pt idx="1980">
                  <c:v>41947</c:v>
                </c:pt>
                <c:pt idx="1981">
                  <c:v>41946</c:v>
                </c:pt>
                <c:pt idx="1982">
                  <c:v>41943</c:v>
                </c:pt>
                <c:pt idx="1983">
                  <c:v>41942</c:v>
                </c:pt>
                <c:pt idx="1984">
                  <c:v>41941</c:v>
                </c:pt>
                <c:pt idx="1985">
                  <c:v>41940</c:v>
                </c:pt>
                <c:pt idx="1986">
                  <c:v>41939</c:v>
                </c:pt>
                <c:pt idx="1987">
                  <c:v>41936</c:v>
                </c:pt>
                <c:pt idx="1988">
                  <c:v>41935</c:v>
                </c:pt>
                <c:pt idx="1989">
                  <c:v>41934</c:v>
                </c:pt>
                <c:pt idx="1990">
                  <c:v>41933</c:v>
                </c:pt>
                <c:pt idx="1991">
                  <c:v>41932</c:v>
                </c:pt>
                <c:pt idx="1992">
                  <c:v>41929</c:v>
                </c:pt>
                <c:pt idx="1993">
                  <c:v>41928</c:v>
                </c:pt>
                <c:pt idx="1994">
                  <c:v>41927</c:v>
                </c:pt>
                <c:pt idx="1995">
                  <c:v>41926</c:v>
                </c:pt>
                <c:pt idx="1996">
                  <c:v>41925</c:v>
                </c:pt>
                <c:pt idx="1997">
                  <c:v>41922</c:v>
                </c:pt>
                <c:pt idx="1998">
                  <c:v>41921</c:v>
                </c:pt>
                <c:pt idx="1999">
                  <c:v>41920</c:v>
                </c:pt>
                <c:pt idx="2000">
                  <c:v>41919</c:v>
                </c:pt>
                <c:pt idx="2001">
                  <c:v>41918</c:v>
                </c:pt>
                <c:pt idx="2002">
                  <c:v>41915</c:v>
                </c:pt>
                <c:pt idx="2003">
                  <c:v>41914</c:v>
                </c:pt>
                <c:pt idx="2004">
                  <c:v>41913</c:v>
                </c:pt>
                <c:pt idx="2005">
                  <c:v>41912</c:v>
                </c:pt>
                <c:pt idx="2006">
                  <c:v>41911</c:v>
                </c:pt>
                <c:pt idx="2007">
                  <c:v>41908</c:v>
                </c:pt>
                <c:pt idx="2008">
                  <c:v>41907</c:v>
                </c:pt>
                <c:pt idx="2009">
                  <c:v>41906</c:v>
                </c:pt>
                <c:pt idx="2010">
                  <c:v>41905</c:v>
                </c:pt>
                <c:pt idx="2011">
                  <c:v>41904</c:v>
                </c:pt>
                <c:pt idx="2012">
                  <c:v>41901</c:v>
                </c:pt>
                <c:pt idx="2013">
                  <c:v>41900</c:v>
                </c:pt>
                <c:pt idx="2014">
                  <c:v>41899</c:v>
                </c:pt>
                <c:pt idx="2015">
                  <c:v>41898</c:v>
                </c:pt>
                <c:pt idx="2016">
                  <c:v>41897</c:v>
                </c:pt>
                <c:pt idx="2017">
                  <c:v>41894</c:v>
                </c:pt>
                <c:pt idx="2018">
                  <c:v>41893</c:v>
                </c:pt>
                <c:pt idx="2019">
                  <c:v>41892</c:v>
                </c:pt>
                <c:pt idx="2020">
                  <c:v>41891</c:v>
                </c:pt>
                <c:pt idx="2021">
                  <c:v>41890</c:v>
                </c:pt>
                <c:pt idx="2022">
                  <c:v>41887</c:v>
                </c:pt>
                <c:pt idx="2023">
                  <c:v>41886</c:v>
                </c:pt>
                <c:pt idx="2024">
                  <c:v>41885</c:v>
                </c:pt>
                <c:pt idx="2025">
                  <c:v>41884</c:v>
                </c:pt>
                <c:pt idx="2026">
                  <c:v>41883</c:v>
                </c:pt>
                <c:pt idx="2027">
                  <c:v>41880</c:v>
                </c:pt>
                <c:pt idx="2028">
                  <c:v>41879</c:v>
                </c:pt>
                <c:pt idx="2029">
                  <c:v>41878</c:v>
                </c:pt>
                <c:pt idx="2030">
                  <c:v>41877</c:v>
                </c:pt>
                <c:pt idx="2031">
                  <c:v>41876</c:v>
                </c:pt>
                <c:pt idx="2032">
                  <c:v>41873</c:v>
                </c:pt>
                <c:pt idx="2033">
                  <c:v>41872</c:v>
                </c:pt>
                <c:pt idx="2034">
                  <c:v>41871</c:v>
                </c:pt>
                <c:pt idx="2035">
                  <c:v>41870</c:v>
                </c:pt>
                <c:pt idx="2036">
                  <c:v>41869</c:v>
                </c:pt>
                <c:pt idx="2037">
                  <c:v>41866</c:v>
                </c:pt>
                <c:pt idx="2038">
                  <c:v>41865</c:v>
                </c:pt>
                <c:pt idx="2039">
                  <c:v>41864</c:v>
                </c:pt>
                <c:pt idx="2040">
                  <c:v>41863</c:v>
                </c:pt>
                <c:pt idx="2041">
                  <c:v>41862</c:v>
                </c:pt>
                <c:pt idx="2042">
                  <c:v>41859</c:v>
                </c:pt>
                <c:pt idx="2043">
                  <c:v>41858</c:v>
                </c:pt>
                <c:pt idx="2044">
                  <c:v>41857</c:v>
                </c:pt>
                <c:pt idx="2045">
                  <c:v>41856</c:v>
                </c:pt>
                <c:pt idx="2046">
                  <c:v>41855</c:v>
                </c:pt>
                <c:pt idx="2047">
                  <c:v>41852</c:v>
                </c:pt>
                <c:pt idx="2048">
                  <c:v>41851</c:v>
                </c:pt>
                <c:pt idx="2049">
                  <c:v>41850</c:v>
                </c:pt>
                <c:pt idx="2050">
                  <c:v>41849</c:v>
                </c:pt>
                <c:pt idx="2051">
                  <c:v>41848</c:v>
                </c:pt>
                <c:pt idx="2052">
                  <c:v>41845</c:v>
                </c:pt>
                <c:pt idx="2053">
                  <c:v>41844</c:v>
                </c:pt>
                <c:pt idx="2054">
                  <c:v>41843</c:v>
                </c:pt>
                <c:pt idx="2055">
                  <c:v>41842</c:v>
                </c:pt>
                <c:pt idx="2056">
                  <c:v>41841</c:v>
                </c:pt>
                <c:pt idx="2057">
                  <c:v>41838</c:v>
                </c:pt>
                <c:pt idx="2058">
                  <c:v>41837</c:v>
                </c:pt>
                <c:pt idx="2059">
                  <c:v>41836</c:v>
                </c:pt>
                <c:pt idx="2060">
                  <c:v>41835</c:v>
                </c:pt>
                <c:pt idx="2061">
                  <c:v>41834</c:v>
                </c:pt>
                <c:pt idx="2062">
                  <c:v>41831</c:v>
                </c:pt>
                <c:pt idx="2063">
                  <c:v>41830</c:v>
                </c:pt>
                <c:pt idx="2064">
                  <c:v>41829</c:v>
                </c:pt>
                <c:pt idx="2065">
                  <c:v>41828</c:v>
                </c:pt>
                <c:pt idx="2066">
                  <c:v>41827</c:v>
                </c:pt>
                <c:pt idx="2067">
                  <c:v>41824</c:v>
                </c:pt>
                <c:pt idx="2068">
                  <c:v>41823</c:v>
                </c:pt>
                <c:pt idx="2069">
                  <c:v>41822</c:v>
                </c:pt>
                <c:pt idx="2070">
                  <c:v>41821</c:v>
                </c:pt>
                <c:pt idx="2071">
                  <c:v>41820</c:v>
                </c:pt>
                <c:pt idx="2072">
                  <c:v>41817</c:v>
                </c:pt>
                <c:pt idx="2073">
                  <c:v>41816</c:v>
                </c:pt>
                <c:pt idx="2074">
                  <c:v>41815</c:v>
                </c:pt>
                <c:pt idx="2075">
                  <c:v>41814</c:v>
                </c:pt>
                <c:pt idx="2076">
                  <c:v>41813</c:v>
                </c:pt>
                <c:pt idx="2077">
                  <c:v>41810</c:v>
                </c:pt>
                <c:pt idx="2078">
                  <c:v>41809</c:v>
                </c:pt>
                <c:pt idx="2079">
                  <c:v>41808</c:v>
                </c:pt>
                <c:pt idx="2080">
                  <c:v>41807</c:v>
                </c:pt>
                <c:pt idx="2081">
                  <c:v>41806</c:v>
                </c:pt>
                <c:pt idx="2082">
                  <c:v>41803</c:v>
                </c:pt>
                <c:pt idx="2083">
                  <c:v>41802</c:v>
                </c:pt>
                <c:pt idx="2084">
                  <c:v>41801</c:v>
                </c:pt>
                <c:pt idx="2085">
                  <c:v>41800</c:v>
                </c:pt>
                <c:pt idx="2086">
                  <c:v>41799</c:v>
                </c:pt>
                <c:pt idx="2087">
                  <c:v>41796</c:v>
                </c:pt>
                <c:pt idx="2088">
                  <c:v>41795</c:v>
                </c:pt>
                <c:pt idx="2089">
                  <c:v>41794</c:v>
                </c:pt>
                <c:pt idx="2090">
                  <c:v>41793</c:v>
                </c:pt>
                <c:pt idx="2091">
                  <c:v>41792</c:v>
                </c:pt>
                <c:pt idx="2092">
                  <c:v>41789</c:v>
                </c:pt>
                <c:pt idx="2093">
                  <c:v>41788</c:v>
                </c:pt>
                <c:pt idx="2094">
                  <c:v>41787</c:v>
                </c:pt>
                <c:pt idx="2095">
                  <c:v>41786</c:v>
                </c:pt>
                <c:pt idx="2096">
                  <c:v>41782</c:v>
                </c:pt>
                <c:pt idx="2097">
                  <c:v>41781</c:v>
                </c:pt>
                <c:pt idx="2098">
                  <c:v>41780</c:v>
                </c:pt>
                <c:pt idx="2099">
                  <c:v>41779</c:v>
                </c:pt>
                <c:pt idx="2100">
                  <c:v>41778</c:v>
                </c:pt>
                <c:pt idx="2101">
                  <c:v>41775</c:v>
                </c:pt>
                <c:pt idx="2102">
                  <c:v>41774</c:v>
                </c:pt>
                <c:pt idx="2103">
                  <c:v>41773</c:v>
                </c:pt>
                <c:pt idx="2104">
                  <c:v>41772</c:v>
                </c:pt>
                <c:pt idx="2105">
                  <c:v>41771</c:v>
                </c:pt>
                <c:pt idx="2106">
                  <c:v>41768</c:v>
                </c:pt>
                <c:pt idx="2107">
                  <c:v>41767</c:v>
                </c:pt>
                <c:pt idx="2108">
                  <c:v>41766</c:v>
                </c:pt>
                <c:pt idx="2109">
                  <c:v>41765</c:v>
                </c:pt>
                <c:pt idx="2110">
                  <c:v>41764</c:v>
                </c:pt>
                <c:pt idx="2111">
                  <c:v>41761</c:v>
                </c:pt>
                <c:pt idx="2112">
                  <c:v>41759</c:v>
                </c:pt>
                <c:pt idx="2113">
                  <c:v>41758</c:v>
                </c:pt>
                <c:pt idx="2114">
                  <c:v>41757</c:v>
                </c:pt>
                <c:pt idx="2115">
                  <c:v>41754</c:v>
                </c:pt>
                <c:pt idx="2116">
                  <c:v>41753</c:v>
                </c:pt>
                <c:pt idx="2117">
                  <c:v>41752</c:v>
                </c:pt>
                <c:pt idx="2118">
                  <c:v>41751</c:v>
                </c:pt>
                <c:pt idx="2119">
                  <c:v>41746</c:v>
                </c:pt>
                <c:pt idx="2120">
                  <c:v>41745</c:v>
                </c:pt>
                <c:pt idx="2121">
                  <c:v>41744</c:v>
                </c:pt>
                <c:pt idx="2122">
                  <c:v>41743</c:v>
                </c:pt>
                <c:pt idx="2123">
                  <c:v>41740</c:v>
                </c:pt>
                <c:pt idx="2124">
                  <c:v>41739</c:v>
                </c:pt>
                <c:pt idx="2125">
                  <c:v>41738</c:v>
                </c:pt>
                <c:pt idx="2126">
                  <c:v>41737</c:v>
                </c:pt>
                <c:pt idx="2127">
                  <c:v>41736</c:v>
                </c:pt>
                <c:pt idx="2128">
                  <c:v>41733</c:v>
                </c:pt>
                <c:pt idx="2129">
                  <c:v>41732</c:v>
                </c:pt>
                <c:pt idx="2130">
                  <c:v>41731</c:v>
                </c:pt>
                <c:pt idx="2131">
                  <c:v>41730</c:v>
                </c:pt>
                <c:pt idx="2132">
                  <c:v>41729</c:v>
                </c:pt>
                <c:pt idx="2133">
                  <c:v>41726</c:v>
                </c:pt>
                <c:pt idx="2134">
                  <c:v>41725</c:v>
                </c:pt>
                <c:pt idx="2135">
                  <c:v>41724</c:v>
                </c:pt>
                <c:pt idx="2136">
                  <c:v>41723</c:v>
                </c:pt>
                <c:pt idx="2137">
                  <c:v>41722</c:v>
                </c:pt>
                <c:pt idx="2138">
                  <c:v>41719</c:v>
                </c:pt>
                <c:pt idx="2139">
                  <c:v>41718</c:v>
                </c:pt>
                <c:pt idx="2140">
                  <c:v>41717</c:v>
                </c:pt>
                <c:pt idx="2141">
                  <c:v>41716</c:v>
                </c:pt>
                <c:pt idx="2142">
                  <c:v>41715</c:v>
                </c:pt>
                <c:pt idx="2143">
                  <c:v>41712</c:v>
                </c:pt>
                <c:pt idx="2144">
                  <c:v>41711</c:v>
                </c:pt>
                <c:pt idx="2145">
                  <c:v>41710</c:v>
                </c:pt>
                <c:pt idx="2146">
                  <c:v>41709</c:v>
                </c:pt>
                <c:pt idx="2147">
                  <c:v>41708</c:v>
                </c:pt>
                <c:pt idx="2148">
                  <c:v>41705</c:v>
                </c:pt>
                <c:pt idx="2149">
                  <c:v>41704</c:v>
                </c:pt>
                <c:pt idx="2150">
                  <c:v>41703</c:v>
                </c:pt>
                <c:pt idx="2151">
                  <c:v>41702</c:v>
                </c:pt>
                <c:pt idx="2152">
                  <c:v>41701</c:v>
                </c:pt>
                <c:pt idx="2153">
                  <c:v>41698</c:v>
                </c:pt>
                <c:pt idx="2154">
                  <c:v>41697</c:v>
                </c:pt>
                <c:pt idx="2155">
                  <c:v>41696</c:v>
                </c:pt>
                <c:pt idx="2156">
                  <c:v>41695</c:v>
                </c:pt>
                <c:pt idx="2157">
                  <c:v>41694</c:v>
                </c:pt>
                <c:pt idx="2158">
                  <c:v>41691</c:v>
                </c:pt>
                <c:pt idx="2159">
                  <c:v>41690</c:v>
                </c:pt>
                <c:pt idx="2160">
                  <c:v>41689</c:v>
                </c:pt>
                <c:pt idx="2161">
                  <c:v>41688</c:v>
                </c:pt>
                <c:pt idx="2162">
                  <c:v>41687</c:v>
                </c:pt>
                <c:pt idx="2163">
                  <c:v>41684</c:v>
                </c:pt>
                <c:pt idx="2164">
                  <c:v>41683</c:v>
                </c:pt>
                <c:pt idx="2165">
                  <c:v>41682</c:v>
                </c:pt>
                <c:pt idx="2166">
                  <c:v>41681</c:v>
                </c:pt>
                <c:pt idx="2167">
                  <c:v>41680</c:v>
                </c:pt>
                <c:pt idx="2168">
                  <c:v>41677</c:v>
                </c:pt>
                <c:pt idx="2169">
                  <c:v>41676</c:v>
                </c:pt>
                <c:pt idx="2170">
                  <c:v>41675</c:v>
                </c:pt>
                <c:pt idx="2171">
                  <c:v>41674</c:v>
                </c:pt>
                <c:pt idx="2172">
                  <c:v>41673</c:v>
                </c:pt>
                <c:pt idx="2173">
                  <c:v>41670</c:v>
                </c:pt>
                <c:pt idx="2174">
                  <c:v>41669</c:v>
                </c:pt>
                <c:pt idx="2175">
                  <c:v>41668</c:v>
                </c:pt>
                <c:pt idx="2176">
                  <c:v>41667</c:v>
                </c:pt>
                <c:pt idx="2177">
                  <c:v>41666</c:v>
                </c:pt>
                <c:pt idx="2178">
                  <c:v>41663</c:v>
                </c:pt>
                <c:pt idx="2179">
                  <c:v>41662</c:v>
                </c:pt>
                <c:pt idx="2180">
                  <c:v>41661</c:v>
                </c:pt>
                <c:pt idx="2181">
                  <c:v>41660</c:v>
                </c:pt>
                <c:pt idx="2182">
                  <c:v>41659</c:v>
                </c:pt>
                <c:pt idx="2183">
                  <c:v>41656</c:v>
                </c:pt>
                <c:pt idx="2184">
                  <c:v>41655</c:v>
                </c:pt>
                <c:pt idx="2185">
                  <c:v>41654</c:v>
                </c:pt>
                <c:pt idx="2186">
                  <c:v>41653</c:v>
                </c:pt>
                <c:pt idx="2187">
                  <c:v>41652</c:v>
                </c:pt>
                <c:pt idx="2188">
                  <c:v>41649</c:v>
                </c:pt>
                <c:pt idx="2189">
                  <c:v>41648</c:v>
                </c:pt>
                <c:pt idx="2190">
                  <c:v>41647</c:v>
                </c:pt>
                <c:pt idx="2191">
                  <c:v>41646</c:v>
                </c:pt>
                <c:pt idx="2192">
                  <c:v>41645</c:v>
                </c:pt>
                <c:pt idx="2193">
                  <c:v>41642</c:v>
                </c:pt>
                <c:pt idx="2194">
                  <c:v>41641</c:v>
                </c:pt>
                <c:pt idx="2195">
                  <c:v>41638</c:v>
                </c:pt>
                <c:pt idx="2196">
                  <c:v>41635</c:v>
                </c:pt>
                <c:pt idx="2197">
                  <c:v>41631</c:v>
                </c:pt>
                <c:pt idx="2198">
                  <c:v>41628</c:v>
                </c:pt>
                <c:pt idx="2199">
                  <c:v>41627</c:v>
                </c:pt>
                <c:pt idx="2200">
                  <c:v>41626</c:v>
                </c:pt>
                <c:pt idx="2201">
                  <c:v>41625</c:v>
                </c:pt>
                <c:pt idx="2202">
                  <c:v>41624</c:v>
                </c:pt>
                <c:pt idx="2203">
                  <c:v>41621</c:v>
                </c:pt>
                <c:pt idx="2204">
                  <c:v>41620</c:v>
                </c:pt>
                <c:pt idx="2205">
                  <c:v>41619</c:v>
                </c:pt>
                <c:pt idx="2206">
                  <c:v>41618</c:v>
                </c:pt>
                <c:pt idx="2207">
                  <c:v>41617</c:v>
                </c:pt>
                <c:pt idx="2208">
                  <c:v>41614</c:v>
                </c:pt>
                <c:pt idx="2209">
                  <c:v>41613</c:v>
                </c:pt>
                <c:pt idx="2210">
                  <c:v>41612</c:v>
                </c:pt>
                <c:pt idx="2211">
                  <c:v>41611</c:v>
                </c:pt>
                <c:pt idx="2212">
                  <c:v>41610</c:v>
                </c:pt>
                <c:pt idx="2213">
                  <c:v>41607</c:v>
                </c:pt>
                <c:pt idx="2214">
                  <c:v>41606</c:v>
                </c:pt>
                <c:pt idx="2215">
                  <c:v>41605</c:v>
                </c:pt>
                <c:pt idx="2216">
                  <c:v>41604</c:v>
                </c:pt>
                <c:pt idx="2217">
                  <c:v>41603</c:v>
                </c:pt>
                <c:pt idx="2218">
                  <c:v>41600</c:v>
                </c:pt>
                <c:pt idx="2219">
                  <c:v>41599</c:v>
                </c:pt>
                <c:pt idx="2220">
                  <c:v>41598</c:v>
                </c:pt>
                <c:pt idx="2221">
                  <c:v>41597</c:v>
                </c:pt>
                <c:pt idx="2222">
                  <c:v>41596</c:v>
                </c:pt>
                <c:pt idx="2223">
                  <c:v>41593</c:v>
                </c:pt>
                <c:pt idx="2224">
                  <c:v>41592</c:v>
                </c:pt>
                <c:pt idx="2225">
                  <c:v>41591</c:v>
                </c:pt>
                <c:pt idx="2226">
                  <c:v>41590</c:v>
                </c:pt>
                <c:pt idx="2227">
                  <c:v>41589</c:v>
                </c:pt>
                <c:pt idx="2228">
                  <c:v>41586</c:v>
                </c:pt>
                <c:pt idx="2229">
                  <c:v>41585</c:v>
                </c:pt>
                <c:pt idx="2230">
                  <c:v>41584</c:v>
                </c:pt>
                <c:pt idx="2231">
                  <c:v>41583</c:v>
                </c:pt>
                <c:pt idx="2232">
                  <c:v>41582</c:v>
                </c:pt>
                <c:pt idx="2233">
                  <c:v>41579</c:v>
                </c:pt>
                <c:pt idx="2234">
                  <c:v>41578</c:v>
                </c:pt>
                <c:pt idx="2235">
                  <c:v>41577</c:v>
                </c:pt>
                <c:pt idx="2236">
                  <c:v>41576</c:v>
                </c:pt>
                <c:pt idx="2237">
                  <c:v>41575</c:v>
                </c:pt>
                <c:pt idx="2238">
                  <c:v>41572</c:v>
                </c:pt>
                <c:pt idx="2239">
                  <c:v>41571</c:v>
                </c:pt>
                <c:pt idx="2240">
                  <c:v>41570</c:v>
                </c:pt>
                <c:pt idx="2241">
                  <c:v>41569</c:v>
                </c:pt>
                <c:pt idx="2242">
                  <c:v>41568</c:v>
                </c:pt>
                <c:pt idx="2243">
                  <c:v>41565</c:v>
                </c:pt>
                <c:pt idx="2244">
                  <c:v>41564</c:v>
                </c:pt>
                <c:pt idx="2245">
                  <c:v>41563</c:v>
                </c:pt>
                <c:pt idx="2246">
                  <c:v>41562</c:v>
                </c:pt>
                <c:pt idx="2247">
                  <c:v>41561</c:v>
                </c:pt>
                <c:pt idx="2248">
                  <c:v>41558</c:v>
                </c:pt>
                <c:pt idx="2249">
                  <c:v>41557</c:v>
                </c:pt>
                <c:pt idx="2250">
                  <c:v>41556</c:v>
                </c:pt>
                <c:pt idx="2251">
                  <c:v>41555</c:v>
                </c:pt>
                <c:pt idx="2252">
                  <c:v>41554</c:v>
                </c:pt>
                <c:pt idx="2253">
                  <c:v>41551</c:v>
                </c:pt>
                <c:pt idx="2254">
                  <c:v>41550</c:v>
                </c:pt>
                <c:pt idx="2255">
                  <c:v>41549</c:v>
                </c:pt>
                <c:pt idx="2256">
                  <c:v>41548</c:v>
                </c:pt>
                <c:pt idx="2257">
                  <c:v>41547</c:v>
                </c:pt>
                <c:pt idx="2258">
                  <c:v>41544</c:v>
                </c:pt>
                <c:pt idx="2259">
                  <c:v>41543</c:v>
                </c:pt>
                <c:pt idx="2260">
                  <c:v>41542</c:v>
                </c:pt>
                <c:pt idx="2261">
                  <c:v>41541</c:v>
                </c:pt>
                <c:pt idx="2262">
                  <c:v>41540</c:v>
                </c:pt>
                <c:pt idx="2263">
                  <c:v>41537</c:v>
                </c:pt>
                <c:pt idx="2264">
                  <c:v>41536</c:v>
                </c:pt>
                <c:pt idx="2265">
                  <c:v>41535</c:v>
                </c:pt>
                <c:pt idx="2266">
                  <c:v>41534</c:v>
                </c:pt>
                <c:pt idx="2267">
                  <c:v>41533</c:v>
                </c:pt>
                <c:pt idx="2268">
                  <c:v>41530</c:v>
                </c:pt>
                <c:pt idx="2269">
                  <c:v>41529</c:v>
                </c:pt>
                <c:pt idx="2270">
                  <c:v>41528</c:v>
                </c:pt>
                <c:pt idx="2271">
                  <c:v>41527</c:v>
                </c:pt>
                <c:pt idx="2272">
                  <c:v>41526</c:v>
                </c:pt>
                <c:pt idx="2273">
                  <c:v>41523</c:v>
                </c:pt>
                <c:pt idx="2274">
                  <c:v>41522</c:v>
                </c:pt>
                <c:pt idx="2275">
                  <c:v>41521</c:v>
                </c:pt>
                <c:pt idx="2276">
                  <c:v>41520</c:v>
                </c:pt>
                <c:pt idx="2277">
                  <c:v>41519</c:v>
                </c:pt>
                <c:pt idx="2278">
                  <c:v>41516</c:v>
                </c:pt>
                <c:pt idx="2279">
                  <c:v>41515</c:v>
                </c:pt>
                <c:pt idx="2280">
                  <c:v>41514</c:v>
                </c:pt>
                <c:pt idx="2281">
                  <c:v>41513</c:v>
                </c:pt>
                <c:pt idx="2282">
                  <c:v>41512</c:v>
                </c:pt>
                <c:pt idx="2283">
                  <c:v>41509</c:v>
                </c:pt>
                <c:pt idx="2284">
                  <c:v>41508</c:v>
                </c:pt>
                <c:pt idx="2285">
                  <c:v>41507</c:v>
                </c:pt>
                <c:pt idx="2286">
                  <c:v>41506</c:v>
                </c:pt>
                <c:pt idx="2287">
                  <c:v>41505</c:v>
                </c:pt>
                <c:pt idx="2288">
                  <c:v>41502</c:v>
                </c:pt>
                <c:pt idx="2289">
                  <c:v>41501</c:v>
                </c:pt>
                <c:pt idx="2290">
                  <c:v>41500</c:v>
                </c:pt>
                <c:pt idx="2291">
                  <c:v>41499</c:v>
                </c:pt>
                <c:pt idx="2292">
                  <c:v>41498</c:v>
                </c:pt>
                <c:pt idx="2293">
                  <c:v>41495</c:v>
                </c:pt>
                <c:pt idx="2294">
                  <c:v>41494</c:v>
                </c:pt>
                <c:pt idx="2295">
                  <c:v>41493</c:v>
                </c:pt>
                <c:pt idx="2296">
                  <c:v>41492</c:v>
                </c:pt>
                <c:pt idx="2297">
                  <c:v>41491</c:v>
                </c:pt>
                <c:pt idx="2298">
                  <c:v>41488</c:v>
                </c:pt>
                <c:pt idx="2299">
                  <c:v>41487</c:v>
                </c:pt>
                <c:pt idx="2300">
                  <c:v>41486</c:v>
                </c:pt>
                <c:pt idx="2301">
                  <c:v>41485</c:v>
                </c:pt>
                <c:pt idx="2302">
                  <c:v>41484</c:v>
                </c:pt>
                <c:pt idx="2303">
                  <c:v>41481</c:v>
                </c:pt>
                <c:pt idx="2304">
                  <c:v>41480</c:v>
                </c:pt>
                <c:pt idx="2305">
                  <c:v>41479</c:v>
                </c:pt>
                <c:pt idx="2306">
                  <c:v>41478</c:v>
                </c:pt>
                <c:pt idx="2307">
                  <c:v>41477</c:v>
                </c:pt>
                <c:pt idx="2308">
                  <c:v>41474</c:v>
                </c:pt>
                <c:pt idx="2309">
                  <c:v>41473</c:v>
                </c:pt>
                <c:pt idx="2310">
                  <c:v>41472</c:v>
                </c:pt>
                <c:pt idx="2311">
                  <c:v>41471</c:v>
                </c:pt>
                <c:pt idx="2312">
                  <c:v>41470</c:v>
                </c:pt>
                <c:pt idx="2313">
                  <c:v>41467</c:v>
                </c:pt>
                <c:pt idx="2314">
                  <c:v>41466</c:v>
                </c:pt>
                <c:pt idx="2315">
                  <c:v>41465</c:v>
                </c:pt>
                <c:pt idx="2316">
                  <c:v>41464</c:v>
                </c:pt>
                <c:pt idx="2317">
                  <c:v>41463</c:v>
                </c:pt>
                <c:pt idx="2318">
                  <c:v>41460</c:v>
                </c:pt>
                <c:pt idx="2319">
                  <c:v>41459</c:v>
                </c:pt>
                <c:pt idx="2320">
                  <c:v>41458</c:v>
                </c:pt>
                <c:pt idx="2321">
                  <c:v>41457</c:v>
                </c:pt>
                <c:pt idx="2322">
                  <c:v>41456</c:v>
                </c:pt>
                <c:pt idx="2323">
                  <c:v>41453</c:v>
                </c:pt>
                <c:pt idx="2324">
                  <c:v>41452</c:v>
                </c:pt>
                <c:pt idx="2325">
                  <c:v>41451</c:v>
                </c:pt>
                <c:pt idx="2326">
                  <c:v>41450</c:v>
                </c:pt>
                <c:pt idx="2327">
                  <c:v>41449</c:v>
                </c:pt>
                <c:pt idx="2328">
                  <c:v>41446</c:v>
                </c:pt>
                <c:pt idx="2329">
                  <c:v>41445</c:v>
                </c:pt>
                <c:pt idx="2330">
                  <c:v>41444</c:v>
                </c:pt>
                <c:pt idx="2331">
                  <c:v>41443</c:v>
                </c:pt>
                <c:pt idx="2332">
                  <c:v>41442</c:v>
                </c:pt>
                <c:pt idx="2333">
                  <c:v>41439</c:v>
                </c:pt>
                <c:pt idx="2334">
                  <c:v>41438</c:v>
                </c:pt>
                <c:pt idx="2335">
                  <c:v>41437</c:v>
                </c:pt>
                <c:pt idx="2336">
                  <c:v>41436</c:v>
                </c:pt>
                <c:pt idx="2337">
                  <c:v>41435</c:v>
                </c:pt>
                <c:pt idx="2338">
                  <c:v>41432</c:v>
                </c:pt>
                <c:pt idx="2339">
                  <c:v>41431</c:v>
                </c:pt>
                <c:pt idx="2340">
                  <c:v>41430</c:v>
                </c:pt>
                <c:pt idx="2341">
                  <c:v>41429</c:v>
                </c:pt>
                <c:pt idx="2342">
                  <c:v>41428</c:v>
                </c:pt>
                <c:pt idx="2343">
                  <c:v>41425</c:v>
                </c:pt>
                <c:pt idx="2344">
                  <c:v>41424</c:v>
                </c:pt>
                <c:pt idx="2345">
                  <c:v>41423</c:v>
                </c:pt>
                <c:pt idx="2346">
                  <c:v>41422</c:v>
                </c:pt>
                <c:pt idx="2347">
                  <c:v>41418</c:v>
                </c:pt>
                <c:pt idx="2348">
                  <c:v>41417</c:v>
                </c:pt>
                <c:pt idx="2349">
                  <c:v>41416</c:v>
                </c:pt>
                <c:pt idx="2350">
                  <c:v>41415</c:v>
                </c:pt>
                <c:pt idx="2351">
                  <c:v>41414</c:v>
                </c:pt>
                <c:pt idx="2352">
                  <c:v>41411</c:v>
                </c:pt>
                <c:pt idx="2353">
                  <c:v>41410</c:v>
                </c:pt>
                <c:pt idx="2354">
                  <c:v>41409</c:v>
                </c:pt>
                <c:pt idx="2355">
                  <c:v>41408</c:v>
                </c:pt>
                <c:pt idx="2356">
                  <c:v>41407</c:v>
                </c:pt>
                <c:pt idx="2357">
                  <c:v>41404</c:v>
                </c:pt>
                <c:pt idx="2358">
                  <c:v>41403</c:v>
                </c:pt>
                <c:pt idx="2359">
                  <c:v>41402</c:v>
                </c:pt>
                <c:pt idx="2360">
                  <c:v>41401</c:v>
                </c:pt>
                <c:pt idx="2361">
                  <c:v>41400</c:v>
                </c:pt>
                <c:pt idx="2362">
                  <c:v>41397</c:v>
                </c:pt>
                <c:pt idx="2363">
                  <c:v>41396</c:v>
                </c:pt>
                <c:pt idx="2364">
                  <c:v>41394</c:v>
                </c:pt>
                <c:pt idx="2365">
                  <c:v>41393</c:v>
                </c:pt>
                <c:pt idx="2366">
                  <c:v>41390</c:v>
                </c:pt>
                <c:pt idx="2367">
                  <c:v>41389</c:v>
                </c:pt>
                <c:pt idx="2368">
                  <c:v>41388</c:v>
                </c:pt>
                <c:pt idx="2369">
                  <c:v>41387</c:v>
                </c:pt>
                <c:pt idx="2370">
                  <c:v>41386</c:v>
                </c:pt>
                <c:pt idx="2371">
                  <c:v>41383</c:v>
                </c:pt>
                <c:pt idx="2372">
                  <c:v>41382</c:v>
                </c:pt>
                <c:pt idx="2373">
                  <c:v>41381</c:v>
                </c:pt>
                <c:pt idx="2374">
                  <c:v>41380</c:v>
                </c:pt>
                <c:pt idx="2375">
                  <c:v>41379</c:v>
                </c:pt>
                <c:pt idx="2376">
                  <c:v>41376</c:v>
                </c:pt>
                <c:pt idx="2377">
                  <c:v>41375</c:v>
                </c:pt>
                <c:pt idx="2378">
                  <c:v>41374</c:v>
                </c:pt>
                <c:pt idx="2379">
                  <c:v>41373</c:v>
                </c:pt>
                <c:pt idx="2380">
                  <c:v>41372</c:v>
                </c:pt>
                <c:pt idx="2381">
                  <c:v>41369</c:v>
                </c:pt>
                <c:pt idx="2382">
                  <c:v>41368</c:v>
                </c:pt>
                <c:pt idx="2383">
                  <c:v>41367</c:v>
                </c:pt>
                <c:pt idx="2384">
                  <c:v>41366</c:v>
                </c:pt>
                <c:pt idx="2385">
                  <c:v>41361</c:v>
                </c:pt>
                <c:pt idx="2386">
                  <c:v>41360</c:v>
                </c:pt>
                <c:pt idx="2387">
                  <c:v>41359</c:v>
                </c:pt>
                <c:pt idx="2388">
                  <c:v>41358</c:v>
                </c:pt>
                <c:pt idx="2389">
                  <c:v>41355</c:v>
                </c:pt>
                <c:pt idx="2390">
                  <c:v>41354</c:v>
                </c:pt>
                <c:pt idx="2391">
                  <c:v>41353</c:v>
                </c:pt>
                <c:pt idx="2392">
                  <c:v>41352</c:v>
                </c:pt>
                <c:pt idx="2393">
                  <c:v>41351</c:v>
                </c:pt>
                <c:pt idx="2394">
                  <c:v>41348</c:v>
                </c:pt>
                <c:pt idx="2395">
                  <c:v>41347</c:v>
                </c:pt>
                <c:pt idx="2396">
                  <c:v>41346</c:v>
                </c:pt>
                <c:pt idx="2397">
                  <c:v>41345</c:v>
                </c:pt>
                <c:pt idx="2398">
                  <c:v>41344</c:v>
                </c:pt>
                <c:pt idx="2399">
                  <c:v>41341</c:v>
                </c:pt>
                <c:pt idx="2400">
                  <c:v>41340</c:v>
                </c:pt>
                <c:pt idx="2401">
                  <c:v>41339</c:v>
                </c:pt>
                <c:pt idx="2402">
                  <c:v>41338</c:v>
                </c:pt>
                <c:pt idx="2403">
                  <c:v>41337</c:v>
                </c:pt>
                <c:pt idx="2404">
                  <c:v>41334</c:v>
                </c:pt>
                <c:pt idx="2405">
                  <c:v>41333</c:v>
                </c:pt>
                <c:pt idx="2406">
                  <c:v>41332</c:v>
                </c:pt>
                <c:pt idx="2407">
                  <c:v>41331</c:v>
                </c:pt>
                <c:pt idx="2408">
                  <c:v>41330</c:v>
                </c:pt>
                <c:pt idx="2409">
                  <c:v>41327</c:v>
                </c:pt>
                <c:pt idx="2410">
                  <c:v>41326</c:v>
                </c:pt>
                <c:pt idx="2411">
                  <c:v>41325</c:v>
                </c:pt>
                <c:pt idx="2412">
                  <c:v>41324</c:v>
                </c:pt>
                <c:pt idx="2413">
                  <c:v>41323</c:v>
                </c:pt>
                <c:pt idx="2414">
                  <c:v>41320</c:v>
                </c:pt>
                <c:pt idx="2415">
                  <c:v>41319</c:v>
                </c:pt>
                <c:pt idx="2416">
                  <c:v>41318</c:v>
                </c:pt>
                <c:pt idx="2417">
                  <c:v>41317</c:v>
                </c:pt>
                <c:pt idx="2418">
                  <c:v>41316</c:v>
                </c:pt>
                <c:pt idx="2419">
                  <c:v>41313</c:v>
                </c:pt>
                <c:pt idx="2420">
                  <c:v>41312</c:v>
                </c:pt>
                <c:pt idx="2421">
                  <c:v>41311</c:v>
                </c:pt>
                <c:pt idx="2422">
                  <c:v>41310</c:v>
                </c:pt>
                <c:pt idx="2423">
                  <c:v>41309</c:v>
                </c:pt>
                <c:pt idx="2424">
                  <c:v>41306</c:v>
                </c:pt>
                <c:pt idx="2425">
                  <c:v>41305</c:v>
                </c:pt>
                <c:pt idx="2426">
                  <c:v>41304</c:v>
                </c:pt>
                <c:pt idx="2427">
                  <c:v>41303</c:v>
                </c:pt>
                <c:pt idx="2428">
                  <c:v>41302</c:v>
                </c:pt>
                <c:pt idx="2429">
                  <c:v>41299</c:v>
                </c:pt>
                <c:pt idx="2430">
                  <c:v>41298</c:v>
                </c:pt>
                <c:pt idx="2431">
                  <c:v>41297</c:v>
                </c:pt>
                <c:pt idx="2432">
                  <c:v>41296</c:v>
                </c:pt>
                <c:pt idx="2433">
                  <c:v>41295</c:v>
                </c:pt>
                <c:pt idx="2434">
                  <c:v>41292</c:v>
                </c:pt>
                <c:pt idx="2435">
                  <c:v>41291</c:v>
                </c:pt>
                <c:pt idx="2436">
                  <c:v>41290</c:v>
                </c:pt>
                <c:pt idx="2437">
                  <c:v>41289</c:v>
                </c:pt>
                <c:pt idx="2438">
                  <c:v>41288</c:v>
                </c:pt>
                <c:pt idx="2439">
                  <c:v>41285</c:v>
                </c:pt>
                <c:pt idx="2440">
                  <c:v>41284</c:v>
                </c:pt>
                <c:pt idx="2441">
                  <c:v>41283</c:v>
                </c:pt>
                <c:pt idx="2442">
                  <c:v>41282</c:v>
                </c:pt>
                <c:pt idx="2443">
                  <c:v>41281</c:v>
                </c:pt>
                <c:pt idx="2444">
                  <c:v>41278</c:v>
                </c:pt>
                <c:pt idx="2445">
                  <c:v>41277</c:v>
                </c:pt>
                <c:pt idx="2446">
                  <c:v>41276</c:v>
                </c:pt>
                <c:pt idx="2447">
                  <c:v>41271</c:v>
                </c:pt>
                <c:pt idx="2448">
                  <c:v>41270</c:v>
                </c:pt>
                <c:pt idx="2449">
                  <c:v>41264</c:v>
                </c:pt>
                <c:pt idx="2450">
                  <c:v>41263</c:v>
                </c:pt>
                <c:pt idx="2451">
                  <c:v>41262</c:v>
                </c:pt>
                <c:pt idx="2452">
                  <c:v>41261</c:v>
                </c:pt>
                <c:pt idx="2453">
                  <c:v>41260</c:v>
                </c:pt>
                <c:pt idx="2454">
                  <c:v>41257</c:v>
                </c:pt>
                <c:pt idx="2455">
                  <c:v>41256</c:v>
                </c:pt>
                <c:pt idx="2456">
                  <c:v>41255</c:v>
                </c:pt>
                <c:pt idx="2457">
                  <c:v>41254</c:v>
                </c:pt>
                <c:pt idx="2458">
                  <c:v>41253</c:v>
                </c:pt>
                <c:pt idx="2459">
                  <c:v>41250</c:v>
                </c:pt>
                <c:pt idx="2460">
                  <c:v>41249</c:v>
                </c:pt>
                <c:pt idx="2461">
                  <c:v>41248</c:v>
                </c:pt>
                <c:pt idx="2462">
                  <c:v>41247</c:v>
                </c:pt>
                <c:pt idx="2463">
                  <c:v>41246</c:v>
                </c:pt>
                <c:pt idx="2464">
                  <c:v>41243</c:v>
                </c:pt>
                <c:pt idx="2465">
                  <c:v>41242</c:v>
                </c:pt>
                <c:pt idx="2466">
                  <c:v>41241</c:v>
                </c:pt>
                <c:pt idx="2467">
                  <c:v>41240</c:v>
                </c:pt>
                <c:pt idx="2468">
                  <c:v>41239</c:v>
                </c:pt>
                <c:pt idx="2469">
                  <c:v>41236</c:v>
                </c:pt>
                <c:pt idx="2470">
                  <c:v>41235</c:v>
                </c:pt>
                <c:pt idx="2471">
                  <c:v>41234</c:v>
                </c:pt>
                <c:pt idx="2472">
                  <c:v>41233</c:v>
                </c:pt>
                <c:pt idx="2473">
                  <c:v>41232</c:v>
                </c:pt>
                <c:pt idx="2474">
                  <c:v>41229</c:v>
                </c:pt>
                <c:pt idx="2475">
                  <c:v>41228</c:v>
                </c:pt>
                <c:pt idx="2476">
                  <c:v>41227</c:v>
                </c:pt>
                <c:pt idx="2477">
                  <c:v>41226</c:v>
                </c:pt>
                <c:pt idx="2478">
                  <c:v>41225</c:v>
                </c:pt>
                <c:pt idx="2479">
                  <c:v>41222</c:v>
                </c:pt>
                <c:pt idx="2480">
                  <c:v>41221</c:v>
                </c:pt>
                <c:pt idx="2481">
                  <c:v>41220</c:v>
                </c:pt>
                <c:pt idx="2482">
                  <c:v>41219</c:v>
                </c:pt>
                <c:pt idx="2483">
                  <c:v>41218</c:v>
                </c:pt>
                <c:pt idx="2484">
                  <c:v>41215</c:v>
                </c:pt>
                <c:pt idx="2485">
                  <c:v>41214</c:v>
                </c:pt>
                <c:pt idx="2486">
                  <c:v>41213</c:v>
                </c:pt>
                <c:pt idx="2487">
                  <c:v>41212</c:v>
                </c:pt>
                <c:pt idx="2488">
                  <c:v>41211</c:v>
                </c:pt>
                <c:pt idx="2489">
                  <c:v>41208</c:v>
                </c:pt>
                <c:pt idx="2490">
                  <c:v>41207</c:v>
                </c:pt>
                <c:pt idx="2491">
                  <c:v>41206</c:v>
                </c:pt>
                <c:pt idx="2492">
                  <c:v>41205</c:v>
                </c:pt>
                <c:pt idx="2493">
                  <c:v>41204</c:v>
                </c:pt>
                <c:pt idx="2494">
                  <c:v>41201</c:v>
                </c:pt>
                <c:pt idx="2495">
                  <c:v>41200</c:v>
                </c:pt>
                <c:pt idx="2496">
                  <c:v>41199</c:v>
                </c:pt>
                <c:pt idx="2497">
                  <c:v>41198</c:v>
                </c:pt>
                <c:pt idx="2498">
                  <c:v>41197</c:v>
                </c:pt>
                <c:pt idx="2499">
                  <c:v>41194</c:v>
                </c:pt>
                <c:pt idx="2500">
                  <c:v>41193</c:v>
                </c:pt>
                <c:pt idx="2501">
                  <c:v>41192</c:v>
                </c:pt>
                <c:pt idx="2502">
                  <c:v>41191</c:v>
                </c:pt>
                <c:pt idx="2503">
                  <c:v>41190</c:v>
                </c:pt>
                <c:pt idx="2504">
                  <c:v>41187</c:v>
                </c:pt>
                <c:pt idx="2505">
                  <c:v>41186</c:v>
                </c:pt>
                <c:pt idx="2506">
                  <c:v>41185</c:v>
                </c:pt>
                <c:pt idx="2507">
                  <c:v>41184</c:v>
                </c:pt>
                <c:pt idx="2508">
                  <c:v>41183</c:v>
                </c:pt>
                <c:pt idx="2509">
                  <c:v>41180</c:v>
                </c:pt>
                <c:pt idx="2510">
                  <c:v>41179</c:v>
                </c:pt>
                <c:pt idx="2511">
                  <c:v>41178</c:v>
                </c:pt>
                <c:pt idx="2512">
                  <c:v>41177</c:v>
                </c:pt>
                <c:pt idx="2513">
                  <c:v>41176</c:v>
                </c:pt>
                <c:pt idx="2514">
                  <c:v>41173</c:v>
                </c:pt>
                <c:pt idx="2515">
                  <c:v>41172</c:v>
                </c:pt>
                <c:pt idx="2516">
                  <c:v>41171</c:v>
                </c:pt>
                <c:pt idx="2517">
                  <c:v>41170</c:v>
                </c:pt>
                <c:pt idx="2518">
                  <c:v>41169</c:v>
                </c:pt>
                <c:pt idx="2519">
                  <c:v>41166</c:v>
                </c:pt>
                <c:pt idx="2520">
                  <c:v>41165</c:v>
                </c:pt>
                <c:pt idx="2521">
                  <c:v>41164</c:v>
                </c:pt>
                <c:pt idx="2522">
                  <c:v>41163</c:v>
                </c:pt>
                <c:pt idx="2523">
                  <c:v>41162</c:v>
                </c:pt>
                <c:pt idx="2524">
                  <c:v>41159</c:v>
                </c:pt>
              </c:numCache>
            </c:numRef>
          </c:cat>
          <c:val>
            <c:numRef>
              <c:f>Feuil1!$B$4:$B$2528</c:f>
              <c:numCache>
                <c:formatCode>General</c:formatCode>
                <c:ptCount val="2525"/>
                <c:pt idx="0">
                  <c:v>2.177</c:v>
                </c:pt>
                <c:pt idx="1">
                  <c:v>2.1469999999999998</c:v>
                </c:pt>
                <c:pt idx="2">
                  <c:v>2.109</c:v>
                </c:pt>
                <c:pt idx="3">
                  <c:v>2.0710000000000002</c:v>
                </c:pt>
                <c:pt idx="4">
                  <c:v>2.0449999999999999</c:v>
                </c:pt>
                <c:pt idx="5">
                  <c:v>2.0739999999999998</c:v>
                </c:pt>
                <c:pt idx="6">
                  <c:v>1.9590000000000001</c:v>
                </c:pt>
                <c:pt idx="7">
                  <c:v>1.946</c:v>
                </c:pt>
                <c:pt idx="8">
                  <c:v>1.927</c:v>
                </c:pt>
                <c:pt idx="9">
                  <c:v>1.893</c:v>
                </c:pt>
                <c:pt idx="10">
                  <c:v>1.843</c:v>
                </c:pt>
                <c:pt idx="11">
                  <c:v>1.7929999999999999</c:v>
                </c:pt>
                <c:pt idx="12">
                  <c:v>1.7190000000000001</c:v>
                </c:pt>
                <c:pt idx="13">
                  <c:v>1.708</c:v>
                </c:pt>
                <c:pt idx="14">
                  <c:v>1.615</c:v>
                </c:pt>
                <c:pt idx="15">
                  <c:v>1.6180000000000001</c:v>
                </c:pt>
                <c:pt idx="16">
                  <c:v>1.704</c:v>
                </c:pt>
                <c:pt idx="17">
                  <c:v>1.6539999999999999</c:v>
                </c:pt>
                <c:pt idx="18">
                  <c:v>1.609</c:v>
                </c:pt>
                <c:pt idx="19">
                  <c:v>1.615</c:v>
                </c:pt>
                <c:pt idx="20">
                  <c:v>1.599</c:v>
                </c:pt>
                <c:pt idx="21">
                  <c:v>1.496</c:v>
                </c:pt>
                <c:pt idx="22">
                  <c:v>1.5009999999999999</c:v>
                </c:pt>
                <c:pt idx="23">
                  <c:v>1.54</c:v>
                </c:pt>
                <c:pt idx="24">
                  <c:v>1.49</c:v>
                </c:pt>
                <c:pt idx="25">
                  <c:v>1.552</c:v>
                </c:pt>
                <c:pt idx="26">
                  <c:v>1.621</c:v>
                </c:pt>
                <c:pt idx="27">
                  <c:v>1.6890000000000001</c:v>
                </c:pt>
                <c:pt idx="28">
                  <c:v>1.643</c:v>
                </c:pt>
                <c:pt idx="29">
                  <c:v>1.6819999999999999</c:v>
                </c:pt>
                <c:pt idx="30">
                  <c:v>1.7569999999999999</c:v>
                </c:pt>
                <c:pt idx="31">
                  <c:v>1.716</c:v>
                </c:pt>
                <c:pt idx="32">
                  <c:v>1.8620000000000001</c:v>
                </c:pt>
                <c:pt idx="33">
                  <c:v>1.833</c:v>
                </c:pt>
                <c:pt idx="34">
                  <c:v>1.883</c:v>
                </c:pt>
                <c:pt idx="35">
                  <c:v>1.87</c:v>
                </c:pt>
                <c:pt idx="36">
                  <c:v>1.8160000000000001</c:v>
                </c:pt>
                <c:pt idx="37">
                  <c:v>1.865</c:v>
                </c:pt>
                <c:pt idx="38">
                  <c:v>1.8740000000000001</c:v>
                </c:pt>
                <c:pt idx="39">
                  <c:v>1.871</c:v>
                </c:pt>
                <c:pt idx="40">
                  <c:v>2.0169999999999999</c:v>
                </c:pt>
                <c:pt idx="41">
                  <c:v>1.9890000000000001</c:v>
                </c:pt>
                <c:pt idx="42">
                  <c:v>1.99</c:v>
                </c:pt>
                <c:pt idx="43">
                  <c:v>1.992</c:v>
                </c:pt>
                <c:pt idx="44">
                  <c:v>2.0150000000000001</c:v>
                </c:pt>
                <c:pt idx="45">
                  <c:v>1.996</c:v>
                </c:pt>
                <c:pt idx="46">
                  <c:v>2.0979999999999999</c:v>
                </c:pt>
                <c:pt idx="47">
                  <c:v>2.081</c:v>
                </c:pt>
                <c:pt idx="48">
                  <c:v>2.1429999999999998</c:v>
                </c:pt>
                <c:pt idx="49">
                  <c:v>2.1360000000000001</c:v>
                </c:pt>
                <c:pt idx="50">
                  <c:v>2.0680000000000001</c:v>
                </c:pt>
                <c:pt idx="51">
                  <c:v>2.0819999999999999</c:v>
                </c:pt>
                <c:pt idx="52">
                  <c:v>2.0910000000000002</c:v>
                </c:pt>
                <c:pt idx="53">
                  <c:v>2.2599999999999998</c:v>
                </c:pt>
                <c:pt idx="54">
                  <c:v>2.2719999999999998</c:v>
                </c:pt>
                <c:pt idx="55">
                  <c:v>2.1800000000000002</c:v>
                </c:pt>
                <c:pt idx="56">
                  <c:v>2.1659999999999999</c:v>
                </c:pt>
                <c:pt idx="57">
                  <c:v>2.23</c:v>
                </c:pt>
                <c:pt idx="58">
                  <c:v>2.2450000000000001</c:v>
                </c:pt>
                <c:pt idx="59">
                  <c:v>2.0830000000000002</c:v>
                </c:pt>
                <c:pt idx="60">
                  <c:v>1.994</c:v>
                </c:pt>
                <c:pt idx="61">
                  <c:v>1.9179999999999999</c:v>
                </c:pt>
                <c:pt idx="62">
                  <c:v>1.93</c:v>
                </c:pt>
                <c:pt idx="63">
                  <c:v>1.911</c:v>
                </c:pt>
                <c:pt idx="64">
                  <c:v>1.8520000000000001</c:v>
                </c:pt>
                <c:pt idx="65">
                  <c:v>1.8380000000000001</c:v>
                </c:pt>
                <c:pt idx="66">
                  <c:v>1.8140000000000001</c:v>
                </c:pt>
                <c:pt idx="67">
                  <c:v>1.8080000000000001</c:v>
                </c:pt>
                <c:pt idx="68">
                  <c:v>1.7150000000000001</c:v>
                </c:pt>
                <c:pt idx="69">
                  <c:v>1.6850000000000001</c:v>
                </c:pt>
                <c:pt idx="70">
                  <c:v>1.68</c:v>
                </c:pt>
                <c:pt idx="71">
                  <c:v>1.669</c:v>
                </c:pt>
                <c:pt idx="72">
                  <c:v>1.61</c:v>
                </c:pt>
                <c:pt idx="73">
                  <c:v>1.5429999999999999</c:v>
                </c:pt>
                <c:pt idx="74">
                  <c:v>1.5469999999999999</c:v>
                </c:pt>
                <c:pt idx="75">
                  <c:v>1.502</c:v>
                </c:pt>
                <c:pt idx="76">
                  <c:v>1.52</c:v>
                </c:pt>
                <c:pt idx="77">
                  <c:v>1.454</c:v>
                </c:pt>
                <c:pt idx="78">
                  <c:v>1.524</c:v>
                </c:pt>
                <c:pt idx="79">
                  <c:v>1.5249999999999999</c:v>
                </c:pt>
                <c:pt idx="80">
                  <c:v>1.5469999999999999</c:v>
                </c:pt>
                <c:pt idx="81">
                  <c:v>1.4810000000000001</c:v>
                </c:pt>
                <c:pt idx="82">
                  <c:v>1.506</c:v>
                </c:pt>
                <c:pt idx="83">
                  <c:v>1.548</c:v>
                </c:pt>
                <c:pt idx="84">
                  <c:v>1.579</c:v>
                </c:pt>
                <c:pt idx="85">
                  <c:v>1.6619999999999999</c:v>
                </c:pt>
                <c:pt idx="86">
                  <c:v>1.528</c:v>
                </c:pt>
                <c:pt idx="87">
                  <c:v>1.4770000000000001</c:v>
                </c:pt>
                <c:pt idx="88">
                  <c:v>1.4850000000000001</c:v>
                </c:pt>
                <c:pt idx="89">
                  <c:v>1.5369999999999999</c:v>
                </c:pt>
                <c:pt idx="90">
                  <c:v>1.494</c:v>
                </c:pt>
                <c:pt idx="91">
                  <c:v>1.4790000000000001</c:v>
                </c:pt>
                <c:pt idx="92">
                  <c:v>1.393</c:v>
                </c:pt>
                <c:pt idx="93">
                  <c:v>1.349</c:v>
                </c:pt>
                <c:pt idx="94">
                  <c:v>1.365</c:v>
                </c:pt>
                <c:pt idx="95">
                  <c:v>1.385</c:v>
                </c:pt>
                <c:pt idx="96">
                  <c:v>1.393</c:v>
                </c:pt>
                <c:pt idx="97">
                  <c:v>1.4019999999999999</c:v>
                </c:pt>
                <c:pt idx="98">
                  <c:v>1.4159999999999999</c:v>
                </c:pt>
                <c:pt idx="99">
                  <c:v>1.462</c:v>
                </c:pt>
                <c:pt idx="100">
                  <c:v>1.3089999999999999</c:v>
                </c:pt>
                <c:pt idx="101">
                  <c:v>1.351</c:v>
                </c:pt>
                <c:pt idx="102">
                  <c:v>1.3240000000000001</c:v>
                </c:pt>
                <c:pt idx="103">
                  <c:v>1.2210000000000001</c:v>
                </c:pt>
                <c:pt idx="104">
                  <c:v>1.18</c:v>
                </c:pt>
                <c:pt idx="105">
                  <c:v>1.151</c:v>
                </c:pt>
                <c:pt idx="106">
                  <c:v>1.135</c:v>
                </c:pt>
                <c:pt idx="107">
                  <c:v>1.0569999999999999</c:v>
                </c:pt>
                <c:pt idx="108">
                  <c:v>1.008</c:v>
                </c:pt>
                <c:pt idx="109">
                  <c:v>1.093</c:v>
                </c:pt>
                <c:pt idx="110">
                  <c:v>1.06</c:v>
                </c:pt>
                <c:pt idx="111">
                  <c:v>1.0660000000000001</c:v>
                </c:pt>
                <c:pt idx="112">
                  <c:v>1.0509999999999999</c:v>
                </c:pt>
                <c:pt idx="113">
                  <c:v>1.0189999999999999</c:v>
                </c:pt>
                <c:pt idx="114">
                  <c:v>0.97699999999999998</c:v>
                </c:pt>
                <c:pt idx="115">
                  <c:v>0.98499999999999999</c:v>
                </c:pt>
                <c:pt idx="116">
                  <c:v>0.97599999999999998</c:v>
                </c:pt>
                <c:pt idx="117">
                  <c:v>0.99399999999999999</c:v>
                </c:pt>
                <c:pt idx="118">
                  <c:v>0.93799999999999994</c:v>
                </c:pt>
                <c:pt idx="119">
                  <c:v>0.90300000000000002</c:v>
                </c:pt>
                <c:pt idx="120">
                  <c:v>0.86799999999999999</c:v>
                </c:pt>
                <c:pt idx="121">
                  <c:v>0.96699999999999997</c:v>
                </c:pt>
                <c:pt idx="122">
                  <c:v>0.90100000000000002</c:v>
                </c:pt>
                <c:pt idx="123">
                  <c:v>0.88100000000000001</c:v>
                </c:pt>
                <c:pt idx="124">
                  <c:v>0.81399999999999995</c:v>
                </c:pt>
                <c:pt idx="125">
                  <c:v>0.74</c:v>
                </c:pt>
                <c:pt idx="126">
                  <c:v>0.70699999999999996</c:v>
                </c:pt>
                <c:pt idx="127">
                  <c:v>0.63600000000000001</c:v>
                </c:pt>
                <c:pt idx="128">
                  <c:v>0.58799999999999997</c:v>
                </c:pt>
                <c:pt idx="129">
                  <c:v>0.67400000000000004</c:v>
                </c:pt>
                <c:pt idx="130">
                  <c:v>0.72199999999999998</c:v>
                </c:pt>
                <c:pt idx="131">
                  <c:v>0.68500000000000005</c:v>
                </c:pt>
                <c:pt idx="132">
                  <c:v>0.747</c:v>
                </c:pt>
                <c:pt idx="133">
                  <c:v>0.84</c:v>
                </c:pt>
                <c:pt idx="134">
                  <c:v>0.82199999999999995</c:v>
                </c:pt>
                <c:pt idx="135">
                  <c:v>0.77800000000000002</c:v>
                </c:pt>
                <c:pt idx="136">
                  <c:v>0.82</c:v>
                </c:pt>
                <c:pt idx="137">
                  <c:v>0.78200000000000003</c:v>
                </c:pt>
                <c:pt idx="138">
                  <c:v>0.78800000000000003</c:v>
                </c:pt>
                <c:pt idx="139">
                  <c:v>0.78500000000000003</c:v>
                </c:pt>
                <c:pt idx="140">
                  <c:v>0.81</c:v>
                </c:pt>
                <c:pt idx="141">
                  <c:v>0.81100000000000005</c:v>
                </c:pt>
                <c:pt idx="142">
                  <c:v>0.79800000000000004</c:v>
                </c:pt>
                <c:pt idx="143">
                  <c:v>0.72899999999999998</c:v>
                </c:pt>
                <c:pt idx="144">
                  <c:v>0.76</c:v>
                </c:pt>
                <c:pt idx="145">
                  <c:v>0.70899999999999996</c:v>
                </c:pt>
                <c:pt idx="146">
                  <c:v>0.68400000000000005</c:v>
                </c:pt>
                <c:pt idx="147">
                  <c:v>0.66800000000000004</c:v>
                </c:pt>
                <c:pt idx="148">
                  <c:v>0.61299999999999999</c:v>
                </c:pt>
                <c:pt idx="149">
                  <c:v>0.53500000000000003</c:v>
                </c:pt>
                <c:pt idx="150">
                  <c:v>0.54500000000000004</c:v>
                </c:pt>
                <c:pt idx="151">
                  <c:v>0.52500000000000002</c:v>
                </c:pt>
                <c:pt idx="152">
                  <c:v>0.504</c:v>
                </c:pt>
                <c:pt idx="153">
                  <c:v>0.48399999999999999</c:v>
                </c:pt>
                <c:pt idx="154">
                  <c:v>0.46500000000000002</c:v>
                </c:pt>
                <c:pt idx="155">
                  <c:v>0.497</c:v>
                </c:pt>
                <c:pt idx="156">
                  <c:v>0.49199999999999999</c:v>
                </c:pt>
                <c:pt idx="157">
                  <c:v>0.48799999999999999</c:v>
                </c:pt>
                <c:pt idx="158">
                  <c:v>0.45200000000000001</c:v>
                </c:pt>
                <c:pt idx="159">
                  <c:v>0.48299999999999998</c:v>
                </c:pt>
                <c:pt idx="160">
                  <c:v>0.50800000000000001</c:v>
                </c:pt>
                <c:pt idx="161">
                  <c:v>0.53600000000000003</c:v>
                </c:pt>
                <c:pt idx="162">
                  <c:v>0.52500000000000002</c:v>
                </c:pt>
                <c:pt idx="163">
                  <c:v>0.51400000000000001</c:v>
                </c:pt>
                <c:pt idx="164">
                  <c:v>0.47599999999999998</c:v>
                </c:pt>
                <c:pt idx="165">
                  <c:v>0.50900000000000001</c:v>
                </c:pt>
                <c:pt idx="166">
                  <c:v>0.54100000000000004</c:v>
                </c:pt>
                <c:pt idx="167">
                  <c:v>0.51100000000000001</c:v>
                </c:pt>
                <c:pt idx="168">
                  <c:v>0.52900000000000003</c:v>
                </c:pt>
                <c:pt idx="169">
                  <c:v>0.504</c:v>
                </c:pt>
                <c:pt idx="170">
                  <c:v>0.52900000000000003</c:v>
                </c:pt>
                <c:pt idx="171">
                  <c:v>0.50800000000000001</c:v>
                </c:pt>
                <c:pt idx="172">
                  <c:v>0.505</c:v>
                </c:pt>
                <c:pt idx="173">
                  <c:v>0.46</c:v>
                </c:pt>
                <c:pt idx="174">
                  <c:v>0.44500000000000001</c:v>
                </c:pt>
                <c:pt idx="175">
                  <c:v>0.439</c:v>
                </c:pt>
                <c:pt idx="176">
                  <c:v>0.41399999999999998</c:v>
                </c:pt>
                <c:pt idx="177">
                  <c:v>0.435</c:v>
                </c:pt>
                <c:pt idx="178">
                  <c:v>0.39900000000000002</c:v>
                </c:pt>
                <c:pt idx="179">
                  <c:v>0.39100000000000001</c:v>
                </c:pt>
                <c:pt idx="180">
                  <c:v>0.309</c:v>
                </c:pt>
                <c:pt idx="181">
                  <c:v>0.23499999999999999</c:v>
                </c:pt>
                <c:pt idx="182">
                  <c:v>0.26100000000000001</c:v>
                </c:pt>
                <c:pt idx="183">
                  <c:v>0.27300000000000002</c:v>
                </c:pt>
                <c:pt idx="184">
                  <c:v>0.23</c:v>
                </c:pt>
                <c:pt idx="185">
                  <c:v>0.221</c:v>
                </c:pt>
                <c:pt idx="186">
                  <c:v>0.23599999999999999</c:v>
                </c:pt>
                <c:pt idx="187">
                  <c:v>0.252</c:v>
                </c:pt>
                <c:pt idx="188">
                  <c:v>0.24299999999999999</c:v>
                </c:pt>
                <c:pt idx="189">
                  <c:v>0.18</c:v>
                </c:pt>
                <c:pt idx="190">
                  <c:v>0.19500000000000001</c:v>
                </c:pt>
                <c:pt idx="191">
                  <c:v>0.20899999999999999</c:v>
                </c:pt>
                <c:pt idx="192">
                  <c:v>0.216</c:v>
                </c:pt>
                <c:pt idx="193">
                  <c:v>0.23200000000000001</c:v>
                </c:pt>
                <c:pt idx="194">
                  <c:v>0.249</c:v>
                </c:pt>
                <c:pt idx="195">
                  <c:v>0.27500000000000002</c:v>
                </c:pt>
                <c:pt idx="196">
                  <c:v>0.311</c:v>
                </c:pt>
                <c:pt idx="197">
                  <c:v>0.317</c:v>
                </c:pt>
                <c:pt idx="198">
                  <c:v>0.36799999999999999</c:v>
                </c:pt>
                <c:pt idx="199">
                  <c:v>0.36599999999999999</c:v>
                </c:pt>
                <c:pt idx="200">
                  <c:v>0.31900000000000001</c:v>
                </c:pt>
                <c:pt idx="201">
                  <c:v>0.26600000000000001</c:v>
                </c:pt>
                <c:pt idx="202">
                  <c:v>0.26900000000000002</c:v>
                </c:pt>
                <c:pt idx="203">
                  <c:v>0.33500000000000002</c:v>
                </c:pt>
                <c:pt idx="204">
                  <c:v>0.379</c:v>
                </c:pt>
                <c:pt idx="205">
                  <c:v>0.32800000000000001</c:v>
                </c:pt>
                <c:pt idx="206">
                  <c:v>0.29599999999999999</c:v>
                </c:pt>
                <c:pt idx="207">
                  <c:v>0.28799999999999998</c:v>
                </c:pt>
                <c:pt idx="208">
                  <c:v>0.27900000000000003</c:v>
                </c:pt>
                <c:pt idx="209">
                  <c:v>0.245</c:v>
                </c:pt>
                <c:pt idx="210">
                  <c:v>0.29699999999999999</c:v>
                </c:pt>
                <c:pt idx="211">
                  <c:v>0.28999999999999998</c:v>
                </c:pt>
                <c:pt idx="212">
                  <c:v>0.32600000000000001</c:v>
                </c:pt>
                <c:pt idx="213">
                  <c:v>0.35299999999999998</c:v>
                </c:pt>
                <c:pt idx="214">
                  <c:v>0.30499999999999999</c:v>
                </c:pt>
                <c:pt idx="215">
                  <c:v>0.33300000000000002</c:v>
                </c:pt>
                <c:pt idx="216">
                  <c:v>0.32500000000000001</c:v>
                </c:pt>
                <c:pt idx="217">
                  <c:v>0.35299999999999998</c:v>
                </c:pt>
                <c:pt idx="218">
                  <c:v>0.307</c:v>
                </c:pt>
                <c:pt idx="219">
                  <c:v>0.41099999999999998</c:v>
                </c:pt>
                <c:pt idx="220">
                  <c:v>0.44500000000000001</c:v>
                </c:pt>
                <c:pt idx="221">
                  <c:v>0.47399999999999998</c:v>
                </c:pt>
                <c:pt idx="222">
                  <c:v>0.47399999999999998</c:v>
                </c:pt>
                <c:pt idx="223">
                  <c:v>0.49199999999999999</c:v>
                </c:pt>
                <c:pt idx="224">
                  <c:v>0.49</c:v>
                </c:pt>
                <c:pt idx="225">
                  <c:v>0.47799999999999998</c:v>
                </c:pt>
                <c:pt idx="226">
                  <c:v>0.49</c:v>
                </c:pt>
                <c:pt idx="227">
                  <c:v>0.499</c:v>
                </c:pt>
                <c:pt idx="228">
                  <c:v>0.51100000000000001</c:v>
                </c:pt>
                <c:pt idx="229">
                  <c:v>0.56999999999999995</c:v>
                </c:pt>
                <c:pt idx="230">
                  <c:v>0.61299999999999999</c:v>
                </c:pt>
                <c:pt idx="231">
                  <c:v>0.59699999999999998</c:v>
                </c:pt>
                <c:pt idx="232">
                  <c:v>0.57699999999999996</c:v>
                </c:pt>
                <c:pt idx="233">
                  <c:v>0.53900000000000003</c:v>
                </c:pt>
                <c:pt idx="234">
                  <c:v>0.54600000000000004</c:v>
                </c:pt>
                <c:pt idx="235">
                  <c:v>0.49399999999999999</c:v>
                </c:pt>
                <c:pt idx="236">
                  <c:v>0.497</c:v>
                </c:pt>
                <c:pt idx="237">
                  <c:v>0.47099999999999997</c:v>
                </c:pt>
                <c:pt idx="238">
                  <c:v>0.46200000000000002</c:v>
                </c:pt>
                <c:pt idx="239">
                  <c:v>0.47299999999999998</c:v>
                </c:pt>
                <c:pt idx="240">
                  <c:v>0.48099999999999998</c:v>
                </c:pt>
                <c:pt idx="241">
                  <c:v>0.47599999999999998</c:v>
                </c:pt>
                <c:pt idx="242">
                  <c:v>0.44900000000000001</c:v>
                </c:pt>
                <c:pt idx="243">
                  <c:v>0.371</c:v>
                </c:pt>
                <c:pt idx="244">
                  <c:v>0.38</c:v>
                </c:pt>
                <c:pt idx="245">
                  <c:v>0.40500000000000003</c:v>
                </c:pt>
                <c:pt idx="246">
                  <c:v>0.40500000000000003</c:v>
                </c:pt>
                <c:pt idx="247">
                  <c:v>0.42199999999999999</c:v>
                </c:pt>
                <c:pt idx="248">
                  <c:v>0.40300000000000002</c:v>
                </c:pt>
                <c:pt idx="249">
                  <c:v>0.35699999999999998</c:v>
                </c:pt>
                <c:pt idx="250">
                  <c:v>0.39200000000000002</c:v>
                </c:pt>
                <c:pt idx="251">
                  <c:v>0.371</c:v>
                </c:pt>
                <c:pt idx="252">
                  <c:v>0.35599999999999998</c:v>
                </c:pt>
                <c:pt idx="253">
                  <c:v>0.35799999999999998</c:v>
                </c:pt>
                <c:pt idx="254">
                  <c:v>0.35599999999999998</c:v>
                </c:pt>
                <c:pt idx="255">
                  <c:v>0.37</c:v>
                </c:pt>
                <c:pt idx="256">
                  <c:v>0.34699999999999998</c:v>
                </c:pt>
                <c:pt idx="257">
                  <c:v>0.32800000000000001</c:v>
                </c:pt>
                <c:pt idx="258">
                  <c:v>0.313</c:v>
                </c:pt>
                <c:pt idx="259">
                  <c:v>0.32</c:v>
                </c:pt>
                <c:pt idx="260">
                  <c:v>0.26500000000000001</c:v>
                </c:pt>
                <c:pt idx="261">
                  <c:v>0.27</c:v>
                </c:pt>
                <c:pt idx="262">
                  <c:v>0.27900000000000003</c:v>
                </c:pt>
                <c:pt idx="263">
                  <c:v>0.27500000000000002</c:v>
                </c:pt>
                <c:pt idx="264">
                  <c:v>0.21</c:v>
                </c:pt>
                <c:pt idx="265">
                  <c:v>0.19800000000000001</c:v>
                </c:pt>
                <c:pt idx="266">
                  <c:v>0.20699999999999999</c:v>
                </c:pt>
                <c:pt idx="267">
                  <c:v>0.191</c:v>
                </c:pt>
                <c:pt idx="268">
                  <c:v>0.186</c:v>
                </c:pt>
                <c:pt idx="269">
                  <c:v>0.20200000000000001</c:v>
                </c:pt>
                <c:pt idx="270">
                  <c:v>0.184</c:v>
                </c:pt>
                <c:pt idx="271">
                  <c:v>0.2</c:v>
                </c:pt>
                <c:pt idx="272">
                  <c:v>0.20300000000000001</c:v>
                </c:pt>
                <c:pt idx="273">
                  <c:v>0.20200000000000001</c:v>
                </c:pt>
                <c:pt idx="274">
                  <c:v>0.22700000000000001</c:v>
                </c:pt>
                <c:pt idx="275">
                  <c:v>0.217</c:v>
                </c:pt>
                <c:pt idx="276">
                  <c:v>0.219</c:v>
                </c:pt>
                <c:pt idx="277">
                  <c:v>0.19</c:v>
                </c:pt>
                <c:pt idx="278">
                  <c:v>0.182</c:v>
                </c:pt>
                <c:pt idx="279">
                  <c:v>0.218</c:v>
                </c:pt>
                <c:pt idx="280">
                  <c:v>0.23599999999999999</c:v>
                </c:pt>
                <c:pt idx="281">
                  <c:v>0.26800000000000002</c:v>
                </c:pt>
                <c:pt idx="282">
                  <c:v>0.27500000000000002</c:v>
                </c:pt>
                <c:pt idx="283">
                  <c:v>0.27600000000000002</c:v>
                </c:pt>
                <c:pt idx="284">
                  <c:v>0.28899999999999998</c:v>
                </c:pt>
                <c:pt idx="285">
                  <c:v>0.27100000000000002</c:v>
                </c:pt>
                <c:pt idx="286">
                  <c:v>0.27300000000000002</c:v>
                </c:pt>
                <c:pt idx="287">
                  <c:v>0.28599999999999998</c:v>
                </c:pt>
                <c:pt idx="288">
                  <c:v>0.31</c:v>
                </c:pt>
                <c:pt idx="289">
                  <c:v>0.28299999999999997</c:v>
                </c:pt>
                <c:pt idx="290">
                  <c:v>0.26900000000000002</c:v>
                </c:pt>
                <c:pt idx="291">
                  <c:v>0.31</c:v>
                </c:pt>
                <c:pt idx="292">
                  <c:v>0.35199999999999998</c:v>
                </c:pt>
                <c:pt idx="293">
                  <c:v>0.35</c:v>
                </c:pt>
                <c:pt idx="294">
                  <c:v>0.40500000000000003</c:v>
                </c:pt>
                <c:pt idx="295">
                  <c:v>0.39700000000000002</c:v>
                </c:pt>
                <c:pt idx="296">
                  <c:v>0.36599999999999999</c:v>
                </c:pt>
                <c:pt idx="297">
                  <c:v>0.36399999999999999</c:v>
                </c:pt>
                <c:pt idx="298">
                  <c:v>0.33300000000000002</c:v>
                </c:pt>
                <c:pt idx="299">
                  <c:v>0.40300000000000002</c:v>
                </c:pt>
                <c:pt idx="300">
                  <c:v>0.47299999999999998</c:v>
                </c:pt>
                <c:pt idx="301">
                  <c:v>0.47299999999999998</c:v>
                </c:pt>
                <c:pt idx="302">
                  <c:v>0.47199999999999998</c:v>
                </c:pt>
                <c:pt idx="303">
                  <c:v>0.48899999999999999</c:v>
                </c:pt>
                <c:pt idx="304">
                  <c:v>0.495</c:v>
                </c:pt>
                <c:pt idx="305">
                  <c:v>0.49399999999999999</c:v>
                </c:pt>
                <c:pt idx="306">
                  <c:v>0.495</c:v>
                </c:pt>
                <c:pt idx="307">
                  <c:v>0.47</c:v>
                </c:pt>
                <c:pt idx="308">
                  <c:v>0.47499999999999998</c:v>
                </c:pt>
                <c:pt idx="309">
                  <c:v>0.47499999999999998</c:v>
                </c:pt>
                <c:pt idx="310">
                  <c:v>0.48299999999999998</c:v>
                </c:pt>
                <c:pt idx="311">
                  <c:v>0.40899999999999997</c:v>
                </c:pt>
                <c:pt idx="312">
                  <c:v>0.438</c:v>
                </c:pt>
                <c:pt idx="313">
                  <c:v>0.5</c:v>
                </c:pt>
                <c:pt idx="314">
                  <c:v>0.49399999999999999</c:v>
                </c:pt>
                <c:pt idx="315">
                  <c:v>0.46800000000000003</c:v>
                </c:pt>
                <c:pt idx="316">
                  <c:v>0.45600000000000002</c:v>
                </c:pt>
                <c:pt idx="317">
                  <c:v>0.441</c:v>
                </c:pt>
                <c:pt idx="318">
                  <c:v>0.46300000000000002</c:v>
                </c:pt>
                <c:pt idx="319">
                  <c:v>0.47799999999999998</c:v>
                </c:pt>
                <c:pt idx="320">
                  <c:v>0.51</c:v>
                </c:pt>
                <c:pt idx="321">
                  <c:v>0.52200000000000002</c:v>
                </c:pt>
                <c:pt idx="322">
                  <c:v>0.53700000000000003</c:v>
                </c:pt>
                <c:pt idx="323">
                  <c:v>0.52300000000000002</c:v>
                </c:pt>
                <c:pt idx="324">
                  <c:v>0.51600000000000001</c:v>
                </c:pt>
                <c:pt idx="325">
                  <c:v>0.50800000000000001</c:v>
                </c:pt>
                <c:pt idx="326">
                  <c:v>0.53400000000000003</c:v>
                </c:pt>
                <c:pt idx="327">
                  <c:v>0.52400000000000002</c:v>
                </c:pt>
                <c:pt idx="328">
                  <c:v>0.497</c:v>
                </c:pt>
                <c:pt idx="329">
                  <c:v>0.51</c:v>
                </c:pt>
                <c:pt idx="330">
                  <c:v>0.53800000000000003</c:v>
                </c:pt>
                <c:pt idx="331">
                  <c:v>0.54900000000000004</c:v>
                </c:pt>
                <c:pt idx="332">
                  <c:v>0.55200000000000005</c:v>
                </c:pt>
                <c:pt idx="333">
                  <c:v>0.57599999999999996</c:v>
                </c:pt>
                <c:pt idx="334">
                  <c:v>0.6</c:v>
                </c:pt>
                <c:pt idx="335">
                  <c:v>0.56599999999999995</c:v>
                </c:pt>
                <c:pt idx="336">
                  <c:v>0.53300000000000003</c:v>
                </c:pt>
                <c:pt idx="337">
                  <c:v>0.52300000000000002</c:v>
                </c:pt>
                <c:pt idx="338">
                  <c:v>0.58299999999999996</c:v>
                </c:pt>
                <c:pt idx="339">
                  <c:v>0.54100000000000004</c:v>
                </c:pt>
                <c:pt idx="340">
                  <c:v>0.56000000000000005</c:v>
                </c:pt>
                <c:pt idx="341">
                  <c:v>0.52600000000000002</c:v>
                </c:pt>
                <c:pt idx="342">
                  <c:v>0.52500000000000002</c:v>
                </c:pt>
                <c:pt idx="343">
                  <c:v>0.51100000000000001</c:v>
                </c:pt>
                <c:pt idx="344">
                  <c:v>0.52200000000000002</c:v>
                </c:pt>
                <c:pt idx="345">
                  <c:v>0.55200000000000005</c:v>
                </c:pt>
                <c:pt idx="346">
                  <c:v>0.58099999999999996</c:v>
                </c:pt>
                <c:pt idx="347">
                  <c:v>0.54500000000000004</c:v>
                </c:pt>
                <c:pt idx="348">
                  <c:v>0.52800000000000002</c:v>
                </c:pt>
                <c:pt idx="349">
                  <c:v>0.51500000000000001</c:v>
                </c:pt>
                <c:pt idx="350">
                  <c:v>0.48899999999999999</c:v>
                </c:pt>
                <c:pt idx="351">
                  <c:v>0.47</c:v>
                </c:pt>
                <c:pt idx="352">
                  <c:v>0.45700000000000002</c:v>
                </c:pt>
                <c:pt idx="353">
                  <c:v>0.45800000000000002</c:v>
                </c:pt>
                <c:pt idx="354">
                  <c:v>0.48399999999999999</c:v>
                </c:pt>
                <c:pt idx="355">
                  <c:v>0.505</c:v>
                </c:pt>
                <c:pt idx="356">
                  <c:v>0.48199999999999998</c:v>
                </c:pt>
                <c:pt idx="357">
                  <c:v>0.5</c:v>
                </c:pt>
                <c:pt idx="358">
                  <c:v>0.49199999999999999</c:v>
                </c:pt>
                <c:pt idx="359">
                  <c:v>0.46700000000000003</c:v>
                </c:pt>
                <c:pt idx="360">
                  <c:v>0.48399999999999999</c:v>
                </c:pt>
                <c:pt idx="361">
                  <c:v>0.441</c:v>
                </c:pt>
                <c:pt idx="362">
                  <c:v>0.46300000000000002</c:v>
                </c:pt>
                <c:pt idx="363">
                  <c:v>0.44900000000000001</c:v>
                </c:pt>
                <c:pt idx="364">
                  <c:v>0.437</c:v>
                </c:pt>
                <c:pt idx="365">
                  <c:v>0.47299999999999998</c:v>
                </c:pt>
                <c:pt idx="366">
                  <c:v>0.47599999999999998</c:v>
                </c:pt>
                <c:pt idx="367">
                  <c:v>0.49299999999999999</c:v>
                </c:pt>
                <c:pt idx="368">
                  <c:v>0.51600000000000001</c:v>
                </c:pt>
                <c:pt idx="369">
                  <c:v>0.45300000000000001</c:v>
                </c:pt>
                <c:pt idx="370">
                  <c:v>0.433</c:v>
                </c:pt>
                <c:pt idx="371">
                  <c:v>0.41799999999999998</c:v>
                </c:pt>
                <c:pt idx="372">
                  <c:v>0.42599999999999999</c:v>
                </c:pt>
                <c:pt idx="373">
                  <c:v>0.45300000000000001</c:v>
                </c:pt>
                <c:pt idx="374">
                  <c:v>0.45500000000000002</c:v>
                </c:pt>
                <c:pt idx="375">
                  <c:v>0.46300000000000002</c:v>
                </c:pt>
                <c:pt idx="376">
                  <c:v>0.49</c:v>
                </c:pt>
                <c:pt idx="377">
                  <c:v>0.42599999999999999</c:v>
                </c:pt>
                <c:pt idx="378">
                  <c:v>0.40500000000000003</c:v>
                </c:pt>
                <c:pt idx="379">
                  <c:v>0.42099999999999999</c:v>
                </c:pt>
                <c:pt idx="380">
                  <c:v>0.42199999999999999</c:v>
                </c:pt>
                <c:pt idx="381">
                  <c:v>0.35599999999999998</c:v>
                </c:pt>
                <c:pt idx="382">
                  <c:v>0.40100000000000002</c:v>
                </c:pt>
                <c:pt idx="383">
                  <c:v>0.38300000000000001</c:v>
                </c:pt>
                <c:pt idx="384">
                  <c:v>0.41</c:v>
                </c:pt>
                <c:pt idx="385">
                  <c:v>0.41899999999999998</c:v>
                </c:pt>
                <c:pt idx="386">
                  <c:v>0.39</c:v>
                </c:pt>
                <c:pt idx="387">
                  <c:v>0.373</c:v>
                </c:pt>
                <c:pt idx="388">
                  <c:v>0.33800000000000002</c:v>
                </c:pt>
                <c:pt idx="389">
                  <c:v>0.35099999999999998</c:v>
                </c:pt>
                <c:pt idx="390">
                  <c:v>0.373</c:v>
                </c:pt>
                <c:pt idx="391">
                  <c:v>0.41399999999999998</c:v>
                </c:pt>
                <c:pt idx="392">
                  <c:v>0.371</c:v>
                </c:pt>
                <c:pt idx="393">
                  <c:v>0.39200000000000002</c:v>
                </c:pt>
                <c:pt idx="394">
                  <c:v>0.38600000000000001</c:v>
                </c:pt>
                <c:pt idx="395">
                  <c:v>0.37</c:v>
                </c:pt>
                <c:pt idx="396">
                  <c:v>0.35099999999999998</c:v>
                </c:pt>
                <c:pt idx="397">
                  <c:v>0.36899999999999999</c:v>
                </c:pt>
                <c:pt idx="398">
                  <c:v>0.314</c:v>
                </c:pt>
                <c:pt idx="399">
                  <c:v>0.33900000000000002</c:v>
                </c:pt>
                <c:pt idx="400">
                  <c:v>0.23300000000000001</c:v>
                </c:pt>
                <c:pt idx="401">
                  <c:v>0.222</c:v>
                </c:pt>
                <c:pt idx="402">
                  <c:v>0.22900000000000001</c:v>
                </c:pt>
                <c:pt idx="403">
                  <c:v>0.22</c:v>
                </c:pt>
                <c:pt idx="404">
                  <c:v>0.245</c:v>
                </c:pt>
                <c:pt idx="405">
                  <c:v>0.19700000000000001</c:v>
                </c:pt>
                <c:pt idx="406">
                  <c:v>0.184</c:v>
                </c:pt>
                <c:pt idx="407">
                  <c:v>0.159</c:v>
                </c:pt>
                <c:pt idx="408">
                  <c:v>0.13200000000000001</c:v>
                </c:pt>
                <c:pt idx="409">
                  <c:v>0.12</c:v>
                </c:pt>
                <c:pt idx="410">
                  <c:v>0.127</c:v>
                </c:pt>
                <c:pt idx="411">
                  <c:v>7.5999999999999998E-2</c:v>
                </c:pt>
                <c:pt idx="412">
                  <c:v>8.1000000000000003E-2</c:v>
                </c:pt>
                <c:pt idx="413">
                  <c:v>6.3E-2</c:v>
                </c:pt>
                <c:pt idx="414">
                  <c:v>6.7000000000000004E-2</c:v>
                </c:pt>
                <c:pt idx="415">
                  <c:v>0.09</c:v>
                </c:pt>
                <c:pt idx="416">
                  <c:v>0.06</c:v>
                </c:pt>
                <c:pt idx="417">
                  <c:v>4.8000000000000001E-2</c:v>
                </c:pt>
                <c:pt idx="418">
                  <c:v>5.2999999999999999E-2</c:v>
                </c:pt>
                <c:pt idx="419">
                  <c:v>3.4000000000000002E-2</c:v>
                </c:pt>
                <c:pt idx="420">
                  <c:v>2.8000000000000001E-2</c:v>
                </c:pt>
                <c:pt idx="421">
                  <c:v>2.7E-2</c:v>
                </c:pt>
                <c:pt idx="422">
                  <c:v>6.6000000000000003E-2</c:v>
                </c:pt>
                <c:pt idx="423">
                  <c:v>0.08</c:v>
                </c:pt>
                <c:pt idx="424">
                  <c:v>2.3E-2</c:v>
                </c:pt>
                <c:pt idx="425">
                  <c:v>2.5999999999999999E-2</c:v>
                </c:pt>
                <c:pt idx="426">
                  <c:v>0.01</c:v>
                </c:pt>
                <c:pt idx="427">
                  <c:v>8.9999999999999993E-3</c:v>
                </c:pt>
                <c:pt idx="428">
                  <c:v>-4.5999999999999999E-2</c:v>
                </c:pt>
                <c:pt idx="429">
                  <c:v>-4.9000000000000002E-2</c:v>
                </c:pt>
                <c:pt idx="430">
                  <c:v>-0.01</c:v>
                </c:pt>
                <c:pt idx="431">
                  <c:v>-2.4E-2</c:v>
                </c:pt>
                <c:pt idx="432">
                  <c:v>-7.0000000000000001E-3</c:v>
                </c:pt>
                <c:pt idx="433">
                  <c:v>-4.8000000000000001E-2</c:v>
                </c:pt>
                <c:pt idx="434">
                  <c:v>-3.1E-2</c:v>
                </c:pt>
                <c:pt idx="435">
                  <c:v>-6.5000000000000002E-2</c:v>
                </c:pt>
                <c:pt idx="436">
                  <c:v>-0.01</c:v>
                </c:pt>
                <c:pt idx="437">
                  <c:v>-3.7999999999999999E-2</c:v>
                </c:pt>
                <c:pt idx="438">
                  <c:v>-4.5999999999999999E-2</c:v>
                </c:pt>
                <c:pt idx="439">
                  <c:v>-6.5000000000000002E-2</c:v>
                </c:pt>
                <c:pt idx="440">
                  <c:v>-7.1999999999999995E-2</c:v>
                </c:pt>
                <c:pt idx="441">
                  <c:v>-6.9000000000000006E-2</c:v>
                </c:pt>
                <c:pt idx="442">
                  <c:v>-3.4000000000000002E-2</c:v>
                </c:pt>
                <c:pt idx="443">
                  <c:v>-0.01</c:v>
                </c:pt>
                <c:pt idx="444">
                  <c:v>-4.0000000000000001E-3</c:v>
                </c:pt>
                <c:pt idx="445">
                  <c:v>8.9999999999999993E-3</c:v>
                </c:pt>
                <c:pt idx="446">
                  <c:v>0.02</c:v>
                </c:pt>
                <c:pt idx="447">
                  <c:v>1.9E-2</c:v>
                </c:pt>
                <c:pt idx="448">
                  <c:v>2.7E-2</c:v>
                </c:pt>
                <c:pt idx="449">
                  <c:v>3.0000000000000001E-3</c:v>
                </c:pt>
                <c:pt idx="450">
                  <c:v>-1.4E-2</c:v>
                </c:pt>
                <c:pt idx="451">
                  <c:v>-8.0000000000000002E-3</c:v>
                </c:pt>
                <c:pt idx="452">
                  <c:v>2E-3</c:v>
                </c:pt>
                <c:pt idx="453">
                  <c:v>0.01</c:v>
                </c:pt>
                <c:pt idx="454">
                  <c:v>1.2E-2</c:v>
                </c:pt>
                <c:pt idx="455">
                  <c:v>1.0999999999999999E-2</c:v>
                </c:pt>
                <c:pt idx="456">
                  <c:v>8.0000000000000002E-3</c:v>
                </c:pt>
                <c:pt idx="457">
                  <c:v>7.0000000000000001E-3</c:v>
                </c:pt>
                <c:pt idx="458">
                  <c:v>1.7000000000000001E-2</c:v>
                </c:pt>
                <c:pt idx="459">
                  <c:v>3.4000000000000002E-2</c:v>
                </c:pt>
                <c:pt idx="460">
                  <c:v>3.5000000000000003E-2</c:v>
                </c:pt>
                <c:pt idx="461">
                  <c:v>4.5999999999999999E-2</c:v>
                </c:pt>
                <c:pt idx="462">
                  <c:v>9.1999999999999998E-2</c:v>
                </c:pt>
                <c:pt idx="463">
                  <c:v>0.109</c:v>
                </c:pt>
                <c:pt idx="464">
                  <c:v>0.107</c:v>
                </c:pt>
                <c:pt idx="465">
                  <c:v>-3.4000000000000002E-2</c:v>
                </c:pt>
                <c:pt idx="466">
                  <c:v>-4.2000000000000003E-2</c:v>
                </c:pt>
                <c:pt idx="467">
                  <c:v>-4.1000000000000002E-2</c:v>
                </c:pt>
                <c:pt idx="468">
                  <c:v>-0.05</c:v>
                </c:pt>
                <c:pt idx="469">
                  <c:v>-0.03</c:v>
                </c:pt>
                <c:pt idx="470">
                  <c:v>-4.1000000000000002E-2</c:v>
                </c:pt>
                <c:pt idx="471">
                  <c:v>-5.1999999999999998E-2</c:v>
                </c:pt>
                <c:pt idx="472">
                  <c:v>-6.4000000000000001E-2</c:v>
                </c:pt>
                <c:pt idx="473">
                  <c:v>-9.2999999999999999E-2</c:v>
                </c:pt>
                <c:pt idx="474">
                  <c:v>-2.5999999999999999E-2</c:v>
                </c:pt>
                <c:pt idx="475">
                  <c:v>-1.4E-2</c:v>
                </c:pt>
                <c:pt idx="476">
                  <c:v>8.9999999999999993E-3</c:v>
                </c:pt>
                <c:pt idx="477">
                  <c:v>-1.9E-2</c:v>
                </c:pt>
                <c:pt idx="478">
                  <c:v>-2.1999999999999999E-2</c:v>
                </c:pt>
                <c:pt idx="479">
                  <c:v>-6.7000000000000004E-2</c:v>
                </c:pt>
                <c:pt idx="480">
                  <c:v>-7.1999999999999995E-2</c:v>
                </c:pt>
                <c:pt idx="481">
                  <c:v>-8.2000000000000003E-2</c:v>
                </c:pt>
                <c:pt idx="482">
                  <c:v>-8.5000000000000006E-2</c:v>
                </c:pt>
                <c:pt idx="483">
                  <c:v>-2.9000000000000001E-2</c:v>
                </c:pt>
                <c:pt idx="484">
                  <c:v>2E-3</c:v>
                </c:pt>
                <c:pt idx="485">
                  <c:v>1.4999999999999999E-2</c:v>
                </c:pt>
                <c:pt idx="486">
                  <c:v>-1E-3</c:v>
                </c:pt>
                <c:pt idx="487">
                  <c:v>2.1999999999999999E-2</c:v>
                </c:pt>
                <c:pt idx="488">
                  <c:v>1.7000000000000001E-2</c:v>
                </c:pt>
                <c:pt idx="489">
                  <c:v>0.01</c:v>
                </c:pt>
                <c:pt idx="490">
                  <c:v>0</c:v>
                </c:pt>
                <c:pt idx="491">
                  <c:v>-5.0000000000000001E-3</c:v>
                </c:pt>
                <c:pt idx="492">
                  <c:v>-1.2999999999999999E-2</c:v>
                </c:pt>
                <c:pt idx="493">
                  <c:v>-4.5999999999999999E-2</c:v>
                </c:pt>
                <c:pt idx="494">
                  <c:v>-3.3000000000000002E-2</c:v>
                </c:pt>
                <c:pt idx="495">
                  <c:v>-1.7000000000000001E-2</c:v>
                </c:pt>
                <c:pt idx="496">
                  <c:v>-1.4E-2</c:v>
                </c:pt>
                <c:pt idx="497">
                  <c:v>-8.0000000000000002E-3</c:v>
                </c:pt>
                <c:pt idx="498">
                  <c:v>-4.0000000000000001E-3</c:v>
                </c:pt>
                <c:pt idx="499">
                  <c:v>-2.1999999999999999E-2</c:v>
                </c:pt>
                <c:pt idx="500">
                  <c:v>-8.9999999999999993E-3</c:v>
                </c:pt>
                <c:pt idx="501">
                  <c:v>1.7000000000000001E-2</c:v>
                </c:pt>
                <c:pt idx="502">
                  <c:v>2.4E-2</c:v>
                </c:pt>
                <c:pt idx="503">
                  <c:v>2.3E-2</c:v>
                </c:pt>
                <c:pt idx="504">
                  <c:v>3.5999999999999997E-2</c:v>
                </c:pt>
                <c:pt idx="505">
                  <c:v>2.3E-2</c:v>
                </c:pt>
                <c:pt idx="506">
                  <c:v>2.9000000000000001E-2</c:v>
                </c:pt>
                <c:pt idx="507">
                  <c:v>5.2999999999999999E-2</c:v>
                </c:pt>
                <c:pt idx="508">
                  <c:v>1.9E-2</c:v>
                </c:pt>
                <c:pt idx="509">
                  <c:v>3.9E-2</c:v>
                </c:pt>
                <c:pt idx="510">
                  <c:v>5.0999999999999997E-2</c:v>
                </c:pt>
                <c:pt idx="511">
                  <c:v>3.4000000000000002E-2</c:v>
                </c:pt>
                <c:pt idx="512">
                  <c:v>5.5E-2</c:v>
                </c:pt>
                <c:pt idx="513">
                  <c:v>6.7000000000000004E-2</c:v>
                </c:pt>
                <c:pt idx="514">
                  <c:v>0.13600000000000001</c:v>
                </c:pt>
                <c:pt idx="515">
                  <c:v>0.14299999999999999</c:v>
                </c:pt>
                <c:pt idx="516">
                  <c:v>0.13400000000000001</c:v>
                </c:pt>
                <c:pt idx="517">
                  <c:v>4.2000000000000003E-2</c:v>
                </c:pt>
                <c:pt idx="518">
                  <c:v>6.0999999999999999E-2</c:v>
                </c:pt>
                <c:pt idx="519">
                  <c:v>3.5999999999999997E-2</c:v>
                </c:pt>
                <c:pt idx="520">
                  <c:v>1E-3</c:v>
                </c:pt>
                <c:pt idx="521">
                  <c:v>-2.7E-2</c:v>
                </c:pt>
                <c:pt idx="522">
                  <c:v>-7.0000000000000001E-3</c:v>
                </c:pt>
                <c:pt idx="523">
                  <c:v>-0.01</c:v>
                </c:pt>
                <c:pt idx="524">
                  <c:v>0.01</c:v>
                </c:pt>
                <c:pt idx="525">
                  <c:v>5.2999999999999999E-2</c:v>
                </c:pt>
                <c:pt idx="526">
                  <c:v>5.5E-2</c:v>
                </c:pt>
                <c:pt idx="527">
                  <c:v>0.01</c:v>
                </c:pt>
                <c:pt idx="528">
                  <c:v>2.7E-2</c:v>
                </c:pt>
                <c:pt idx="529">
                  <c:v>-3.3000000000000002E-2</c:v>
                </c:pt>
                <c:pt idx="530">
                  <c:v>-5.1999999999999998E-2</c:v>
                </c:pt>
                <c:pt idx="531">
                  <c:v>-7.0000000000000007E-2</c:v>
                </c:pt>
                <c:pt idx="532">
                  <c:v>-5.7000000000000002E-2</c:v>
                </c:pt>
                <c:pt idx="533">
                  <c:v>-8.4000000000000005E-2</c:v>
                </c:pt>
                <c:pt idx="534">
                  <c:v>-7.2999999999999995E-2</c:v>
                </c:pt>
                <c:pt idx="535">
                  <c:v>-5.7000000000000002E-2</c:v>
                </c:pt>
                <c:pt idx="536">
                  <c:v>-0.09</c:v>
                </c:pt>
                <c:pt idx="537">
                  <c:v>-8.4000000000000005E-2</c:v>
                </c:pt>
                <c:pt idx="538">
                  <c:v>-7.4999999999999997E-2</c:v>
                </c:pt>
                <c:pt idx="539">
                  <c:v>-6.7000000000000004E-2</c:v>
                </c:pt>
                <c:pt idx="540">
                  <c:v>-3.3000000000000002E-2</c:v>
                </c:pt>
                <c:pt idx="541">
                  <c:v>-3.9E-2</c:v>
                </c:pt>
                <c:pt idx="542">
                  <c:v>-3.9E-2</c:v>
                </c:pt>
                <c:pt idx="543">
                  <c:v>-2.9000000000000001E-2</c:v>
                </c:pt>
                <c:pt idx="544">
                  <c:v>-1.2E-2</c:v>
                </c:pt>
                <c:pt idx="545">
                  <c:v>1.4E-2</c:v>
                </c:pt>
                <c:pt idx="546">
                  <c:v>1.6E-2</c:v>
                </c:pt>
                <c:pt idx="547">
                  <c:v>-5.0000000000000001E-3</c:v>
                </c:pt>
                <c:pt idx="548">
                  <c:v>-2.8000000000000001E-2</c:v>
                </c:pt>
                <c:pt idx="549">
                  <c:v>1.6E-2</c:v>
                </c:pt>
                <c:pt idx="550">
                  <c:v>1.2999999999999999E-2</c:v>
                </c:pt>
                <c:pt idx="551">
                  <c:v>-2.5000000000000001E-2</c:v>
                </c:pt>
                <c:pt idx="552">
                  <c:v>2.4E-2</c:v>
                </c:pt>
                <c:pt idx="553">
                  <c:v>2.7E-2</c:v>
                </c:pt>
                <c:pt idx="554">
                  <c:v>4.7E-2</c:v>
                </c:pt>
                <c:pt idx="555">
                  <c:v>6.0999999999999999E-2</c:v>
                </c:pt>
                <c:pt idx="556">
                  <c:v>3.4000000000000002E-2</c:v>
                </c:pt>
                <c:pt idx="557">
                  <c:v>5.3999999999999999E-2</c:v>
                </c:pt>
                <c:pt idx="558">
                  <c:v>-1E-3</c:v>
                </c:pt>
                <c:pt idx="559">
                  <c:v>7.0000000000000001E-3</c:v>
                </c:pt>
                <c:pt idx="560">
                  <c:v>-2E-3</c:v>
                </c:pt>
                <c:pt idx="561">
                  <c:v>3.2000000000000001E-2</c:v>
                </c:pt>
                <c:pt idx="562">
                  <c:v>9.2999999999999999E-2</c:v>
                </c:pt>
                <c:pt idx="563">
                  <c:v>6.2E-2</c:v>
                </c:pt>
                <c:pt idx="564">
                  <c:v>5.1999999999999998E-2</c:v>
                </c:pt>
                <c:pt idx="565">
                  <c:v>4.8000000000000001E-2</c:v>
                </c:pt>
                <c:pt idx="566">
                  <c:v>6.7000000000000004E-2</c:v>
                </c:pt>
                <c:pt idx="567">
                  <c:v>0.115</c:v>
                </c:pt>
                <c:pt idx="568">
                  <c:v>9.0999999999999998E-2</c:v>
                </c:pt>
                <c:pt idx="569">
                  <c:v>0.05</c:v>
                </c:pt>
                <c:pt idx="570">
                  <c:v>7.0999999999999994E-2</c:v>
                </c:pt>
                <c:pt idx="571">
                  <c:v>9.2999999999999999E-2</c:v>
                </c:pt>
                <c:pt idx="572">
                  <c:v>0.16300000000000001</c:v>
                </c:pt>
                <c:pt idx="573">
                  <c:v>0.14099999999999999</c:v>
                </c:pt>
                <c:pt idx="574">
                  <c:v>0.215</c:v>
                </c:pt>
                <c:pt idx="575">
                  <c:v>0.20300000000000001</c:v>
                </c:pt>
                <c:pt idx="576">
                  <c:v>0.13300000000000001</c:v>
                </c:pt>
                <c:pt idx="577">
                  <c:v>0.11899999999999999</c:v>
                </c:pt>
                <c:pt idx="578">
                  <c:v>7.9000000000000001E-2</c:v>
                </c:pt>
                <c:pt idx="579">
                  <c:v>7.2999999999999995E-2</c:v>
                </c:pt>
                <c:pt idx="580">
                  <c:v>0.03</c:v>
                </c:pt>
                <c:pt idx="581">
                  <c:v>2.5999999999999999E-2</c:v>
                </c:pt>
                <c:pt idx="582">
                  <c:v>2E-3</c:v>
                </c:pt>
                <c:pt idx="583">
                  <c:v>2.1000000000000001E-2</c:v>
                </c:pt>
                <c:pt idx="584">
                  <c:v>-2.1000000000000001E-2</c:v>
                </c:pt>
                <c:pt idx="585">
                  <c:v>-2.5000000000000001E-2</c:v>
                </c:pt>
                <c:pt idx="586">
                  <c:v>-2.8000000000000001E-2</c:v>
                </c:pt>
                <c:pt idx="587">
                  <c:v>-2.5999999999999999E-2</c:v>
                </c:pt>
                <c:pt idx="588">
                  <c:v>-2.5999999999999999E-2</c:v>
                </c:pt>
                <c:pt idx="589">
                  <c:v>-6.8000000000000005E-2</c:v>
                </c:pt>
                <c:pt idx="590">
                  <c:v>-6.8000000000000005E-2</c:v>
                </c:pt>
                <c:pt idx="591">
                  <c:v>-5.8000000000000003E-2</c:v>
                </c:pt>
                <c:pt idx="592">
                  <c:v>-4.9000000000000002E-2</c:v>
                </c:pt>
                <c:pt idx="593">
                  <c:v>-1.2E-2</c:v>
                </c:pt>
                <c:pt idx="594">
                  <c:v>1.0999999999999999E-2</c:v>
                </c:pt>
                <c:pt idx="595">
                  <c:v>-2.5999999999999999E-2</c:v>
                </c:pt>
                <c:pt idx="596">
                  <c:v>2.4E-2</c:v>
                </c:pt>
                <c:pt idx="597">
                  <c:v>-0.01</c:v>
                </c:pt>
                <c:pt idx="598">
                  <c:v>-3.0000000000000001E-3</c:v>
                </c:pt>
                <c:pt idx="599">
                  <c:v>-3.5999999999999997E-2</c:v>
                </c:pt>
                <c:pt idx="600">
                  <c:v>5.0000000000000001E-3</c:v>
                </c:pt>
                <c:pt idx="601">
                  <c:v>2E-3</c:v>
                </c:pt>
                <c:pt idx="602">
                  <c:v>4.3999999999999997E-2</c:v>
                </c:pt>
                <c:pt idx="603">
                  <c:v>7.0000000000000001E-3</c:v>
                </c:pt>
                <c:pt idx="604">
                  <c:v>3.7999999999999999E-2</c:v>
                </c:pt>
                <c:pt idx="605">
                  <c:v>8.1000000000000003E-2</c:v>
                </c:pt>
                <c:pt idx="606">
                  <c:v>0.06</c:v>
                </c:pt>
                <c:pt idx="607">
                  <c:v>5.6000000000000001E-2</c:v>
                </c:pt>
                <c:pt idx="608">
                  <c:v>0.03</c:v>
                </c:pt>
                <c:pt idx="609">
                  <c:v>3.2000000000000001E-2</c:v>
                </c:pt>
                <c:pt idx="610">
                  <c:v>5.7000000000000002E-2</c:v>
                </c:pt>
                <c:pt idx="611">
                  <c:v>9.1999999999999998E-2</c:v>
                </c:pt>
                <c:pt idx="612">
                  <c:v>0.17</c:v>
                </c:pt>
                <c:pt idx="613">
                  <c:v>0.17199999999999999</c:v>
                </c:pt>
                <c:pt idx="614">
                  <c:v>0.191</c:v>
                </c:pt>
                <c:pt idx="615">
                  <c:v>0.109</c:v>
                </c:pt>
                <c:pt idx="616">
                  <c:v>7.5999999999999998E-2</c:v>
                </c:pt>
                <c:pt idx="617">
                  <c:v>0.156</c:v>
                </c:pt>
                <c:pt idx="618">
                  <c:v>0.13200000000000001</c:v>
                </c:pt>
                <c:pt idx="619">
                  <c:v>0.151</c:v>
                </c:pt>
                <c:pt idx="620">
                  <c:v>0.107</c:v>
                </c:pt>
                <c:pt idx="621">
                  <c:v>0.214</c:v>
                </c:pt>
                <c:pt idx="622">
                  <c:v>0.248</c:v>
                </c:pt>
                <c:pt idx="623">
                  <c:v>0.23200000000000001</c:v>
                </c:pt>
                <c:pt idx="624">
                  <c:v>0.127</c:v>
                </c:pt>
                <c:pt idx="625">
                  <c:v>7.3999999999999996E-2</c:v>
                </c:pt>
                <c:pt idx="626">
                  <c:v>0.14499999999999999</c:v>
                </c:pt>
                <c:pt idx="627">
                  <c:v>0.13100000000000001</c:v>
                </c:pt>
                <c:pt idx="628">
                  <c:v>0.10199999999999999</c:v>
                </c:pt>
                <c:pt idx="629">
                  <c:v>0.16600000000000001</c:v>
                </c:pt>
                <c:pt idx="630">
                  <c:v>0.10299999999999999</c:v>
                </c:pt>
                <c:pt idx="631">
                  <c:v>0.13100000000000001</c:v>
                </c:pt>
                <c:pt idx="632">
                  <c:v>0.22900000000000001</c:v>
                </c:pt>
                <c:pt idx="633">
                  <c:v>0.19800000000000001</c:v>
                </c:pt>
                <c:pt idx="634">
                  <c:v>0.20399999999999999</c:v>
                </c:pt>
                <c:pt idx="635">
                  <c:v>0.17299999999999999</c:v>
                </c:pt>
                <c:pt idx="636">
                  <c:v>0.20899999999999999</c:v>
                </c:pt>
                <c:pt idx="637">
                  <c:v>0.30599999999999999</c:v>
                </c:pt>
                <c:pt idx="638">
                  <c:v>0.32600000000000001</c:v>
                </c:pt>
                <c:pt idx="639">
                  <c:v>0.32400000000000001</c:v>
                </c:pt>
                <c:pt idx="640">
                  <c:v>0.35099999999999998</c:v>
                </c:pt>
                <c:pt idx="641">
                  <c:v>0.34799999999999998</c:v>
                </c:pt>
                <c:pt idx="642">
                  <c:v>0.34899999999999998</c:v>
                </c:pt>
                <c:pt idx="643">
                  <c:v>0.40600000000000003</c:v>
                </c:pt>
                <c:pt idx="644">
                  <c:v>0.38</c:v>
                </c:pt>
                <c:pt idx="645">
                  <c:v>0.378</c:v>
                </c:pt>
                <c:pt idx="646">
                  <c:v>0.39900000000000002</c:v>
                </c:pt>
                <c:pt idx="647">
                  <c:v>0.44</c:v>
                </c:pt>
                <c:pt idx="648">
                  <c:v>0.41</c:v>
                </c:pt>
                <c:pt idx="649">
                  <c:v>0.378</c:v>
                </c:pt>
                <c:pt idx="650">
                  <c:v>0.34</c:v>
                </c:pt>
                <c:pt idx="651">
                  <c:v>0.373</c:v>
                </c:pt>
                <c:pt idx="652">
                  <c:v>0.39700000000000002</c:v>
                </c:pt>
                <c:pt idx="653">
                  <c:v>0.41399999999999998</c:v>
                </c:pt>
                <c:pt idx="654">
                  <c:v>0.373</c:v>
                </c:pt>
                <c:pt idx="655">
                  <c:v>0.42</c:v>
                </c:pt>
                <c:pt idx="656">
                  <c:v>0.49399999999999999</c:v>
                </c:pt>
                <c:pt idx="657">
                  <c:v>0.51600000000000001</c:v>
                </c:pt>
                <c:pt idx="658">
                  <c:v>0.54300000000000004</c:v>
                </c:pt>
                <c:pt idx="659">
                  <c:v>0.55900000000000005</c:v>
                </c:pt>
                <c:pt idx="660">
                  <c:v>0.58499999999999996</c:v>
                </c:pt>
                <c:pt idx="661">
                  <c:v>0.57899999999999996</c:v>
                </c:pt>
                <c:pt idx="662">
                  <c:v>0.59</c:v>
                </c:pt>
                <c:pt idx="663">
                  <c:v>0.59299999999999997</c:v>
                </c:pt>
                <c:pt idx="664">
                  <c:v>0.628</c:v>
                </c:pt>
                <c:pt idx="665">
                  <c:v>0.61399999999999999</c:v>
                </c:pt>
                <c:pt idx="666">
                  <c:v>0.59399999999999997</c:v>
                </c:pt>
                <c:pt idx="667">
                  <c:v>0.57699999999999996</c:v>
                </c:pt>
                <c:pt idx="668">
                  <c:v>0.54</c:v>
                </c:pt>
                <c:pt idx="669">
                  <c:v>0.53800000000000003</c:v>
                </c:pt>
                <c:pt idx="670">
                  <c:v>0.53100000000000003</c:v>
                </c:pt>
                <c:pt idx="671">
                  <c:v>0.52400000000000002</c:v>
                </c:pt>
                <c:pt idx="672">
                  <c:v>0.64400000000000002</c:v>
                </c:pt>
                <c:pt idx="673">
                  <c:v>0.60799999999999998</c:v>
                </c:pt>
                <c:pt idx="674">
                  <c:v>0.57999999999999996</c:v>
                </c:pt>
                <c:pt idx="675">
                  <c:v>0.55400000000000005</c:v>
                </c:pt>
                <c:pt idx="676">
                  <c:v>0.58299999999999996</c:v>
                </c:pt>
                <c:pt idx="677">
                  <c:v>0.58099999999999996</c:v>
                </c:pt>
                <c:pt idx="678">
                  <c:v>0.52200000000000002</c:v>
                </c:pt>
                <c:pt idx="679">
                  <c:v>0.52100000000000002</c:v>
                </c:pt>
                <c:pt idx="680">
                  <c:v>0.48699999999999999</c:v>
                </c:pt>
                <c:pt idx="681">
                  <c:v>0.56000000000000005</c:v>
                </c:pt>
                <c:pt idx="682">
                  <c:v>0.502</c:v>
                </c:pt>
                <c:pt idx="683">
                  <c:v>0.50700000000000001</c:v>
                </c:pt>
                <c:pt idx="684">
                  <c:v>0.53100000000000003</c:v>
                </c:pt>
                <c:pt idx="685">
                  <c:v>0.50800000000000001</c:v>
                </c:pt>
                <c:pt idx="686">
                  <c:v>0.50800000000000001</c:v>
                </c:pt>
                <c:pt idx="687">
                  <c:v>0.52200000000000002</c:v>
                </c:pt>
                <c:pt idx="688">
                  <c:v>0.49</c:v>
                </c:pt>
                <c:pt idx="689">
                  <c:v>0.52200000000000002</c:v>
                </c:pt>
                <c:pt idx="690">
                  <c:v>0.51500000000000001</c:v>
                </c:pt>
                <c:pt idx="691">
                  <c:v>0.44800000000000001</c:v>
                </c:pt>
                <c:pt idx="692">
                  <c:v>0.439</c:v>
                </c:pt>
                <c:pt idx="693">
                  <c:v>0.45900000000000002</c:v>
                </c:pt>
                <c:pt idx="694">
                  <c:v>0.48099999999999998</c:v>
                </c:pt>
                <c:pt idx="695">
                  <c:v>0.47299999999999998</c:v>
                </c:pt>
                <c:pt idx="696">
                  <c:v>0.47499999999999998</c:v>
                </c:pt>
                <c:pt idx="697">
                  <c:v>0.49</c:v>
                </c:pt>
                <c:pt idx="698">
                  <c:v>0.45200000000000001</c:v>
                </c:pt>
                <c:pt idx="699">
                  <c:v>0.499</c:v>
                </c:pt>
                <c:pt idx="700">
                  <c:v>0.50600000000000001</c:v>
                </c:pt>
                <c:pt idx="701">
                  <c:v>0.49099999999999999</c:v>
                </c:pt>
                <c:pt idx="702">
                  <c:v>0.49</c:v>
                </c:pt>
                <c:pt idx="703">
                  <c:v>0.51900000000000002</c:v>
                </c:pt>
                <c:pt idx="704">
                  <c:v>0.60399999999999998</c:v>
                </c:pt>
                <c:pt idx="705">
                  <c:v>0.56100000000000005</c:v>
                </c:pt>
                <c:pt idx="706">
                  <c:v>0.57599999999999996</c:v>
                </c:pt>
                <c:pt idx="707">
                  <c:v>0.52800000000000002</c:v>
                </c:pt>
                <c:pt idx="708">
                  <c:v>0.53900000000000003</c:v>
                </c:pt>
                <c:pt idx="709">
                  <c:v>0.54200000000000004</c:v>
                </c:pt>
                <c:pt idx="710">
                  <c:v>0.48399999999999999</c:v>
                </c:pt>
                <c:pt idx="711">
                  <c:v>0.433</c:v>
                </c:pt>
                <c:pt idx="712">
                  <c:v>0.439</c:v>
                </c:pt>
                <c:pt idx="713">
                  <c:v>0.47499999999999998</c:v>
                </c:pt>
                <c:pt idx="714">
                  <c:v>0.47399999999999998</c:v>
                </c:pt>
                <c:pt idx="715">
                  <c:v>0.50800000000000001</c:v>
                </c:pt>
                <c:pt idx="716">
                  <c:v>0.42899999999999999</c:v>
                </c:pt>
                <c:pt idx="717">
                  <c:v>0.41099999999999998</c:v>
                </c:pt>
                <c:pt idx="718">
                  <c:v>0.39700000000000002</c:v>
                </c:pt>
                <c:pt idx="719">
                  <c:v>0.46400000000000002</c:v>
                </c:pt>
                <c:pt idx="720">
                  <c:v>0.498</c:v>
                </c:pt>
                <c:pt idx="721">
                  <c:v>0.441</c:v>
                </c:pt>
                <c:pt idx="722">
                  <c:v>0.45800000000000002</c:v>
                </c:pt>
                <c:pt idx="723">
                  <c:v>0.40300000000000002</c:v>
                </c:pt>
                <c:pt idx="724">
                  <c:v>0.36099999999999999</c:v>
                </c:pt>
                <c:pt idx="725">
                  <c:v>0.36799999999999999</c:v>
                </c:pt>
                <c:pt idx="726">
                  <c:v>0.315</c:v>
                </c:pt>
                <c:pt idx="727">
                  <c:v>0.27500000000000002</c:v>
                </c:pt>
                <c:pt idx="728">
                  <c:v>0.252</c:v>
                </c:pt>
                <c:pt idx="729">
                  <c:v>0.24299999999999999</c:v>
                </c:pt>
                <c:pt idx="730">
                  <c:v>0.20699999999999999</c:v>
                </c:pt>
                <c:pt idx="731">
                  <c:v>0.20699999999999999</c:v>
                </c:pt>
                <c:pt idx="732">
                  <c:v>0.22</c:v>
                </c:pt>
                <c:pt idx="733">
                  <c:v>0.255</c:v>
                </c:pt>
                <c:pt idx="734">
                  <c:v>0.28999999999999998</c:v>
                </c:pt>
                <c:pt idx="735">
                  <c:v>0.23799999999999999</c:v>
                </c:pt>
                <c:pt idx="736">
                  <c:v>0.183</c:v>
                </c:pt>
                <c:pt idx="737">
                  <c:v>0.16900000000000001</c:v>
                </c:pt>
                <c:pt idx="738">
                  <c:v>0.11899999999999999</c:v>
                </c:pt>
                <c:pt idx="739">
                  <c:v>0.19500000000000001</c:v>
                </c:pt>
                <c:pt idx="740">
                  <c:v>0.19700000000000001</c:v>
                </c:pt>
                <c:pt idx="741">
                  <c:v>0.29399999999999998</c:v>
                </c:pt>
                <c:pt idx="742">
                  <c:v>0.35099999999999998</c:v>
                </c:pt>
                <c:pt idx="743">
                  <c:v>0.34</c:v>
                </c:pt>
                <c:pt idx="744">
                  <c:v>0.38500000000000001</c:v>
                </c:pt>
                <c:pt idx="745">
                  <c:v>0.41899999999999998</c:v>
                </c:pt>
                <c:pt idx="746">
                  <c:v>0.27600000000000002</c:v>
                </c:pt>
                <c:pt idx="747">
                  <c:v>0.35099999999999998</c:v>
                </c:pt>
                <c:pt idx="748">
                  <c:v>0.28399999999999997</c:v>
                </c:pt>
                <c:pt idx="749">
                  <c:v>0.26400000000000001</c:v>
                </c:pt>
                <c:pt idx="750">
                  <c:v>0.314</c:v>
                </c:pt>
                <c:pt idx="751">
                  <c:v>0.21199999999999999</c:v>
                </c:pt>
                <c:pt idx="752">
                  <c:v>0.128</c:v>
                </c:pt>
                <c:pt idx="753">
                  <c:v>9.8000000000000004E-2</c:v>
                </c:pt>
                <c:pt idx="754">
                  <c:v>0.113</c:v>
                </c:pt>
                <c:pt idx="755">
                  <c:v>0.09</c:v>
                </c:pt>
                <c:pt idx="756">
                  <c:v>9.2999999999999999E-2</c:v>
                </c:pt>
                <c:pt idx="757">
                  <c:v>6.0999999999999999E-2</c:v>
                </c:pt>
                <c:pt idx="758">
                  <c:v>0.18</c:v>
                </c:pt>
                <c:pt idx="759">
                  <c:v>0.19800000000000001</c:v>
                </c:pt>
                <c:pt idx="760">
                  <c:v>0.245</c:v>
                </c:pt>
                <c:pt idx="761">
                  <c:v>0.17699999999999999</c:v>
                </c:pt>
                <c:pt idx="762">
                  <c:v>0.18099999999999999</c:v>
                </c:pt>
                <c:pt idx="763">
                  <c:v>0.13500000000000001</c:v>
                </c:pt>
                <c:pt idx="764">
                  <c:v>0.14699999999999999</c:v>
                </c:pt>
                <c:pt idx="765">
                  <c:v>4.5999999999999999E-2</c:v>
                </c:pt>
                <c:pt idx="766">
                  <c:v>0.16300000000000001</c:v>
                </c:pt>
                <c:pt idx="767">
                  <c:v>0.245</c:v>
                </c:pt>
                <c:pt idx="768">
                  <c:v>0.26800000000000002</c:v>
                </c:pt>
                <c:pt idx="769">
                  <c:v>0.32300000000000001</c:v>
                </c:pt>
                <c:pt idx="770">
                  <c:v>0.33400000000000002</c:v>
                </c:pt>
                <c:pt idx="771">
                  <c:v>0.32</c:v>
                </c:pt>
                <c:pt idx="772">
                  <c:v>0.27800000000000002</c:v>
                </c:pt>
                <c:pt idx="773">
                  <c:v>0.36199999999999999</c:v>
                </c:pt>
                <c:pt idx="774">
                  <c:v>0.34499999999999997</c:v>
                </c:pt>
                <c:pt idx="775">
                  <c:v>0.42799999999999999</c:v>
                </c:pt>
                <c:pt idx="776">
                  <c:v>0.54700000000000004</c:v>
                </c:pt>
                <c:pt idx="777">
                  <c:v>0.57199999999999995</c:v>
                </c:pt>
                <c:pt idx="778">
                  <c:v>0.57799999999999996</c:v>
                </c:pt>
                <c:pt idx="779">
                  <c:v>0.58299999999999996</c:v>
                </c:pt>
                <c:pt idx="780">
                  <c:v>0.61299999999999999</c:v>
                </c:pt>
                <c:pt idx="781">
                  <c:v>0.58399999999999996</c:v>
                </c:pt>
                <c:pt idx="782">
                  <c:v>0.628</c:v>
                </c:pt>
                <c:pt idx="783">
                  <c:v>0.66900000000000004</c:v>
                </c:pt>
                <c:pt idx="784">
                  <c:v>0.67300000000000004</c:v>
                </c:pt>
                <c:pt idx="785">
                  <c:v>0.67900000000000005</c:v>
                </c:pt>
                <c:pt idx="786">
                  <c:v>0.67200000000000004</c:v>
                </c:pt>
                <c:pt idx="787">
                  <c:v>0.68799999999999994</c:v>
                </c:pt>
                <c:pt idx="788">
                  <c:v>0.72699999999999998</c:v>
                </c:pt>
                <c:pt idx="789">
                  <c:v>0.77300000000000002</c:v>
                </c:pt>
                <c:pt idx="790">
                  <c:v>0.8</c:v>
                </c:pt>
                <c:pt idx="791">
                  <c:v>0.71099999999999997</c:v>
                </c:pt>
                <c:pt idx="792">
                  <c:v>0.73499999999999999</c:v>
                </c:pt>
                <c:pt idx="793">
                  <c:v>0.65500000000000003</c:v>
                </c:pt>
                <c:pt idx="794">
                  <c:v>0.626</c:v>
                </c:pt>
                <c:pt idx="795">
                  <c:v>0.61399999999999999</c:v>
                </c:pt>
                <c:pt idx="796">
                  <c:v>0.65600000000000003</c:v>
                </c:pt>
                <c:pt idx="797">
                  <c:v>0.67600000000000005</c:v>
                </c:pt>
                <c:pt idx="798">
                  <c:v>0.73299999999999998</c:v>
                </c:pt>
                <c:pt idx="799">
                  <c:v>0.73099999999999998</c:v>
                </c:pt>
                <c:pt idx="800">
                  <c:v>0.72299999999999998</c:v>
                </c:pt>
                <c:pt idx="801">
                  <c:v>0.746</c:v>
                </c:pt>
                <c:pt idx="802">
                  <c:v>0.72699999999999998</c:v>
                </c:pt>
                <c:pt idx="803">
                  <c:v>0.73199999999999998</c:v>
                </c:pt>
                <c:pt idx="804">
                  <c:v>0.75</c:v>
                </c:pt>
                <c:pt idx="805">
                  <c:v>0.76600000000000001</c:v>
                </c:pt>
                <c:pt idx="806">
                  <c:v>0.753</c:v>
                </c:pt>
                <c:pt idx="807">
                  <c:v>0.76400000000000001</c:v>
                </c:pt>
                <c:pt idx="808">
                  <c:v>0.77</c:v>
                </c:pt>
                <c:pt idx="809">
                  <c:v>0.79600000000000004</c:v>
                </c:pt>
                <c:pt idx="810">
                  <c:v>0.8</c:v>
                </c:pt>
                <c:pt idx="811">
                  <c:v>0.84499999999999997</c:v>
                </c:pt>
                <c:pt idx="812">
                  <c:v>0.84799999999999998</c:v>
                </c:pt>
                <c:pt idx="813">
                  <c:v>0.86</c:v>
                </c:pt>
                <c:pt idx="814">
                  <c:v>0.84</c:v>
                </c:pt>
                <c:pt idx="815">
                  <c:v>0.83099999999999996</c:v>
                </c:pt>
                <c:pt idx="816">
                  <c:v>0.85699999999999998</c:v>
                </c:pt>
                <c:pt idx="817">
                  <c:v>0.86499999999999999</c:v>
                </c:pt>
                <c:pt idx="818">
                  <c:v>0.877</c:v>
                </c:pt>
                <c:pt idx="819">
                  <c:v>0.90200000000000002</c:v>
                </c:pt>
                <c:pt idx="820">
                  <c:v>0.92400000000000004</c:v>
                </c:pt>
                <c:pt idx="821">
                  <c:v>0.96199999999999997</c:v>
                </c:pt>
                <c:pt idx="822">
                  <c:v>0.95899999999999996</c:v>
                </c:pt>
                <c:pt idx="823">
                  <c:v>0.96599999999999997</c:v>
                </c:pt>
                <c:pt idx="824">
                  <c:v>0.99399999999999999</c:v>
                </c:pt>
                <c:pt idx="825">
                  <c:v>1.0089999999999999</c:v>
                </c:pt>
                <c:pt idx="826">
                  <c:v>1.026</c:v>
                </c:pt>
                <c:pt idx="827">
                  <c:v>1.0349999999999999</c:v>
                </c:pt>
                <c:pt idx="828">
                  <c:v>1.0349999999999999</c:v>
                </c:pt>
                <c:pt idx="829">
                  <c:v>1.024</c:v>
                </c:pt>
                <c:pt idx="830">
                  <c:v>1.0109999999999999</c:v>
                </c:pt>
                <c:pt idx="831">
                  <c:v>0.98699999999999999</c:v>
                </c:pt>
                <c:pt idx="832">
                  <c:v>0.999</c:v>
                </c:pt>
                <c:pt idx="833">
                  <c:v>1.042</c:v>
                </c:pt>
                <c:pt idx="834">
                  <c:v>1.0620000000000001</c:v>
                </c:pt>
                <c:pt idx="835">
                  <c:v>1.079</c:v>
                </c:pt>
                <c:pt idx="836">
                  <c:v>1.0509999999999999</c:v>
                </c:pt>
                <c:pt idx="837">
                  <c:v>1.069</c:v>
                </c:pt>
                <c:pt idx="838">
                  <c:v>1.089</c:v>
                </c:pt>
                <c:pt idx="839">
                  <c:v>1.1000000000000001</c:v>
                </c:pt>
                <c:pt idx="840">
                  <c:v>1.1319999999999999</c:v>
                </c:pt>
                <c:pt idx="841">
                  <c:v>1.111</c:v>
                </c:pt>
                <c:pt idx="842">
                  <c:v>1.1160000000000001</c:v>
                </c:pt>
                <c:pt idx="843">
                  <c:v>1.1020000000000001</c:v>
                </c:pt>
                <c:pt idx="844">
                  <c:v>1.095</c:v>
                </c:pt>
                <c:pt idx="845">
                  <c:v>1.0960000000000001</c:v>
                </c:pt>
                <c:pt idx="846">
                  <c:v>1.1220000000000001</c:v>
                </c:pt>
                <c:pt idx="847">
                  <c:v>1.1559999999999999</c:v>
                </c:pt>
                <c:pt idx="848">
                  <c:v>1.139</c:v>
                </c:pt>
                <c:pt idx="849">
                  <c:v>1.1930000000000001</c:v>
                </c:pt>
                <c:pt idx="850">
                  <c:v>1.179</c:v>
                </c:pt>
                <c:pt idx="851">
                  <c:v>1.163</c:v>
                </c:pt>
                <c:pt idx="852">
                  <c:v>1.1080000000000001</c:v>
                </c:pt>
                <c:pt idx="853">
                  <c:v>1.081</c:v>
                </c:pt>
                <c:pt idx="854">
                  <c:v>1.0980000000000001</c:v>
                </c:pt>
                <c:pt idx="855">
                  <c:v>1.111</c:v>
                </c:pt>
                <c:pt idx="856">
                  <c:v>1.105</c:v>
                </c:pt>
                <c:pt idx="857">
                  <c:v>1.1200000000000001</c:v>
                </c:pt>
                <c:pt idx="858">
                  <c:v>1.139</c:v>
                </c:pt>
                <c:pt idx="859">
                  <c:v>1.1200000000000001</c:v>
                </c:pt>
                <c:pt idx="860">
                  <c:v>1.091</c:v>
                </c:pt>
                <c:pt idx="861">
                  <c:v>1.103</c:v>
                </c:pt>
                <c:pt idx="862">
                  <c:v>1.0549999999999999</c:v>
                </c:pt>
                <c:pt idx="863">
                  <c:v>1.018</c:v>
                </c:pt>
                <c:pt idx="864">
                  <c:v>0.98599999999999999</c:v>
                </c:pt>
                <c:pt idx="865">
                  <c:v>1.038</c:v>
                </c:pt>
                <c:pt idx="866">
                  <c:v>1.0900000000000001</c:v>
                </c:pt>
                <c:pt idx="867">
                  <c:v>1.093</c:v>
                </c:pt>
                <c:pt idx="868">
                  <c:v>1.173</c:v>
                </c:pt>
                <c:pt idx="869">
                  <c:v>1.1970000000000001</c:v>
                </c:pt>
                <c:pt idx="870">
                  <c:v>1.1839999999999999</c:v>
                </c:pt>
                <c:pt idx="871">
                  <c:v>1.1919999999999999</c:v>
                </c:pt>
                <c:pt idx="872">
                  <c:v>1.1990000000000001</c:v>
                </c:pt>
                <c:pt idx="873">
                  <c:v>1.1970000000000001</c:v>
                </c:pt>
                <c:pt idx="874">
                  <c:v>1.194</c:v>
                </c:pt>
                <c:pt idx="875">
                  <c:v>1.2030000000000001</c:v>
                </c:pt>
                <c:pt idx="876">
                  <c:v>1.1479999999999999</c:v>
                </c:pt>
                <c:pt idx="877">
                  <c:v>1.175</c:v>
                </c:pt>
                <c:pt idx="878">
                  <c:v>1.26</c:v>
                </c:pt>
                <c:pt idx="879">
                  <c:v>1.2709999999999999</c:v>
                </c:pt>
                <c:pt idx="880">
                  <c:v>1.2969999999999999</c:v>
                </c:pt>
                <c:pt idx="881">
                  <c:v>1.298</c:v>
                </c:pt>
                <c:pt idx="882">
                  <c:v>1.306</c:v>
                </c:pt>
                <c:pt idx="883">
                  <c:v>1.2809999999999999</c:v>
                </c:pt>
                <c:pt idx="884">
                  <c:v>1.246</c:v>
                </c:pt>
                <c:pt idx="885">
                  <c:v>1.2290000000000001</c:v>
                </c:pt>
                <c:pt idx="886">
                  <c:v>1.2370000000000001</c:v>
                </c:pt>
                <c:pt idx="887">
                  <c:v>1.2370000000000001</c:v>
                </c:pt>
                <c:pt idx="888">
                  <c:v>1.232</c:v>
                </c:pt>
                <c:pt idx="889">
                  <c:v>1.2330000000000001</c:v>
                </c:pt>
                <c:pt idx="890">
                  <c:v>1.2370000000000001</c:v>
                </c:pt>
                <c:pt idx="891">
                  <c:v>1.2350000000000001</c:v>
                </c:pt>
                <c:pt idx="892">
                  <c:v>1.2310000000000001</c:v>
                </c:pt>
                <c:pt idx="893">
                  <c:v>1.2410000000000001</c:v>
                </c:pt>
                <c:pt idx="894">
                  <c:v>1.2430000000000001</c:v>
                </c:pt>
                <c:pt idx="895">
                  <c:v>1.244</c:v>
                </c:pt>
                <c:pt idx="896">
                  <c:v>1.2270000000000001</c:v>
                </c:pt>
                <c:pt idx="897">
                  <c:v>1.238</c:v>
                </c:pt>
                <c:pt idx="898">
                  <c:v>1.2589999999999999</c:v>
                </c:pt>
                <c:pt idx="899">
                  <c:v>1.27</c:v>
                </c:pt>
                <c:pt idx="900">
                  <c:v>1.2909999999999999</c:v>
                </c:pt>
                <c:pt idx="901">
                  <c:v>1.28</c:v>
                </c:pt>
                <c:pt idx="902">
                  <c:v>1.25</c:v>
                </c:pt>
                <c:pt idx="903">
                  <c:v>1.254</c:v>
                </c:pt>
                <c:pt idx="904">
                  <c:v>1.29</c:v>
                </c:pt>
                <c:pt idx="905">
                  <c:v>1.31</c:v>
                </c:pt>
                <c:pt idx="906">
                  <c:v>1.296</c:v>
                </c:pt>
                <c:pt idx="907">
                  <c:v>1.2909999999999999</c:v>
                </c:pt>
                <c:pt idx="908">
                  <c:v>1.3360000000000001</c:v>
                </c:pt>
                <c:pt idx="909">
                  <c:v>1.3620000000000001</c:v>
                </c:pt>
                <c:pt idx="910">
                  <c:v>1.383</c:v>
                </c:pt>
                <c:pt idx="911">
                  <c:v>1.3879999999999999</c:v>
                </c:pt>
                <c:pt idx="912">
                  <c:v>1.403</c:v>
                </c:pt>
                <c:pt idx="913">
                  <c:v>1.379</c:v>
                </c:pt>
                <c:pt idx="914">
                  <c:v>1.391</c:v>
                </c:pt>
                <c:pt idx="915">
                  <c:v>1.37</c:v>
                </c:pt>
                <c:pt idx="916">
                  <c:v>1.3859999999999999</c:v>
                </c:pt>
                <c:pt idx="917">
                  <c:v>1.399</c:v>
                </c:pt>
                <c:pt idx="918">
                  <c:v>1.3959999999999999</c:v>
                </c:pt>
                <c:pt idx="919">
                  <c:v>1.4039999999999999</c:v>
                </c:pt>
                <c:pt idx="920">
                  <c:v>1.3859999999999999</c:v>
                </c:pt>
                <c:pt idx="921">
                  <c:v>1.3620000000000001</c:v>
                </c:pt>
                <c:pt idx="922">
                  <c:v>1.351</c:v>
                </c:pt>
                <c:pt idx="923">
                  <c:v>1.331</c:v>
                </c:pt>
                <c:pt idx="924">
                  <c:v>1.34</c:v>
                </c:pt>
                <c:pt idx="925">
                  <c:v>1.38</c:v>
                </c:pt>
                <c:pt idx="926">
                  <c:v>1.385</c:v>
                </c:pt>
                <c:pt idx="927">
                  <c:v>1.383</c:v>
                </c:pt>
                <c:pt idx="928">
                  <c:v>1.3779999999999999</c:v>
                </c:pt>
                <c:pt idx="929">
                  <c:v>1.401</c:v>
                </c:pt>
                <c:pt idx="930">
                  <c:v>1.411</c:v>
                </c:pt>
                <c:pt idx="931">
                  <c:v>1.425</c:v>
                </c:pt>
                <c:pt idx="932">
                  <c:v>1.4179999999999999</c:v>
                </c:pt>
                <c:pt idx="933">
                  <c:v>1.403</c:v>
                </c:pt>
                <c:pt idx="934">
                  <c:v>1.409</c:v>
                </c:pt>
                <c:pt idx="935">
                  <c:v>1.4139999999999999</c:v>
                </c:pt>
                <c:pt idx="936">
                  <c:v>1.3939999999999999</c:v>
                </c:pt>
                <c:pt idx="937">
                  <c:v>1.419</c:v>
                </c:pt>
                <c:pt idx="938">
                  <c:v>1.413</c:v>
                </c:pt>
                <c:pt idx="939">
                  <c:v>1.407</c:v>
                </c:pt>
                <c:pt idx="940">
                  <c:v>1.4390000000000001</c:v>
                </c:pt>
                <c:pt idx="941">
                  <c:v>1.466</c:v>
                </c:pt>
                <c:pt idx="942">
                  <c:v>1.46</c:v>
                </c:pt>
                <c:pt idx="943">
                  <c:v>1.466</c:v>
                </c:pt>
                <c:pt idx="944">
                  <c:v>1.4730000000000001</c:v>
                </c:pt>
                <c:pt idx="945">
                  <c:v>1.4770000000000001</c:v>
                </c:pt>
                <c:pt idx="946">
                  <c:v>1.4710000000000001</c:v>
                </c:pt>
                <c:pt idx="947">
                  <c:v>1.4770000000000001</c:v>
                </c:pt>
                <c:pt idx="948">
                  <c:v>1.472</c:v>
                </c:pt>
                <c:pt idx="949">
                  <c:v>1.4910000000000001</c:v>
                </c:pt>
                <c:pt idx="950">
                  <c:v>1.496</c:v>
                </c:pt>
                <c:pt idx="951">
                  <c:v>1.5169999999999999</c:v>
                </c:pt>
                <c:pt idx="952">
                  <c:v>1.5109999999999999</c:v>
                </c:pt>
                <c:pt idx="953">
                  <c:v>1.502</c:v>
                </c:pt>
                <c:pt idx="954">
                  <c:v>1.5089999999999999</c:v>
                </c:pt>
                <c:pt idx="955">
                  <c:v>1.518</c:v>
                </c:pt>
                <c:pt idx="956">
                  <c:v>1.5089999999999999</c:v>
                </c:pt>
                <c:pt idx="957">
                  <c:v>1.524</c:v>
                </c:pt>
                <c:pt idx="958">
                  <c:v>1.542</c:v>
                </c:pt>
                <c:pt idx="959">
                  <c:v>1.516</c:v>
                </c:pt>
                <c:pt idx="960">
                  <c:v>1.518</c:v>
                </c:pt>
                <c:pt idx="961">
                  <c:v>1.532</c:v>
                </c:pt>
                <c:pt idx="962">
                  <c:v>1.5269999999999999</c:v>
                </c:pt>
                <c:pt idx="963">
                  <c:v>1.522</c:v>
                </c:pt>
                <c:pt idx="964">
                  <c:v>1.51</c:v>
                </c:pt>
                <c:pt idx="965">
                  <c:v>1.5129999999999999</c:v>
                </c:pt>
                <c:pt idx="966">
                  <c:v>1.504</c:v>
                </c:pt>
                <c:pt idx="967">
                  <c:v>1.5049999999999999</c:v>
                </c:pt>
                <c:pt idx="968">
                  <c:v>1.522</c:v>
                </c:pt>
                <c:pt idx="969">
                  <c:v>1.514</c:v>
                </c:pt>
                <c:pt idx="970">
                  <c:v>1.534</c:v>
                </c:pt>
                <c:pt idx="971">
                  <c:v>1.5589999999999999</c:v>
                </c:pt>
                <c:pt idx="972">
                  <c:v>1.542</c:v>
                </c:pt>
                <c:pt idx="973">
                  <c:v>1.57</c:v>
                </c:pt>
                <c:pt idx="974">
                  <c:v>1.569</c:v>
                </c:pt>
                <c:pt idx="975">
                  <c:v>1.593</c:v>
                </c:pt>
                <c:pt idx="976">
                  <c:v>1.581</c:v>
                </c:pt>
                <c:pt idx="977">
                  <c:v>1.5960000000000001</c:v>
                </c:pt>
                <c:pt idx="978">
                  <c:v>1.585</c:v>
                </c:pt>
                <c:pt idx="979">
                  <c:v>1.6120000000000001</c:v>
                </c:pt>
                <c:pt idx="980">
                  <c:v>1.63</c:v>
                </c:pt>
                <c:pt idx="981">
                  <c:v>1.601</c:v>
                </c:pt>
                <c:pt idx="982">
                  <c:v>1.5960000000000001</c:v>
                </c:pt>
                <c:pt idx="983">
                  <c:v>1.5880000000000001</c:v>
                </c:pt>
                <c:pt idx="984">
                  <c:v>1.548</c:v>
                </c:pt>
                <c:pt idx="985">
                  <c:v>1.5429999999999999</c:v>
                </c:pt>
                <c:pt idx="986">
                  <c:v>1.5609999999999999</c:v>
                </c:pt>
                <c:pt idx="987">
                  <c:v>1.5329999999999999</c:v>
                </c:pt>
                <c:pt idx="988">
                  <c:v>1.5549999999999999</c:v>
                </c:pt>
                <c:pt idx="989">
                  <c:v>1.5840000000000001</c:v>
                </c:pt>
                <c:pt idx="990">
                  <c:v>1.5740000000000001</c:v>
                </c:pt>
                <c:pt idx="991">
                  <c:v>1.5660000000000001</c:v>
                </c:pt>
                <c:pt idx="992">
                  <c:v>1.5609999999999999</c:v>
                </c:pt>
                <c:pt idx="993">
                  <c:v>1.5660000000000001</c:v>
                </c:pt>
                <c:pt idx="994">
                  <c:v>1.5620000000000001</c:v>
                </c:pt>
                <c:pt idx="995">
                  <c:v>1.5269999999999999</c:v>
                </c:pt>
                <c:pt idx="996">
                  <c:v>1.5409999999999999</c:v>
                </c:pt>
                <c:pt idx="997">
                  <c:v>1.5349999999999999</c:v>
                </c:pt>
                <c:pt idx="998">
                  <c:v>1.53</c:v>
                </c:pt>
                <c:pt idx="999">
                  <c:v>1.5329999999999999</c:v>
                </c:pt>
                <c:pt idx="1000">
                  <c:v>1.528</c:v>
                </c:pt>
                <c:pt idx="1001">
                  <c:v>1.522</c:v>
                </c:pt>
                <c:pt idx="1002">
                  <c:v>1.49</c:v>
                </c:pt>
                <c:pt idx="1003">
                  <c:v>1.496</c:v>
                </c:pt>
                <c:pt idx="1004">
                  <c:v>1.482</c:v>
                </c:pt>
                <c:pt idx="1005">
                  <c:v>1.48</c:v>
                </c:pt>
                <c:pt idx="1006">
                  <c:v>1.468</c:v>
                </c:pt>
                <c:pt idx="1007">
                  <c:v>1.4750000000000001</c:v>
                </c:pt>
                <c:pt idx="1008">
                  <c:v>1.5069999999999999</c:v>
                </c:pt>
                <c:pt idx="1009">
                  <c:v>1.4950000000000001</c:v>
                </c:pt>
                <c:pt idx="1010">
                  <c:v>1.4750000000000001</c:v>
                </c:pt>
                <c:pt idx="1011">
                  <c:v>1.4750000000000001</c:v>
                </c:pt>
                <c:pt idx="1012">
                  <c:v>1.468</c:v>
                </c:pt>
                <c:pt idx="1013">
                  <c:v>1.4630000000000001</c:v>
                </c:pt>
                <c:pt idx="1014">
                  <c:v>1.4630000000000001</c:v>
                </c:pt>
                <c:pt idx="1015">
                  <c:v>1.46</c:v>
                </c:pt>
                <c:pt idx="1016">
                  <c:v>1.4610000000000001</c:v>
                </c:pt>
                <c:pt idx="1017">
                  <c:v>1.4530000000000001</c:v>
                </c:pt>
                <c:pt idx="1018">
                  <c:v>1.464</c:v>
                </c:pt>
                <c:pt idx="1019">
                  <c:v>1.4790000000000001</c:v>
                </c:pt>
                <c:pt idx="1020">
                  <c:v>1.4750000000000001</c:v>
                </c:pt>
                <c:pt idx="1021">
                  <c:v>1.468</c:v>
                </c:pt>
                <c:pt idx="1022">
                  <c:v>1.488</c:v>
                </c:pt>
                <c:pt idx="1023">
                  <c:v>1.522</c:v>
                </c:pt>
                <c:pt idx="1024">
                  <c:v>1.5069999999999999</c:v>
                </c:pt>
                <c:pt idx="1025">
                  <c:v>1.498</c:v>
                </c:pt>
                <c:pt idx="1026">
                  <c:v>1.5049999999999999</c:v>
                </c:pt>
                <c:pt idx="1027">
                  <c:v>1.5229999999999999</c:v>
                </c:pt>
                <c:pt idx="1028">
                  <c:v>1.548</c:v>
                </c:pt>
                <c:pt idx="1029">
                  <c:v>1.534</c:v>
                </c:pt>
                <c:pt idx="1030">
                  <c:v>1.5189999999999999</c:v>
                </c:pt>
                <c:pt idx="1031">
                  <c:v>1.5229999999999999</c:v>
                </c:pt>
                <c:pt idx="1032">
                  <c:v>1.506</c:v>
                </c:pt>
                <c:pt idx="1033">
                  <c:v>1.496</c:v>
                </c:pt>
                <c:pt idx="1034">
                  <c:v>1.482</c:v>
                </c:pt>
                <c:pt idx="1035">
                  <c:v>1.502</c:v>
                </c:pt>
                <c:pt idx="1036">
                  <c:v>1.5</c:v>
                </c:pt>
                <c:pt idx="1037">
                  <c:v>1.4610000000000001</c:v>
                </c:pt>
                <c:pt idx="1038">
                  <c:v>1.4730000000000001</c:v>
                </c:pt>
                <c:pt idx="1039">
                  <c:v>1.4710000000000001</c:v>
                </c:pt>
                <c:pt idx="1040">
                  <c:v>1.4790000000000001</c:v>
                </c:pt>
                <c:pt idx="1041">
                  <c:v>1.4730000000000001</c:v>
                </c:pt>
                <c:pt idx="1042">
                  <c:v>1.4650000000000001</c:v>
                </c:pt>
                <c:pt idx="1043">
                  <c:v>1.4810000000000001</c:v>
                </c:pt>
                <c:pt idx="1044">
                  <c:v>1.468</c:v>
                </c:pt>
                <c:pt idx="1045">
                  <c:v>1.4730000000000001</c:v>
                </c:pt>
                <c:pt idx="1046">
                  <c:v>1.4670000000000001</c:v>
                </c:pt>
                <c:pt idx="1047">
                  <c:v>1.4650000000000001</c:v>
                </c:pt>
                <c:pt idx="1048">
                  <c:v>1.474</c:v>
                </c:pt>
                <c:pt idx="1049">
                  <c:v>1.4550000000000001</c:v>
                </c:pt>
                <c:pt idx="1050">
                  <c:v>1.476</c:v>
                </c:pt>
                <c:pt idx="1051">
                  <c:v>1.456</c:v>
                </c:pt>
                <c:pt idx="1052">
                  <c:v>1.466</c:v>
                </c:pt>
                <c:pt idx="1053">
                  <c:v>1.4830000000000001</c:v>
                </c:pt>
                <c:pt idx="1054">
                  <c:v>1.5</c:v>
                </c:pt>
                <c:pt idx="1055">
                  <c:v>1.5169999999999999</c:v>
                </c:pt>
                <c:pt idx="1056">
                  <c:v>1.5009999999999999</c:v>
                </c:pt>
                <c:pt idx="1057">
                  <c:v>1.514</c:v>
                </c:pt>
                <c:pt idx="1058">
                  <c:v>1.5129999999999999</c:v>
                </c:pt>
                <c:pt idx="1059">
                  <c:v>1.4990000000000001</c:v>
                </c:pt>
                <c:pt idx="1060">
                  <c:v>1.508</c:v>
                </c:pt>
                <c:pt idx="1061">
                  <c:v>1.5249999999999999</c:v>
                </c:pt>
                <c:pt idx="1062">
                  <c:v>1.5209999999999999</c:v>
                </c:pt>
                <c:pt idx="1063">
                  <c:v>1.5509999999999999</c:v>
                </c:pt>
                <c:pt idx="1064">
                  <c:v>1.53</c:v>
                </c:pt>
                <c:pt idx="1065">
                  <c:v>1.5589999999999999</c:v>
                </c:pt>
                <c:pt idx="1066">
                  <c:v>1.5429999999999999</c:v>
                </c:pt>
                <c:pt idx="1067">
                  <c:v>1.532</c:v>
                </c:pt>
                <c:pt idx="1068">
                  <c:v>1.581</c:v>
                </c:pt>
                <c:pt idx="1069">
                  <c:v>1.5249999999999999</c:v>
                </c:pt>
                <c:pt idx="1070">
                  <c:v>1.5049999999999999</c:v>
                </c:pt>
                <c:pt idx="1071">
                  <c:v>1.506</c:v>
                </c:pt>
                <c:pt idx="1072">
                  <c:v>1.4850000000000001</c:v>
                </c:pt>
                <c:pt idx="1073">
                  <c:v>1.516</c:v>
                </c:pt>
                <c:pt idx="1074">
                  <c:v>1.484</c:v>
                </c:pt>
                <c:pt idx="1075">
                  <c:v>1.4259999999999999</c:v>
                </c:pt>
                <c:pt idx="1076">
                  <c:v>1.5169999999999999</c:v>
                </c:pt>
                <c:pt idx="1077">
                  <c:v>1.5389999999999999</c:v>
                </c:pt>
                <c:pt idx="1078">
                  <c:v>1.5920000000000001</c:v>
                </c:pt>
                <c:pt idx="1079">
                  <c:v>1.571</c:v>
                </c:pt>
                <c:pt idx="1080">
                  <c:v>1.591</c:v>
                </c:pt>
                <c:pt idx="1081">
                  <c:v>1.593</c:v>
                </c:pt>
                <c:pt idx="1082">
                  <c:v>1.633</c:v>
                </c:pt>
                <c:pt idx="1083">
                  <c:v>1.6259999999999999</c:v>
                </c:pt>
                <c:pt idx="1084">
                  <c:v>1.595</c:v>
                </c:pt>
                <c:pt idx="1085">
                  <c:v>1.5820000000000001</c:v>
                </c:pt>
                <c:pt idx="1086">
                  <c:v>1.5629999999999999</c:v>
                </c:pt>
                <c:pt idx="1087">
                  <c:v>1.5269999999999999</c:v>
                </c:pt>
                <c:pt idx="1088">
                  <c:v>1.5349999999999999</c:v>
                </c:pt>
                <c:pt idx="1089">
                  <c:v>1.546</c:v>
                </c:pt>
                <c:pt idx="1090">
                  <c:v>1.5069999999999999</c:v>
                </c:pt>
                <c:pt idx="1091">
                  <c:v>1.5069999999999999</c:v>
                </c:pt>
                <c:pt idx="1092">
                  <c:v>1.51</c:v>
                </c:pt>
                <c:pt idx="1093">
                  <c:v>1.544</c:v>
                </c:pt>
                <c:pt idx="1094">
                  <c:v>1.5429999999999999</c:v>
                </c:pt>
                <c:pt idx="1095">
                  <c:v>1.528</c:v>
                </c:pt>
                <c:pt idx="1096">
                  <c:v>1.5229999999999999</c:v>
                </c:pt>
                <c:pt idx="1097">
                  <c:v>1.552</c:v>
                </c:pt>
                <c:pt idx="1098">
                  <c:v>1.5669999999999999</c:v>
                </c:pt>
                <c:pt idx="1099">
                  <c:v>1.554</c:v>
                </c:pt>
                <c:pt idx="1100">
                  <c:v>1.5629999999999999</c:v>
                </c:pt>
                <c:pt idx="1101">
                  <c:v>1.5189999999999999</c:v>
                </c:pt>
                <c:pt idx="1102">
                  <c:v>1.486</c:v>
                </c:pt>
                <c:pt idx="1103">
                  <c:v>1.4610000000000001</c:v>
                </c:pt>
                <c:pt idx="1104">
                  <c:v>1.494</c:v>
                </c:pt>
                <c:pt idx="1105">
                  <c:v>1.5029999999999999</c:v>
                </c:pt>
                <c:pt idx="1106">
                  <c:v>1.488</c:v>
                </c:pt>
                <c:pt idx="1107">
                  <c:v>1.4590000000000001</c:v>
                </c:pt>
                <c:pt idx="1108">
                  <c:v>1.4650000000000001</c:v>
                </c:pt>
                <c:pt idx="1109">
                  <c:v>1.4770000000000001</c:v>
                </c:pt>
                <c:pt idx="1110">
                  <c:v>1.482</c:v>
                </c:pt>
                <c:pt idx="1111">
                  <c:v>1.49</c:v>
                </c:pt>
                <c:pt idx="1112">
                  <c:v>1.4910000000000001</c:v>
                </c:pt>
                <c:pt idx="1113">
                  <c:v>1.47</c:v>
                </c:pt>
                <c:pt idx="1114">
                  <c:v>1.4850000000000001</c:v>
                </c:pt>
                <c:pt idx="1115">
                  <c:v>1.48</c:v>
                </c:pt>
                <c:pt idx="1116">
                  <c:v>1.456</c:v>
                </c:pt>
                <c:pt idx="1117">
                  <c:v>1.492</c:v>
                </c:pt>
                <c:pt idx="1118">
                  <c:v>1.5</c:v>
                </c:pt>
                <c:pt idx="1119">
                  <c:v>1.4850000000000001</c:v>
                </c:pt>
                <c:pt idx="1120">
                  <c:v>1.5109999999999999</c:v>
                </c:pt>
                <c:pt idx="1121">
                  <c:v>1.532</c:v>
                </c:pt>
                <c:pt idx="1122">
                  <c:v>1.53</c:v>
                </c:pt>
                <c:pt idx="1123">
                  <c:v>1.5349999999999999</c:v>
                </c:pt>
                <c:pt idx="1124">
                  <c:v>1.5269999999999999</c:v>
                </c:pt>
                <c:pt idx="1125">
                  <c:v>1.554</c:v>
                </c:pt>
                <c:pt idx="1126">
                  <c:v>1.5669999999999999</c:v>
                </c:pt>
                <c:pt idx="1127">
                  <c:v>1.573</c:v>
                </c:pt>
                <c:pt idx="1128">
                  <c:v>1.5880000000000001</c:v>
                </c:pt>
                <c:pt idx="1129">
                  <c:v>1.5840000000000001</c:v>
                </c:pt>
                <c:pt idx="1130">
                  <c:v>1.601</c:v>
                </c:pt>
                <c:pt idx="1131">
                  <c:v>1.611</c:v>
                </c:pt>
                <c:pt idx="1132">
                  <c:v>1.613</c:v>
                </c:pt>
                <c:pt idx="1133">
                  <c:v>1.585</c:v>
                </c:pt>
                <c:pt idx="1134">
                  <c:v>1.5820000000000001</c:v>
                </c:pt>
                <c:pt idx="1135">
                  <c:v>1.5920000000000001</c:v>
                </c:pt>
                <c:pt idx="1136">
                  <c:v>1.6120000000000001</c:v>
                </c:pt>
                <c:pt idx="1137">
                  <c:v>1.6180000000000001</c:v>
                </c:pt>
                <c:pt idx="1138">
                  <c:v>1.617</c:v>
                </c:pt>
                <c:pt idx="1139">
                  <c:v>1.649</c:v>
                </c:pt>
                <c:pt idx="1140">
                  <c:v>1.6559999999999999</c:v>
                </c:pt>
                <c:pt idx="1141">
                  <c:v>1.6579999999999999</c:v>
                </c:pt>
                <c:pt idx="1142">
                  <c:v>1.69</c:v>
                </c:pt>
                <c:pt idx="1143">
                  <c:v>1.663</c:v>
                </c:pt>
                <c:pt idx="1144">
                  <c:v>1.667</c:v>
                </c:pt>
                <c:pt idx="1145">
                  <c:v>1.6890000000000001</c:v>
                </c:pt>
                <c:pt idx="1146">
                  <c:v>1.6559999999999999</c:v>
                </c:pt>
                <c:pt idx="1147">
                  <c:v>1.6439999999999999</c:v>
                </c:pt>
                <c:pt idx="1148">
                  <c:v>1.643</c:v>
                </c:pt>
                <c:pt idx="1149">
                  <c:v>1.6160000000000001</c:v>
                </c:pt>
                <c:pt idx="1150">
                  <c:v>1.61</c:v>
                </c:pt>
                <c:pt idx="1151">
                  <c:v>1.57</c:v>
                </c:pt>
                <c:pt idx="1152">
                  <c:v>1.5840000000000001</c:v>
                </c:pt>
                <c:pt idx="1153">
                  <c:v>1.613</c:v>
                </c:pt>
                <c:pt idx="1154">
                  <c:v>1.613</c:v>
                </c:pt>
                <c:pt idx="1155">
                  <c:v>1.5660000000000001</c:v>
                </c:pt>
                <c:pt idx="1156">
                  <c:v>1.552</c:v>
                </c:pt>
                <c:pt idx="1157">
                  <c:v>1.579</c:v>
                </c:pt>
                <c:pt idx="1158">
                  <c:v>1.5449999999999999</c:v>
                </c:pt>
                <c:pt idx="1159">
                  <c:v>1.5029999999999999</c:v>
                </c:pt>
                <c:pt idx="1160">
                  <c:v>1.5660000000000001</c:v>
                </c:pt>
                <c:pt idx="1161">
                  <c:v>1.56</c:v>
                </c:pt>
                <c:pt idx="1162">
                  <c:v>1.54</c:v>
                </c:pt>
                <c:pt idx="1163">
                  <c:v>1.5680000000000001</c:v>
                </c:pt>
                <c:pt idx="1164">
                  <c:v>1.542</c:v>
                </c:pt>
                <c:pt idx="1165">
                  <c:v>1.5429999999999999</c:v>
                </c:pt>
                <c:pt idx="1166">
                  <c:v>1.5029999999999999</c:v>
                </c:pt>
                <c:pt idx="1167">
                  <c:v>1.5369999999999999</c:v>
                </c:pt>
                <c:pt idx="1168">
                  <c:v>1.5509999999999999</c:v>
                </c:pt>
                <c:pt idx="1169">
                  <c:v>1.5429999999999999</c:v>
                </c:pt>
                <c:pt idx="1170">
                  <c:v>1.532</c:v>
                </c:pt>
                <c:pt idx="1171">
                  <c:v>1.546</c:v>
                </c:pt>
                <c:pt idx="1172">
                  <c:v>1.5009999999999999</c:v>
                </c:pt>
                <c:pt idx="1173">
                  <c:v>1.502</c:v>
                </c:pt>
                <c:pt idx="1174">
                  <c:v>1.478</c:v>
                </c:pt>
                <c:pt idx="1175">
                  <c:v>1.524</c:v>
                </c:pt>
                <c:pt idx="1176">
                  <c:v>1.5349999999999999</c:v>
                </c:pt>
                <c:pt idx="1177">
                  <c:v>1.518</c:v>
                </c:pt>
                <c:pt idx="1178">
                  <c:v>1.498</c:v>
                </c:pt>
                <c:pt idx="1179">
                  <c:v>1.4930000000000001</c:v>
                </c:pt>
                <c:pt idx="1180">
                  <c:v>1.4910000000000001</c:v>
                </c:pt>
                <c:pt idx="1181">
                  <c:v>1.4970000000000001</c:v>
                </c:pt>
                <c:pt idx="1182">
                  <c:v>1.5149999999999999</c:v>
                </c:pt>
                <c:pt idx="1183">
                  <c:v>1.47</c:v>
                </c:pt>
                <c:pt idx="1184">
                  <c:v>1.4319999999999999</c:v>
                </c:pt>
                <c:pt idx="1185">
                  <c:v>1.405</c:v>
                </c:pt>
                <c:pt idx="1186">
                  <c:v>1.4179999999999999</c:v>
                </c:pt>
                <c:pt idx="1187">
                  <c:v>1.4610000000000001</c:v>
                </c:pt>
                <c:pt idx="1188">
                  <c:v>1.4710000000000001</c:v>
                </c:pt>
                <c:pt idx="1189">
                  <c:v>1.4339999999999999</c:v>
                </c:pt>
                <c:pt idx="1190">
                  <c:v>1.4350000000000001</c:v>
                </c:pt>
                <c:pt idx="1191">
                  <c:v>1.4630000000000001</c:v>
                </c:pt>
                <c:pt idx="1192">
                  <c:v>1.4330000000000001</c:v>
                </c:pt>
                <c:pt idx="1193">
                  <c:v>1.419</c:v>
                </c:pt>
                <c:pt idx="1194">
                  <c:v>1.4470000000000001</c:v>
                </c:pt>
                <c:pt idx="1195">
                  <c:v>1.468</c:v>
                </c:pt>
                <c:pt idx="1196">
                  <c:v>1.476</c:v>
                </c:pt>
                <c:pt idx="1197">
                  <c:v>1.5109999999999999</c:v>
                </c:pt>
                <c:pt idx="1198">
                  <c:v>1.5089999999999999</c:v>
                </c:pt>
                <c:pt idx="1199">
                  <c:v>1.4830000000000001</c:v>
                </c:pt>
                <c:pt idx="1200">
                  <c:v>1.496</c:v>
                </c:pt>
                <c:pt idx="1201">
                  <c:v>1.5009999999999999</c:v>
                </c:pt>
                <c:pt idx="1202">
                  <c:v>1.4870000000000001</c:v>
                </c:pt>
                <c:pt idx="1203">
                  <c:v>1.506</c:v>
                </c:pt>
                <c:pt idx="1204">
                  <c:v>1.514</c:v>
                </c:pt>
                <c:pt idx="1205">
                  <c:v>1.536</c:v>
                </c:pt>
                <c:pt idx="1206">
                  <c:v>1.5620000000000001</c:v>
                </c:pt>
                <c:pt idx="1207">
                  <c:v>1.5740000000000001</c:v>
                </c:pt>
                <c:pt idx="1208">
                  <c:v>1.5569999999999999</c:v>
                </c:pt>
                <c:pt idx="1209">
                  <c:v>1.599</c:v>
                </c:pt>
                <c:pt idx="1210">
                  <c:v>1.575</c:v>
                </c:pt>
                <c:pt idx="1211">
                  <c:v>1.58</c:v>
                </c:pt>
                <c:pt idx="1212">
                  <c:v>1.5229999999999999</c:v>
                </c:pt>
                <c:pt idx="1213">
                  <c:v>1.51</c:v>
                </c:pt>
                <c:pt idx="1214">
                  <c:v>1.528</c:v>
                </c:pt>
                <c:pt idx="1215">
                  <c:v>1.52</c:v>
                </c:pt>
                <c:pt idx="1216">
                  <c:v>1.542</c:v>
                </c:pt>
                <c:pt idx="1217">
                  <c:v>1.5589999999999999</c:v>
                </c:pt>
                <c:pt idx="1218">
                  <c:v>1.548</c:v>
                </c:pt>
                <c:pt idx="1219">
                  <c:v>1.5529999999999999</c:v>
                </c:pt>
                <c:pt idx="1220">
                  <c:v>1.579</c:v>
                </c:pt>
                <c:pt idx="1221">
                  <c:v>1.5980000000000001</c:v>
                </c:pt>
                <c:pt idx="1222">
                  <c:v>1.605</c:v>
                </c:pt>
                <c:pt idx="1223">
                  <c:v>1.6040000000000001</c:v>
                </c:pt>
                <c:pt idx="1224">
                  <c:v>1.5940000000000001</c:v>
                </c:pt>
                <c:pt idx="1225">
                  <c:v>1.587</c:v>
                </c:pt>
                <c:pt idx="1226">
                  <c:v>1.581</c:v>
                </c:pt>
                <c:pt idx="1227">
                  <c:v>1.534</c:v>
                </c:pt>
                <c:pt idx="1228">
                  <c:v>1.528</c:v>
                </c:pt>
                <c:pt idx="1229">
                  <c:v>1.5369999999999999</c:v>
                </c:pt>
                <c:pt idx="1230">
                  <c:v>1.571</c:v>
                </c:pt>
                <c:pt idx="1231">
                  <c:v>1.575</c:v>
                </c:pt>
                <c:pt idx="1232">
                  <c:v>1.5880000000000001</c:v>
                </c:pt>
                <c:pt idx="1233">
                  <c:v>1.589</c:v>
                </c:pt>
                <c:pt idx="1234">
                  <c:v>1.575</c:v>
                </c:pt>
                <c:pt idx="1235">
                  <c:v>1.5880000000000001</c:v>
                </c:pt>
                <c:pt idx="1236">
                  <c:v>1.6120000000000001</c:v>
                </c:pt>
                <c:pt idx="1237">
                  <c:v>1.595</c:v>
                </c:pt>
                <c:pt idx="1238">
                  <c:v>1.595</c:v>
                </c:pt>
                <c:pt idx="1239">
                  <c:v>1.623</c:v>
                </c:pt>
                <c:pt idx="1240">
                  <c:v>1.601</c:v>
                </c:pt>
                <c:pt idx="1241">
                  <c:v>1.5980000000000001</c:v>
                </c:pt>
                <c:pt idx="1242">
                  <c:v>1.6259999999999999</c:v>
                </c:pt>
                <c:pt idx="1243">
                  <c:v>1.59</c:v>
                </c:pt>
                <c:pt idx="1244">
                  <c:v>1.546</c:v>
                </c:pt>
                <c:pt idx="1245">
                  <c:v>1.5449999999999999</c:v>
                </c:pt>
                <c:pt idx="1246">
                  <c:v>1.5760000000000001</c:v>
                </c:pt>
                <c:pt idx="1247">
                  <c:v>1.581</c:v>
                </c:pt>
                <c:pt idx="1248">
                  <c:v>1.5660000000000001</c:v>
                </c:pt>
                <c:pt idx="1249">
                  <c:v>1.5780000000000001</c:v>
                </c:pt>
                <c:pt idx="1250">
                  <c:v>1.569</c:v>
                </c:pt>
                <c:pt idx="1251">
                  <c:v>1.556</c:v>
                </c:pt>
                <c:pt idx="1252">
                  <c:v>1.5429999999999999</c:v>
                </c:pt>
                <c:pt idx="1253">
                  <c:v>1.5409999999999999</c:v>
                </c:pt>
                <c:pt idx="1254">
                  <c:v>1.51</c:v>
                </c:pt>
                <c:pt idx="1255">
                  <c:v>1.4910000000000001</c:v>
                </c:pt>
                <c:pt idx="1256">
                  <c:v>1.466</c:v>
                </c:pt>
                <c:pt idx="1257">
                  <c:v>1.4750000000000001</c:v>
                </c:pt>
                <c:pt idx="1258">
                  <c:v>1.462</c:v>
                </c:pt>
                <c:pt idx="1259">
                  <c:v>1.4990000000000001</c:v>
                </c:pt>
                <c:pt idx="1260">
                  <c:v>1.4930000000000001</c:v>
                </c:pt>
                <c:pt idx="1261">
                  <c:v>1.4750000000000001</c:v>
                </c:pt>
                <c:pt idx="1262">
                  <c:v>1.478</c:v>
                </c:pt>
                <c:pt idx="1263">
                  <c:v>1.4710000000000001</c:v>
                </c:pt>
                <c:pt idx="1264">
                  <c:v>1.456</c:v>
                </c:pt>
                <c:pt idx="1265">
                  <c:v>1.5049999999999999</c:v>
                </c:pt>
                <c:pt idx="1266">
                  <c:v>1.5049999999999999</c:v>
                </c:pt>
                <c:pt idx="1267">
                  <c:v>1.4850000000000001</c:v>
                </c:pt>
                <c:pt idx="1268">
                  <c:v>1.5049999999999999</c:v>
                </c:pt>
                <c:pt idx="1269">
                  <c:v>1.5009999999999999</c:v>
                </c:pt>
                <c:pt idx="1270">
                  <c:v>1.484</c:v>
                </c:pt>
                <c:pt idx="1271">
                  <c:v>1.484</c:v>
                </c:pt>
                <c:pt idx="1272">
                  <c:v>1.5229999999999999</c:v>
                </c:pt>
                <c:pt idx="1273">
                  <c:v>1.53</c:v>
                </c:pt>
                <c:pt idx="1274">
                  <c:v>1.5049999999999999</c:v>
                </c:pt>
                <c:pt idx="1275">
                  <c:v>1.4990000000000001</c:v>
                </c:pt>
                <c:pt idx="1276">
                  <c:v>1.4590000000000001</c:v>
                </c:pt>
                <c:pt idx="1277">
                  <c:v>1.51</c:v>
                </c:pt>
                <c:pt idx="1278">
                  <c:v>1.52</c:v>
                </c:pt>
                <c:pt idx="1279">
                  <c:v>1.534</c:v>
                </c:pt>
                <c:pt idx="1280">
                  <c:v>1.544</c:v>
                </c:pt>
                <c:pt idx="1281">
                  <c:v>1.5249999999999999</c:v>
                </c:pt>
                <c:pt idx="1282">
                  <c:v>1.56</c:v>
                </c:pt>
                <c:pt idx="1283">
                  <c:v>1.5620000000000001</c:v>
                </c:pt>
                <c:pt idx="1284">
                  <c:v>1.583</c:v>
                </c:pt>
                <c:pt idx="1285">
                  <c:v>1.6379999999999999</c:v>
                </c:pt>
                <c:pt idx="1286">
                  <c:v>1.629</c:v>
                </c:pt>
                <c:pt idx="1287">
                  <c:v>1.5820000000000001</c:v>
                </c:pt>
                <c:pt idx="1288">
                  <c:v>1.6120000000000001</c:v>
                </c:pt>
                <c:pt idx="1289">
                  <c:v>1.5660000000000001</c:v>
                </c:pt>
                <c:pt idx="1290">
                  <c:v>1.5669999999999999</c:v>
                </c:pt>
                <c:pt idx="1291">
                  <c:v>1.5780000000000001</c:v>
                </c:pt>
                <c:pt idx="1292">
                  <c:v>1.579</c:v>
                </c:pt>
                <c:pt idx="1293">
                  <c:v>1.577</c:v>
                </c:pt>
                <c:pt idx="1294">
                  <c:v>1.5820000000000001</c:v>
                </c:pt>
                <c:pt idx="1295">
                  <c:v>1.597</c:v>
                </c:pt>
                <c:pt idx="1296">
                  <c:v>1.587</c:v>
                </c:pt>
                <c:pt idx="1297">
                  <c:v>1.583</c:v>
                </c:pt>
                <c:pt idx="1298">
                  <c:v>1.605</c:v>
                </c:pt>
                <c:pt idx="1299">
                  <c:v>1.637</c:v>
                </c:pt>
                <c:pt idx="1300">
                  <c:v>1.6339999999999999</c:v>
                </c:pt>
                <c:pt idx="1301">
                  <c:v>1.635</c:v>
                </c:pt>
                <c:pt idx="1302">
                  <c:v>1.5980000000000001</c:v>
                </c:pt>
                <c:pt idx="1303">
                  <c:v>1.605</c:v>
                </c:pt>
                <c:pt idx="1304">
                  <c:v>1.579</c:v>
                </c:pt>
                <c:pt idx="1305">
                  <c:v>1.5349999999999999</c:v>
                </c:pt>
                <c:pt idx="1306">
                  <c:v>1.524</c:v>
                </c:pt>
                <c:pt idx="1307">
                  <c:v>1.4870000000000001</c:v>
                </c:pt>
                <c:pt idx="1308">
                  <c:v>1.464</c:v>
                </c:pt>
                <c:pt idx="1309">
                  <c:v>1.401</c:v>
                </c:pt>
                <c:pt idx="1310">
                  <c:v>1.379</c:v>
                </c:pt>
                <c:pt idx="1311">
                  <c:v>1.3620000000000001</c:v>
                </c:pt>
                <c:pt idx="1312">
                  <c:v>1.3480000000000001</c:v>
                </c:pt>
                <c:pt idx="1313">
                  <c:v>1.3819999999999999</c:v>
                </c:pt>
                <c:pt idx="1314">
                  <c:v>1.409</c:v>
                </c:pt>
                <c:pt idx="1315">
                  <c:v>1.4379999999999999</c:v>
                </c:pt>
                <c:pt idx="1316">
                  <c:v>1.4510000000000001</c:v>
                </c:pt>
                <c:pt idx="1317">
                  <c:v>1.42</c:v>
                </c:pt>
                <c:pt idx="1318">
                  <c:v>1.4419999999999999</c:v>
                </c:pt>
                <c:pt idx="1319">
                  <c:v>1.4530000000000001</c:v>
                </c:pt>
                <c:pt idx="1320">
                  <c:v>1.4379999999999999</c:v>
                </c:pt>
                <c:pt idx="1321">
                  <c:v>1.4359999999999999</c:v>
                </c:pt>
                <c:pt idx="1322">
                  <c:v>1.4510000000000001</c:v>
                </c:pt>
                <c:pt idx="1323">
                  <c:v>1.4370000000000001</c:v>
                </c:pt>
                <c:pt idx="1324">
                  <c:v>1.456</c:v>
                </c:pt>
                <c:pt idx="1325">
                  <c:v>1.4750000000000001</c:v>
                </c:pt>
                <c:pt idx="1326">
                  <c:v>1.4630000000000001</c:v>
                </c:pt>
                <c:pt idx="1327">
                  <c:v>1.4550000000000001</c:v>
                </c:pt>
                <c:pt idx="1328">
                  <c:v>1.45</c:v>
                </c:pt>
                <c:pt idx="1329">
                  <c:v>1.4419999999999999</c:v>
                </c:pt>
                <c:pt idx="1330">
                  <c:v>1.4450000000000001</c:v>
                </c:pt>
                <c:pt idx="1331">
                  <c:v>1.4630000000000001</c:v>
                </c:pt>
                <c:pt idx="1332">
                  <c:v>1.476</c:v>
                </c:pt>
                <c:pt idx="1333">
                  <c:v>1.49</c:v>
                </c:pt>
                <c:pt idx="1334">
                  <c:v>1.5069999999999999</c:v>
                </c:pt>
                <c:pt idx="1335">
                  <c:v>1.47</c:v>
                </c:pt>
                <c:pt idx="1336">
                  <c:v>1.448</c:v>
                </c:pt>
                <c:pt idx="1337">
                  <c:v>1.4330000000000001</c:v>
                </c:pt>
                <c:pt idx="1338">
                  <c:v>1.48</c:v>
                </c:pt>
                <c:pt idx="1339">
                  <c:v>1.498</c:v>
                </c:pt>
                <c:pt idx="1340">
                  <c:v>1.4790000000000001</c:v>
                </c:pt>
                <c:pt idx="1341">
                  <c:v>1.46</c:v>
                </c:pt>
                <c:pt idx="1342">
                  <c:v>1.492</c:v>
                </c:pt>
                <c:pt idx="1343">
                  <c:v>1.478</c:v>
                </c:pt>
                <c:pt idx="1344">
                  <c:v>1.5</c:v>
                </c:pt>
                <c:pt idx="1345">
                  <c:v>1.4710000000000001</c:v>
                </c:pt>
                <c:pt idx="1346">
                  <c:v>1.4570000000000001</c:v>
                </c:pt>
                <c:pt idx="1347">
                  <c:v>1.452</c:v>
                </c:pt>
                <c:pt idx="1348">
                  <c:v>1.4239999999999999</c:v>
                </c:pt>
                <c:pt idx="1349">
                  <c:v>1.4350000000000001</c:v>
                </c:pt>
                <c:pt idx="1350">
                  <c:v>1.4079999999999999</c:v>
                </c:pt>
                <c:pt idx="1351">
                  <c:v>1.4159999999999999</c:v>
                </c:pt>
                <c:pt idx="1352">
                  <c:v>1.4219999999999999</c:v>
                </c:pt>
                <c:pt idx="1353">
                  <c:v>1.407</c:v>
                </c:pt>
                <c:pt idx="1354">
                  <c:v>1.3720000000000001</c:v>
                </c:pt>
                <c:pt idx="1355">
                  <c:v>1.2929999999999999</c:v>
                </c:pt>
                <c:pt idx="1356">
                  <c:v>1.29</c:v>
                </c:pt>
                <c:pt idx="1357">
                  <c:v>1.2350000000000001</c:v>
                </c:pt>
                <c:pt idx="1358">
                  <c:v>1.2549999999999999</c:v>
                </c:pt>
                <c:pt idx="1359">
                  <c:v>1.26</c:v>
                </c:pt>
                <c:pt idx="1360">
                  <c:v>1.3049999999999999</c:v>
                </c:pt>
                <c:pt idx="1361">
                  <c:v>1.3149999999999999</c:v>
                </c:pt>
                <c:pt idx="1362">
                  <c:v>1.3240000000000001</c:v>
                </c:pt>
                <c:pt idx="1363">
                  <c:v>1.3480000000000001</c:v>
                </c:pt>
                <c:pt idx="1364">
                  <c:v>1.3660000000000001</c:v>
                </c:pt>
                <c:pt idx="1365">
                  <c:v>1.3660000000000001</c:v>
                </c:pt>
                <c:pt idx="1366">
                  <c:v>1.3560000000000001</c:v>
                </c:pt>
                <c:pt idx="1367">
                  <c:v>1.3839999999999999</c:v>
                </c:pt>
                <c:pt idx="1368">
                  <c:v>1.385</c:v>
                </c:pt>
                <c:pt idx="1369">
                  <c:v>1.39</c:v>
                </c:pt>
                <c:pt idx="1370">
                  <c:v>1.389</c:v>
                </c:pt>
                <c:pt idx="1371">
                  <c:v>1.393</c:v>
                </c:pt>
                <c:pt idx="1372">
                  <c:v>1.403</c:v>
                </c:pt>
                <c:pt idx="1373">
                  <c:v>1.4379999999999999</c:v>
                </c:pt>
                <c:pt idx="1374">
                  <c:v>1.4</c:v>
                </c:pt>
                <c:pt idx="1375">
                  <c:v>1.4119999999999999</c:v>
                </c:pt>
                <c:pt idx="1376">
                  <c:v>1.4770000000000001</c:v>
                </c:pt>
                <c:pt idx="1377">
                  <c:v>1.456</c:v>
                </c:pt>
                <c:pt idx="1378">
                  <c:v>1.486</c:v>
                </c:pt>
                <c:pt idx="1379">
                  <c:v>1.4590000000000001</c:v>
                </c:pt>
                <c:pt idx="1380">
                  <c:v>1.464</c:v>
                </c:pt>
                <c:pt idx="1381">
                  <c:v>1.5049999999999999</c:v>
                </c:pt>
                <c:pt idx="1382">
                  <c:v>1.498</c:v>
                </c:pt>
                <c:pt idx="1383">
                  <c:v>1.5369999999999999</c:v>
                </c:pt>
                <c:pt idx="1384">
                  <c:v>1.4670000000000001</c:v>
                </c:pt>
                <c:pt idx="1385">
                  <c:v>1.4510000000000001</c:v>
                </c:pt>
                <c:pt idx="1386">
                  <c:v>1.4339999999999999</c:v>
                </c:pt>
                <c:pt idx="1387">
                  <c:v>1.407</c:v>
                </c:pt>
                <c:pt idx="1388">
                  <c:v>1.4</c:v>
                </c:pt>
                <c:pt idx="1389">
                  <c:v>1.377</c:v>
                </c:pt>
                <c:pt idx="1390">
                  <c:v>1.3320000000000001</c:v>
                </c:pt>
                <c:pt idx="1391">
                  <c:v>1.3069999999999999</c:v>
                </c:pt>
                <c:pt idx="1392">
                  <c:v>1.3089999999999999</c:v>
                </c:pt>
                <c:pt idx="1393">
                  <c:v>1.333</c:v>
                </c:pt>
                <c:pt idx="1394">
                  <c:v>1.3939999999999999</c:v>
                </c:pt>
                <c:pt idx="1395">
                  <c:v>1.423</c:v>
                </c:pt>
                <c:pt idx="1396">
                  <c:v>1.4450000000000001</c:v>
                </c:pt>
                <c:pt idx="1397">
                  <c:v>1.41</c:v>
                </c:pt>
                <c:pt idx="1398">
                  <c:v>1.4</c:v>
                </c:pt>
                <c:pt idx="1399">
                  <c:v>1.468</c:v>
                </c:pt>
                <c:pt idx="1400">
                  <c:v>1.48</c:v>
                </c:pt>
                <c:pt idx="1401">
                  <c:v>1.4410000000000001</c:v>
                </c:pt>
                <c:pt idx="1402">
                  <c:v>1.4370000000000001</c:v>
                </c:pt>
                <c:pt idx="1403">
                  <c:v>1.387</c:v>
                </c:pt>
                <c:pt idx="1404">
                  <c:v>1.36</c:v>
                </c:pt>
                <c:pt idx="1405">
                  <c:v>1.395</c:v>
                </c:pt>
                <c:pt idx="1406">
                  <c:v>1.421</c:v>
                </c:pt>
                <c:pt idx="1407">
                  <c:v>1.4470000000000001</c:v>
                </c:pt>
                <c:pt idx="1408">
                  <c:v>1.4570000000000001</c:v>
                </c:pt>
                <c:pt idx="1409">
                  <c:v>1.466</c:v>
                </c:pt>
                <c:pt idx="1410">
                  <c:v>1.456</c:v>
                </c:pt>
                <c:pt idx="1411">
                  <c:v>1.464</c:v>
                </c:pt>
                <c:pt idx="1412">
                  <c:v>1.4690000000000001</c:v>
                </c:pt>
                <c:pt idx="1413">
                  <c:v>1.464</c:v>
                </c:pt>
                <c:pt idx="1414">
                  <c:v>1.486</c:v>
                </c:pt>
                <c:pt idx="1415">
                  <c:v>1.448</c:v>
                </c:pt>
                <c:pt idx="1416">
                  <c:v>1.4</c:v>
                </c:pt>
                <c:pt idx="1417">
                  <c:v>1.425</c:v>
                </c:pt>
                <c:pt idx="1418">
                  <c:v>1.415</c:v>
                </c:pt>
                <c:pt idx="1419">
                  <c:v>1.38</c:v>
                </c:pt>
                <c:pt idx="1420">
                  <c:v>1.3280000000000001</c:v>
                </c:pt>
                <c:pt idx="1421">
                  <c:v>1.2909999999999999</c:v>
                </c:pt>
                <c:pt idx="1422">
                  <c:v>1.325</c:v>
                </c:pt>
                <c:pt idx="1423">
                  <c:v>1.2949999999999999</c:v>
                </c:pt>
                <c:pt idx="1424">
                  <c:v>1.258</c:v>
                </c:pt>
                <c:pt idx="1425">
                  <c:v>1.304</c:v>
                </c:pt>
                <c:pt idx="1426">
                  <c:v>1.304</c:v>
                </c:pt>
                <c:pt idx="1427">
                  <c:v>1.306</c:v>
                </c:pt>
                <c:pt idx="1428">
                  <c:v>1.2569999999999999</c:v>
                </c:pt>
                <c:pt idx="1429">
                  <c:v>1.2849999999999999</c:v>
                </c:pt>
                <c:pt idx="1430">
                  <c:v>1.2869999999999999</c:v>
                </c:pt>
                <c:pt idx="1431">
                  <c:v>1.276</c:v>
                </c:pt>
                <c:pt idx="1432">
                  <c:v>1.222</c:v>
                </c:pt>
                <c:pt idx="1433">
                  <c:v>1.2130000000000001</c:v>
                </c:pt>
                <c:pt idx="1434">
                  <c:v>1.208</c:v>
                </c:pt>
                <c:pt idx="1435">
                  <c:v>1.226</c:v>
                </c:pt>
                <c:pt idx="1436">
                  <c:v>1.246</c:v>
                </c:pt>
                <c:pt idx="1437">
                  <c:v>1.274</c:v>
                </c:pt>
                <c:pt idx="1438">
                  <c:v>1.258</c:v>
                </c:pt>
                <c:pt idx="1439">
                  <c:v>1.25</c:v>
                </c:pt>
                <c:pt idx="1440">
                  <c:v>1.276</c:v>
                </c:pt>
                <c:pt idx="1441">
                  <c:v>1.3360000000000001</c:v>
                </c:pt>
                <c:pt idx="1442">
                  <c:v>1.331</c:v>
                </c:pt>
                <c:pt idx="1443">
                  <c:v>1.379</c:v>
                </c:pt>
                <c:pt idx="1444">
                  <c:v>1.361</c:v>
                </c:pt>
                <c:pt idx="1445">
                  <c:v>1.405</c:v>
                </c:pt>
                <c:pt idx="1446">
                  <c:v>1.4319999999999999</c:v>
                </c:pt>
                <c:pt idx="1447">
                  <c:v>1.389</c:v>
                </c:pt>
                <c:pt idx="1448">
                  <c:v>1.3140000000000001</c:v>
                </c:pt>
                <c:pt idx="1449">
                  <c:v>1.2989999999999999</c:v>
                </c:pt>
                <c:pt idx="1450">
                  <c:v>1.2729999999999999</c:v>
                </c:pt>
                <c:pt idx="1451">
                  <c:v>1.254</c:v>
                </c:pt>
                <c:pt idx="1452">
                  <c:v>1.2789999999999999</c:v>
                </c:pt>
                <c:pt idx="1453">
                  <c:v>1.27</c:v>
                </c:pt>
                <c:pt idx="1454">
                  <c:v>1.145</c:v>
                </c:pt>
                <c:pt idx="1455">
                  <c:v>1.141</c:v>
                </c:pt>
                <c:pt idx="1456">
                  <c:v>1.159</c:v>
                </c:pt>
                <c:pt idx="1457">
                  <c:v>1.1879999999999999</c:v>
                </c:pt>
                <c:pt idx="1458">
                  <c:v>1.1679999999999999</c:v>
                </c:pt>
                <c:pt idx="1459">
                  <c:v>1.1639999999999999</c:v>
                </c:pt>
                <c:pt idx="1460">
                  <c:v>1.159</c:v>
                </c:pt>
                <c:pt idx="1461">
                  <c:v>1.2030000000000001</c:v>
                </c:pt>
                <c:pt idx="1462">
                  <c:v>1.218</c:v>
                </c:pt>
                <c:pt idx="1463">
                  <c:v>1.175</c:v>
                </c:pt>
                <c:pt idx="1464">
                  <c:v>1.23</c:v>
                </c:pt>
                <c:pt idx="1465">
                  <c:v>1.21</c:v>
                </c:pt>
                <c:pt idx="1466">
                  <c:v>1.238</c:v>
                </c:pt>
                <c:pt idx="1467">
                  <c:v>1.2150000000000001</c:v>
                </c:pt>
                <c:pt idx="1468">
                  <c:v>1.131</c:v>
                </c:pt>
                <c:pt idx="1469">
                  <c:v>1.0760000000000001</c:v>
                </c:pt>
                <c:pt idx="1470">
                  <c:v>1.004</c:v>
                </c:pt>
                <c:pt idx="1471">
                  <c:v>1.0189999999999999</c:v>
                </c:pt>
                <c:pt idx="1472">
                  <c:v>1.0169999999999999</c:v>
                </c:pt>
                <c:pt idx="1473">
                  <c:v>1.0149999999999999</c:v>
                </c:pt>
                <c:pt idx="1474">
                  <c:v>0.97799999999999998</c:v>
                </c:pt>
                <c:pt idx="1475">
                  <c:v>1.034</c:v>
                </c:pt>
                <c:pt idx="1476">
                  <c:v>1.0089999999999999</c:v>
                </c:pt>
                <c:pt idx="1477">
                  <c:v>1.016</c:v>
                </c:pt>
                <c:pt idx="1478">
                  <c:v>1.0029999999999999</c:v>
                </c:pt>
                <c:pt idx="1479">
                  <c:v>0.91700000000000004</c:v>
                </c:pt>
                <c:pt idx="1480">
                  <c:v>0.89700000000000002</c:v>
                </c:pt>
                <c:pt idx="1481">
                  <c:v>0.873</c:v>
                </c:pt>
                <c:pt idx="1482">
                  <c:v>0.86899999999999999</c:v>
                </c:pt>
                <c:pt idx="1483">
                  <c:v>0.90800000000000003</c:v>
                </c:pt>
                <c:pt idx="1484">
                  <c:v>0.90100000000000002</c:v>
                </c:pt>
                <c:pt idx="1485">
                  <c:v>0.94799999999999995</c:v>
                </c:pt>
                <c:pt idx="1486">
                  <c:v>0.98799999999999999</c:v>
                </c:pt>
                <c:pt idx="1487">
                  <c:v>0.95099999999999996</c:v>
                </c:pt>
                <c:pt idx="1488">
                  <c:v>0.94799999999999995</c:v>
                </c:pt>
                <c:pt idx="1489">
                  <c:v>0.94299999999999995</c:v>
                </c:pt>
                <c:pt idx="1490">
                  <c:v>0.96499999999999997</c:v>
                </c:pt>
                <c:pt idx="1491">
                  <c:v>0.95499999999999996</c:v>
                </c:pt>
                <c:pt idx="1492">
                  <c:v>0.92100000000000004</c:v>
                </c:pt>
                <c:pt idx="1493">
                  <c:v>0.85599999999999998</c:v>
                </c:pt>
                <c:pt idx="1494">
                  <c:v>0.83099999999999996</c:v>
                </c:pt>
                <c:pt idx="1495">
                  <c:v>0.77900000000000003</c:v>
                </c:pt>
                <c:pt idx="1496">
                  <c:v>0.76500000000000001</c:v>
                </c:pt>
                <c:pt idx="1497">
                  <c:v>0.72599999999999998</c:v>
                </c:pt>
                <c:pt idx="1498">
                  <c:v>0.753</c:v>
                </c:pt>
                <c:pt idx="1499">
                  <c:v>0.74</c:v>
                </c:pt>
                <c:pt idx="1500">
                  <c:v>0.73699999999999999</c:v>
                </c:pt>
                <c:pt idx="1501">
                  <c:v>0.755</c:v>
                </c:pt>
                <c:pt idx="1502">
                  <c:v>0.76900000000000002</c:v>
                </c:pt>
                <c:pt idx="1503">
                  <c:v>0.81299999999999994</c:v>
                </c:pt>
                <c:pt idx="1504">
                  <c:v>0.84299999999999997</c:v>
                </c:pt>
                <c:pt idx="1505">
                  <c:v>0.872</c:v>
                </c:pt>
                <c:pt idx="1506">
                  <c:v>0.88300000000000001</c:v>
                </c:pt>
                <c:pt idx="1507">
                  <c:v>0.873</c:v>
                </c:pt>
                <c:pt idx="1508">
                  <c:v>0.91</c:v>
                </c:pt>
                <c:pt idx="1509">
                  <c:v>0.89300000000000002</c:v>
                </c:pt>
                <c:pt idx="1510">
                  <c:v>0.85499999999999998</c:v>
                </c:pt>
                <c:pt idx="1511">
                  <c:v>0.90200000000000002</c:v>
                </c:pt>
                <c:pt idx="1512">
                  <c:v>0.82399999999999995</c:v>
                </c:pt>
                <c:pt idx="1513">
                  <c:v>0.749</c:v>
                </c:pt>
                <c:pt idx="1514">
                  <c:v>0.73799999999999999</c:v>
                </c:pt>
                <c:pt idx="1515">
                  <c:v>0.78100000000000003</c:v>
                </c:pt>
                <c:pt idx="1516">
                  <c:v>0.77600000000000002</c:v>
                </c:pt>
                <c:pt idx="1517">
                  <c:v>0.75800000000000001</c:v>
                </c:pt>
                <c:pt idx="1518">
                  <c:v>0.77200000000000002</c:v>
                </c:pt>
                <c:pt idx="1519">
                  <c:v>0.71499999999999997</c:v>
                </c:pt>
                <c:pt idx="1520">
                  <c:v>0.73699999999999999</c:v>
                </c:pt>
                <c:pt idx="1521">
                  <c:v>0.751</c:v>
                </c:pt>
                <c:pt idx="1522">
                  <c:v>0.72099999999999997</c:v>
                </c:pt>
                <c:pt idx="1523">
                  <c:v>0.71799999999999997</c:v>
                </c:pt>
                <c:pt idx="1524">
                  <c:v>0.71399999999999997</c:v>
                </c:pt>
                <c:pt idx="1525">
                  <c:v>0.73499999999999999</c:v>
                </c:pt>
                <c:pt idx="1526">
                  <c:v>0.77</c:v>
                </c:pt>
                <c:pt idx="1527">
                  <c:v>0.73199999999999998</c:v>
                </c:pt>
                <c:pt idx="1528">
                  <c:v>0.76100000000000001</c:v>
                </c:pt>
                <c:pt idx="1529">
                  <c:v>0.78900000000000003</c:v>
                </c:pt>
                <c:pt idx="1530">
                  <c:v>0.74199999999999999</c:v>
                </c:pt>
                <c:pt idx="1531">
                  <c:v>0.72399999999999998</c:v>
                </c:pt>
                <c:pt idx="1532">
                  <c:v>0.73199999999999998</c:v>
                </c:pt>
                <c:pt idx="1533">
                  <c:v>0.71699999999999997</c:v>
                </c:pt>
                <c:pt idx="1534">
                  <c:v>0.71699999999999997</c:v>
                </c:pt>
                <c:pt idx="1535">
                  <c:v>0.77</c:v>
                </c:pt>
                <c:pt idx="1536">
                  <c:v>0.78300000000000003</c:v>
                </c:pt>
                <c:pt idx="1537">
                  <c:v>0.749</c:v>
                </c:pt>
                <c:pt idx="1538">
                  <c:v>0.77900000000000003</c:v>
                </c:pt>
                <c:pt idx="1539">
                  <c:v>0.78300000000000003</c:v>
                </c:pt>
                <c:pt idx="1540">
                  <c:v>0.748</c:v>
                </c:pt>
                <c:pt idx="1541">
                  <c:v>0.71599999999999997</c:v>
                </c:pt>
                <c:pt idx="1542">
                  <c:v>0.76300000000000001</c:v>
                </c:pt>
                <c:pt idx="1543">
                  <c:v>0.751</c:v>
                </c:pt>
                <c:pt idx="1544">
                  <c:v>0.80300000000000005</c:v>
                </c:pt>
                <c:pt idx="1545">
                  <c:v>0.8</c:v>
                </c:pt>
                <c:pt idx="1546">
                  <c:v>0.84699999999999998</c:v>
                </c:pt>
                <c:pt idx="1547">
                  <c:v>0.85299999999999998</c:v>
                </c:pt>
                <c:pt idx="1548">
                  <c:v>0.85899999999999999</c:v>
                </c:pt>
                <c:pt idx="1549">
                  <c:v>0.82</c:v>
                </c:pt>
                <c:pt idx="1550">
                  <c:v>0.79800000000000004</c:v>
                </c:pt>
                <c:pt idx="1551">
                  <c:v>0.81</c:v>
                </c:pt>
                <c:pt idx="1552">
                  <c:v>0.79200000000000004</c:v>
                </c:pt>
                <c:pt idx="1553">
                  <c:v>0.76300000000000001</c:v>
                </c:pt>
                <c:pt idx="1554">
                  <c:v>0.78900000000000003</c:v>
                </c:pt>
                <c:pt idx="1555">
                  <c:v>0.77400000000000002</c:v>
                </c:pt>
                <c:pt idx="1556">
                  <c:v>0.72299999999999998</c:v>
                </c:pt>
                <c:pt idx="1557">
                  <c:v>0.745</c:v>
                </c:pt>
                <c:pt idx="1558">
                  <c:v>0.749</c:v>
                </c:pt>
                <c:pt idx="1559">
                  <c:v>0.70699999999999996</c:v>
                </c:pt>
                <c:pt idx="1560">
                  <c:v>0.754</c:v>
                </c:pt>
                <c:pt idx="1561">
                  <c:v>0.80500000000000005</c:v>
                </c:pt>
                <c:pt idx="1562">
                  <c:v>0.79300000000000004</c:v>
                </c:pt>
                <c:pt idx="1563">
                  <c:v>0.82799999999999996</c:v>
                </c:pt>
                <c:pt idx="1564">
                  <c:v>0.81399999999999995</c:v>
                </c:pt>
                <c:pt idx="1565">
                  <c:v>0.81799999999999995</c:v>
                </c:pt>
                <c:pt idx="1566">
                  <c:v>0.80500000000000005</c:v>
                </c:pt>
                <c:pt idx="1567">
                  <c:v>0.88100000000000001</c:v>
                </c:pt>
                <c:pt idx="1568">
                  <c:v>1.024</c:v>
                </c:pt>
                <c:pt idx="1569">
                  <c:v>1.0009999999999999</c:v>
                </c:pt>
                <c:pt idx="1570">
                  <c:v>1.0009999999999999</c:v>
                </c:pt>
                <c:pt idx="1571">
                  <c:v>0.97799999999999998</c:v>
                </c:pt>
                <c:pt idx="1572">
                  <c:v>0.91900000000000004</c:v>
                </c:pt>
                <c:pt idx="1573">
                  <c:v>0.91100000000000003</c:v>
                </c:pt>
                <c:pt idx="1574">
                  <c:v>0.95199999999999996</c:v>
                </c:pt>
                <c:pt idx="1575">
                  <c:v>0.93200000000000005</c:v>
                </c:pt>
                <c:pt idx="1576">
                  <c:v>0.93600000000000005</c:v>
                </c:pt>
                <c:pt idx="1577">
                  <c:v>0.96699999999999997</c:v>
                </c:pt>
                <c:pt idx="1578">
                  <c:v>0.995</c:v>
                </c:pt>
                <c:pt idx="1579">
                  <c:v>1.004</c:v>
                </c:pt>
                <c:pt idx="1580">
                  <c:v>1.0629999999999999</c:v>
                </c:pt>
                <c:pt idx="1581">
                  <c:v>1.02</c:v>
                </c:pt>
                <c:pt idx="1582">
                  <c:v>1.0940000000000001</c:v>
                </c:pt>
                <c:pt idx="1583">
                  <c:v>1.1259999999999999</c:v>
                </c:pt>
                <c:pt idx="1584">
                  <c:v>1.1060000000000001</c:v>
                </c:pt>
                <c:pt idx="1585">
                  <c:v>1.1459999999999999</c:v>
                </c:pt>
                <c:pt idx="1586">
                  <c:v>1.141</c:v>
                </c:pt>
                <c:pt idx="1587">
                  <c:v>1.08</c:v>
                </c:pt>
                <c:pt idx="1588">
                  <c:v>1.1000000000000001</c:v>
                </c:pt>
                <c:pt idx="1589">
                  <c:v>1.149</c:v>
                </c:pt>
                <c:pt idx="1590">
                  <c:v>1.1259999999999999</c:v>
                </c:pt>
                <c:pt idx="1591">
                  <c:v>1.105</c:v>
                </c:pt>
                <c:pt idx="1592">
                  <c:v>1.1200000000000001</c:v>
                </c:pt>
                <c:pt idx="1593">
                  <c:v>1.131</c:v>
                </c:pt>
                <c:pt idx="1594">
                  <c:v>1.093</c:v>
                </c:pt>
                <c:pt idx="1595">
                  <c:v>1.119</c:v>
                </c:pt>
                <c:pt idx="1596">
                  <c:v>1.0669999999999999</c:v>
                </c:pt>
                <c:pt idx="1597">
                  <c:v>1.087</c:v>
                </c:pt>
                <c:pt idx="1598">
                  <c:v>1.0780000000000001</c:v>
                </c:pt>
                <c:pt idx="1599">
                  <c:v>1.0580000000000001</c:v>
                </c:pt>
                <c:pt idx="1600">
                  <c:v>1.071</c:v>
                </c:pt>
                <c:pt idx="1601">
                  <c:v>1.097</c:v>
                </c:pt>
                <c:pt idx="1602">
                  <c:v>1.1000000000000001</c:v>
                </c:pt>
                <c:pt idx="1603">
                  <c:v>1.165</c:v>
                </c:pt>
                <c:pt idx="1604">
                  <c:v>1.141</c:v>
                </c:pt>
                <c:pt idx="1605">
                  <c:v>1.1870000000000001</c:v>
                </c:pt>
                <c:pt idx="1606">
                  <c:v>1.2150000000000001</c:v>
                </c:pt>
                <c:pt idx="1607">
                  <c:v>1.204</c:v>
                </c:pt>
                <c:pt idx="1608">
                  <c:v>1.1839999999999999</c:v>
                </c:pt>
                <c:pt idx="1609">
                  <c:v>1.2370000000000001</c:v>
                </c:pt>
                <c:pt idx="1610">
                  <c:v>1.202</c:v>
                </c:pt>
                <c:pt idx="1611">
                  <c:v>1.1659999999999999</c:v>
                </c:pt>
                <c:pt idx="1612">
                  <c:v>1.131</c:v>
                </c:pt>
                <c:pt idx="1613">
                  <c:v>1.115</c:v>
                </c:pt>
                <c:pt idx="1614">
                  <c:v>1.0669999999999999</c:v>
                </c:pt>
                <c:pt idx="1615">
                  <c:v>1.0840000000000001</c:v>
                </c:pt>
                <c:pt idx="1616">
                  <c:v>1.024</c:v>
                </c:pt>
                <c:pt idx="1617">
                  <c:v>1.038</c:v>
                </c:pt>
                <c:pt idx="1618">
                  <c:v>1.046</c:v>
                </c:pt>
                <c:pt idx="1619">
                  <c:v>1.0589999999999999</c:v>
                </c:pt>
                <c:pt idx="1620">
                  <c:v>1.0620000000000001</c:v>
                </c:pt>
                <c:pt idx="1621">
                  <c:v>0.97899999999999998</c:v>
                </c:pt>
                <c:pt idx="1622">
                  <c:v>0.99</c:v>
                </c:pt>
                <c:pt idx="1623">
                  <c:v>0.98899999999999999</c:v>
                </c:pt>
                <c:pt idx="1624">
                  <c:v>0.98199999999999998</c:v>
                </c:pt>
                <c:pt idx="1625">
                  <c:v>0.95799999999999996</c:v>
                </c:pt>
                <c:pt idx="1626">
                  <c:v>1.002</c:v>
                </c:pt>
                <c:pt idx="1627">
                  <c:v>1.044</c:v>
                </c:pt>
                <c:pt idx="1628">
                  <c:v>1.034</c:v>
                </c:pt>
                <c:pt idx="1629">
                  <c:v>1.0229999999999999</c:v>
                </c:pt>
                <c:pt idx="1630">
                  <c:v>1.0349999999999999</c:v>
                </c:pt>
                <c:pt idx="1631">
                  <c:v>1.0720000000000001</c:v>
                </c:pt>
                <c:pt idx="1632">
                  <c:v>1.109</c:v>
                </c:pt>
                <c:pt idx="1633">
                  <c:v>1.0980000000000001</c:v>
                </c:pt>
                <c:pt idx="1634">
                  <c:v>1.0589999999999999</c:v>
                </c:pt>
                <c:pt idx="1635">
                  <c:v>1.08</c:v>
                </c:pt>
                <c:pt idx="1636">
                  <c:v>1.123</c:v>
                </c:pt>
                <c:pt idx="1637">
                  <c:v>1.1850000000000001</c:v>
                </c:pt>
                <c:pt idx="1638">
                  <c:v>1.1839999999999999</c:v>
                </c:pt>
                <c:pt idx="1639">
                  <c:v>1.1459999999999999</c:v>
                </c:pt>
                <c:pt idx="1640">
                  <c:v>1.1599999999999999</c:v>
                </c:pt>
                <c:pt idx="1641">
                  <c:v>1.1419999999999999</c:v>
                </c:pt>
                <c:pt idx="1642">
                  <c:v>1.121</c:v>
                </c:pt>
                <c:pt idx="1643">
                  <c:v>1.1080000000000001</c:v>
                </c:pt>
                <c:pt idx="1644">
                  <c:v>1.109</c:v>
                </c:pt>
                <c:pt idx="1645">
                  <c:v>1.1000000000000001</c:v>
                </c:pt>
                <c:pt idx="1646">
                  <c:v>1.1160000000000001</c:v>
                </c:pt>
                <c:pt idx="1647">
                  <c:v>1.127</c:v>
                </c:pt>
                <c:pt idx="1648">
                  <c:v>1.03</c:v>
                </c:pt>
                <c:pt idx="1649">
                  <c:v>0.98399999999999999</c:v>
                </c:pt>
                <c:pt idx="1650">
                  <c:v>1.0149999999999999</c:v>
                </c:pt>
                <c:pt idx="1651">
                  <c:v>0.97599999999999998</c:v>
                </c:pt>
                <c:pt idx="1652">
                  <c:v>0.95899999999999996</c:v>
                </c:pt>
                <c:pt idx="1653">
                  <c:v>1.034</c:v>
                </c:pt>
                <c:pt idx="1654">
                  <c:v>1.075</c:v>
                </c:pt>
                <c:pt idx="1655">
                  <c:v>1.0669999999999999</c:v>
                </c:pt>
                <c:pt idx="1656">
                  <c:v>1.1279999999999999</c:v>
                </c:pt>
                <c:pt idx="1657">
                  <c:v>1.129</c:v>
                </c:pt>
                <c:pt idx="1658">
                  <c:v>1.135</c:v>
                </c:pt>
                <c:pt idx="1659">
                  <c:v>1.1319999999999999</c:v>
                </c:pt>
                <c:pt idx="1660">
                  <c:v>1.0920000000000001</c:v>
                </c:pt>
                <c:pt idx="1661">
                  <c:v>1.0549999999999999</c:v>
                </c:pt>
                <c:pt idx="1662">
                  <c:v>1.1539999999999999</c:v>
                </c:pt>
                <c:pt idx="1663">
                  <c:v>1.1100000000000001</c:v>
                </c:pt>
                <c:pt idx="1664">
                  <c:v>1.1579999999999999</c:v>
                </c:pt>
                <c:pt idx="1665">
                  <c:v>1.202</c:v>
                </c:pt>
                <c:pt idx="1666">
                  <c:v>1.2270000000000001</c:v>
                </c:pt>
                <c:pt idx="1667">
                  <c:v>1.226</c:v>
                </c:pt>
                <c:pt idx="1668">
                  <c:v>1.236</c:v>
                </c:pt>
                <c:pt idx="1669">
                  <c:v>1.228</c:v>
                </c:pt>
                <c:pt idx="1670">
                  <c:v>1.2829999999999999</c:v>
                </c:pt>
                <c:pt idx="1671">
                  <c:v>1.3560000000000001</c:v>
                </c:pt>
                <c:pt idx="1672">
                  <c:v>1.357</c:v>
                </c:pt>
                <c:pt idx="1673">
                  <c:v>1.3759999999999999</c:v>
                </c:pt>
                <c:pt idx="1674">
                  <c:v>1.4219999999999999</c:v>
                </c:pt>
                <c:pt idx="1675">
                  <c:v>1.419</c:v>
                </c:pt>
                <c:pt idx="1676">
                  <c:v>1.387</c:v>
                </c:pt>
                <c:pt idx="1677">
                  <c:v>1.4219999999999999</c:v>
                </c:pt>
                <c:pt idx="1678">
                  <c:v>1.48</c:v>
                </c:pt>
                <c:pt idx="1679">
                  <c:v>1.4830000000000001</c:v>
                </c:pt>
                <c:pt idx="1680">
                  <c:v>1.4550000000000001</c:v>
                </c:pt>
                <c:pt idx="1681">
                  <c:v>1.43</c:v>
                </c:pt>
                <c:pt idx="1682">
                  <c:v>1.472</c:v>
                </c:pt>
                <c:pt idx="1683">
                  <c:v>1.5429999999999999</c:v>
                </c:pt>
                <c:pt idx="1684">
                  <c:v>1.5249999999999999</c:v>
                </c:pt>
                <c:pt idx="1685">
                  <c:v>1.5489999999999999</c:v>
                </c:pt>
                <c:pt idx="1686">
                  <c:v>1.4990000000000001</c:v>
                </c:pt>
                <c:pt idx="1687">
                  <c:v>1.5</c:v>
                </c:pt>
                <c:pt idx="1688">
                  <c:v>1.5369999999999999</c:v>
                </c:pt>
                <c:pt idx="1689">
                  <c:v>1.5720000000000001</c:v>
                </c:pt>
                <c:pt idx="1690">
                  <c:v>1.637</c:v>
                </c:pt>
                <c:pt idx="1691">
                  <c:v>1.5489999999999999</c:v>
                </c:pt>
                <c:pt idx="1692">
                  <c:v>1.5720000000000001</c:v>
                </c:pt>
                <c:pt idx="1693">
                  <c:v>1.5580000000000001</c:v>
                </c:pt>
                <c:pt idx="1694">
                  <c:v>1.5149999999999999</c:v>
                </c:pt>
                <c:pt idx="1695">
                  <c:v>1.4870000000000001</c:v>
                </c:pt>
                <c:pt idx="1696">
                  <c:v>1.4690000000000001</c:v>
                </c:pt>
                <c:pt idx="1697">
                  <c:v>1.5269999999999999</c:v>
                </c:pt>
                <c:pt idx="1698">
                  <c:v>1.569</c:v>
                </c:pt>
                <c:pt idx="1699">
                  <c:v>1.5720000000000001</c:v>
                </c:pt>
                <c:pt idx="1700">
                  <c:v>1.5189999999999999</c:v>
                </c:pt>
                <c:pt idx="1701">
                  <c:v>1.5309999999999999</c:v>
                </c:pt>
                <c:pt idx="1702">
                  <c:v>1.5489999999999999</c:v>
                </c:pt>
                <c:pt idx="1703">
                  <c:v>1.5109999999999999</c:v>
                </c:pt>
                <c:pt idx="1704">
                  <c:v>1.5289999999999999</c:v>
                </c:pt>
                <c:pt idx="1705">
                  <c:v>1.5720000000000001</c:v>
                </c:pt>
                <c:pt idx="1706">
                  <c:v>1.5820000000000001</c:v>
                </c:pt>
                <c:pt idx="1707">
                  <c:v>1.494</c:v>
                </c:pt>
                <c:pt idx="1708">
                  <c:v>1.494</c:v>
                </c:pt>
                <c:pt idx="1709">
                  <c:v>1.5129999999999999</c:v>
                </c:pt>
                <c:pt idx="1710">
                  <c:v>1.508</c:v>
                </c:pt>
                <c:pt idx="1711">
                  <c:v>1.478</c:v>
                </c:pt>
                <c:pt idx="1712">
                  <c:v>1.478</c:v>
                </c:pt>
                <c:pt idx="1713">
                  <c:v>1.462</c:v>
                </c:pt>
                <c:pt idx="1714">
                  <c:v>1.456</c:v>
                </c:pt>
                <c:pt idx="1715">
                  <c:v>1.476</c:v>
                </c:pt>
                <c:pt idx="1716">
                  <c:v>1.484</c:v>
                </c:pt>
                <c:pt idx="1717">
                  <c:v>1.51</c:v>
                </c:pt>
                <c:pt idx="1718">
                  <c:v>1.548</c:v>
                </c:pt>
                <c:pt idx="1719">
                  <c:v>1.5820000000000001</c:v>
                </c:pt>
                <c:pt idx="1720">
                  <c:v>1.5960000000000001</c:v>
                </c:pt>
                <c:pt idx="1721">
                  <c:v>1.5820000000000001</c:v>
                </c:pt>
                <c:pt idx="1722">
                  <c:v>1.6319999999999999</c:v>
                </c:pt>
                <c:pt idx="1723">
                  <c:v>1.64</c:v>
                </c:pt>
                <c:pt idx="1724">
                  <c:v>1.6259999999999999</c:v>
                </c:pt>
                <c:pt idx="1725">
                  <c:v>1.667</c:v>
                </c:pt>
                <c:pt idx="1726">
                  <c:v>1.591</c:v>
                </c:pt>
                <c:pt idx="1727">
                  <c:v>1.597</c:v>
                </c:pt>
                <c:pt idx="1728">
                  <c:v>1.5760000000000001</c:v>
                </c:pt>
                <c:pt idx="1729">
                  <c:v>1.5389999999999999</c:v>
                </c:pt>
                <c:pt idx="1730">
                  <c:v>1.544</c:v>
                </c:pt>
                <c:pt idx="1731">
                  <c:v>1.4910000000000001</c:v>
                </c:pt>
                <c:pt idx="1732">
                  <c:v>1.4319999999999999</c:v>
                </c:pt>
                <c:pt idx="1733">
                  <c:v>1.4339999999999999</c:v>
                </c:pt>
                <c:pt idx="1734">
                  <c:v>1.4890000000000001</c:v>
                </c:pt>
                <c:pt idx="1735">
                  <c:v>1.5089999999999999</c:v>
                </c:pt>
                <c:pt idx="1736">
                  <c:v>1.508</c:v>
                </c:pt>
                <c:pt idx="1737">
                  <c:v>1.53</c:v>
                </c:pt>
                <c:pt idx="1738">
                  <c:v>1.56</c:v>
                </c:pt>
                <c:pt idx="1739">
                  <c:v>1.5389999999999999</c:v>
                </c:pt>
                <c:pt idx="1740">
                  <c:v>1.5309999999999999</c:v>
                </c:pt>
                <c:pt idx="1741">
                  <c:v>1.5129999999999999</c:v>
                </c:pt>
                <c:pt idx="1742">
                  <c:v>1.506</c:v>
                </c:pt>
                <c:pt idx="1743">
                  <c:v>1.52</c:v>
                </c:pt>
                <c:pt idx="1744">
                  <c:v>1.514</c:v>
                </c:pt>
                <c:pt idx="1745">
                  <c:v>1.5569999999999999</c:v>
                </c:pt>
                <c:pt idx="1746">
                  <c:v>1.5369999999999999</c:v>
                </c:pt>
                <c:pt idx="1747">
                  <c:v>1.4970000000000001</c:v>
                </c:pt>
                <c:pt idx="1748">
                  <c:v>1.56</c:v>
                </c:pt>
                <c:pt idx="1749">
                  <c:v>1.52</c:v>
                </c:pt>
                <c:pt idx="1750">
                  <c:v>1.4670000000000001</c:v>
                </c:pt>
                <c:pt idx="1751">
                  <c:v>1.522</c:v>
                </c:pt>
                <c:pt idx="1752">
                  <c:v>1.5389999999999999</c:v>
                </c:pt>
                <c:pt idx="1753">
                  <c:v>1.5289999999999999</c:v>
                </c:pt>
                <c:pt idx="1754">
                  <c:v>1.53</c:v>
                </c:pt>
                <c:pt idx="1755">
                  <c:v>1.5629999999999999</c:v>
                </c:pt>
                <c:pt idx="1756">
                  <c:v>1.5720000000000001</c:v>
                </c:pt>
                <c:pt idx="1757">
                  <c:v>1.5509999999999999</c:v>
                </c:pt>
                <c:pt idx="1758">
                  <c:v>1.554</c:v>
                </c:pt>
                <c:pt idx="1759">
                  <c:v>1.5820000000000001</c:v>
                </c:pt>
                <c:pt idx="1760">
                  <c:v>1.589</c:v>
                </c:pt>
                <c:pt idx="1761">
                  <c:v>1.581</c:v>
                </c:pt>
                <c:pt idx="1762">
                  <c:v>1.6919999999999999</c:v>
                </c:pt>
                <c:pt idx="1763">
                  <c:v>1.6579999999999999</c:v>
                </c:pt>
                <c:pt idx="1764">
                  <c:v>1.601</c:v>
                </c:pt>
                <c:pt idx="1765">
                  <c:v>1.5620000000000001</c:v>
                </c:pt>
                <c:pt idx="1766">
                  <c:v>1.5820000000000001</c:v>
                </c:pt>
                <c:pt idx="1767">
                  <c:v>1.587</c:v>
                </c:pt>
                <c:pt idx="1768">
                  <c:v>1.5980000000000001</c:v>
                </c:pt>
                <c:pt idx="1769">
                  <c:v>1.5609999999999999</c:v>
                </c:pt>
                <c:pt idx="1770">
                  <c:v>1.5449999999999999</c:v>
                </c:pt>
                <c:pt idx="1771">
                  <c:v>1.5629999999999999</c:v>
                </c:pt>
                <c:pt idx="1772">
                  <c:v>1.6379999999999999</c:v>
                </c:pt>
                <c:pt idx="1773">
                  <c:v>1.62</c:v>
                </c:pt>
                <c:pt idx="1774">
                  <c:v>1.631</c:v>
                </c:pt>
                <c:pt idx="1775">
                  <c:v>1.5509999999999999</c:v>
                </c:pt>
                <c:pt idx="1776">
                  <c:v>1.5469999999999999</c:v>
                </c:pt>
                <c:pt idx="1777">
                  <c:v>1.556</c:v>
                </c:pt>
                <c:pt idx="1778">
                  <c:v>1.5089999999999999</c:v>
                </c:pt>
                <c:pt idx="1779">
                  <c:v>1.4810000000000001</c:v>
                </c:pt>
                <c:pt idx="1780">
                  <c:v>1.421</c:v>
                </c:pt>
                <c:pt idx="1781">
                  <c:v>1.45</c:v>
                </c:pt>
                <c:pt idx="1782">
                  <c:v>1.4870000000000001</c:v>
                </c:pt>
                <c:pt idx="1783">
                  <c:v>1.502</c:v>
                </c:pt>
                <c:pt idx="1784">
                  <c:v>1.496</c:v>
                </c:pt>
                <c:pt idx="1785">
                  <c:v>1.4930000000000001</c:v>
                </c:pt>
                <c:pt idx="1786">
                  <c:v>1.498</c:v>
                </c:pt>
                <c:pt idx="1787">
                  <c:v>1.506</c:v>
                </c:pt>
                <c:pt idx="1788">
                  <c:v>1.5029999999999999</c:v>
                </c:pt>
                <c:pt idx="1789">
                  <c:v>1.5569999999999999</c:v>
                </c:pt>
                <c:pt idx="1790">
                  <c:v>1.5569999999999999</c:v>
                </c:pt>
                <c:pt idx="1791">
                  <c:v>1.5980000000000001</c:v>
                </c:pt>
                <c:pt idx="1792">
                  <c:v>1.6259999999999999</c:v>
                </c:pt>
                <c:pt idx="1793">
                  <c:v>1.5740000000000001</c:v>
                </c:pt>
                <c:pt idx="1794">
                  <c:v>1.4790000000000001</c:v>
                </c:pt>
                <c:pt idx="1795">
                  <c:v>1.514</c:v>
                </c:pt>
                <c:pt idx="1796">
                  <c:v>1.5269999999999999</c:v>
                </c:pt>
                <c:pt idx="1797">
                  <c:v>1.573</c:v>
                </c:pt>
                <c:pt idx="1798">
                  <c:v>1.5569999999999999</c:v>
                </c:pt>
                <c:pt idx="1799">
                  <c:v>1.589</c:v>
                </c:pt>
                <c:pt idx="1800">
                  <c:v>1.5489999999999999</c:v>
                </c:pt>
                <c:pt idx="1801">
                  <c:v>1.5840000000000001</c:v>
                </c:pt>
                <c:pt idx="1802">
                  <c:v>1.605</c:v>
                </c:pt>
                <c:pt idx="1803">
                  <c:v>1.6579999999999999</c:v>
                </c:pt>
                <c:pt idx="1804">
                  <c:v>1.635</c:v>
                </c:pt>
                <c:pt idx="1805">
                  <c:v>1.667</c:v>
                </c:pt>
                <c:pt idx="1806">
                  <c:v>1.7</c:v>
                </c:pt>
                <c:pt idx="1807">
                  <c:v>1.7390000000000001</c:v>
                </c:pt>
                <c:pt idx="1808">
                  <c:v>1.7709999999999999</c:v>
                </c:pt>
                <c:pt idx="1809">
                  <c:v>1.7709999999999999</c:v>
                </c:pt>
                <c:pt idx="1810">
                  <c:v>1.8340000000000001</c:v>
                </c:pt>
                <c:pt idx="1811">
                  <c:v>1.71</c:v>
                </c:pt>
                <c:pt idx="1812">
                  <c:v>1.5669999999999999</c:v>
                </c:pt>
                <c:pt idx="1813">
                  <c:v>1.5349999999999999</c:v>
                </c:pt>
                <c:pt idx="1814">
                  <c:v>1.694</c:v>
                </c:pt>
                <c:pt idx="1815">
                  <c:v>1.706</c:v>
                </c:pt>
                <c:pt idx="1816">
                  <c:v>1.8109999999999999</c:v>
                </c:pt>
                <c:pt idx="1817">
                  <c:v>1.819</c:v>
                </c:pt>
                <c:pt idx="1818">
                  <c:v>1.746</c:v>
                </c:pt>
                <c:pt idx="1819">
                  <c:v>1.6839999999999999</c:v>
                </c:pt>
                <c:pt idx="1820">
                  <c:v>1.6970000000000001</c:v>
                </c:pt>
                <c:pt idx="1821">
                  <c:v>1.7370000000000001</c:v>
                </c:pt>
                <c:pt idx="1822">
                  <c:v>1.72</c:v>
                </c:pt>
                <c:pt idx="1823">
                  <c:v>1.7190000000000001</c:v>
                </c:pt>
                <c:pt idx="1824">
                  <c:v>1.734</c:v>
                </c:pt>
                <c:pt idx="1825">
                  <c:v>1.657</c:v>
                </c:pt>
                <c:pt idx="1826">
                  <c:v>1.5820000000000001</c:v>
                </c:pt>
                <c:pt idx="1827">
                  <c:v>1.569</c:v>
                </c:pt>
                <c:pt idx="1828">
                  <c:v>1.641</c:v>
                </c:pt>
                <c:pt idx="1829">
                  <c:v>1.6040000000000001</c:v>
                </c:pt>
                <c:pt idx="1830">
                  <c:v>1.629</c:v>
                </c:pt>
                <c:pt idx="1831">
                  <c:v>1.681</c:v>
                </c:pt>
                <c:pt idx="1832">
                  <c:v>1.786</c:v>
                </c:pt>
                <c:pt idx="1833">
                  <c:v>1.7829999999999999</c:v>
                </c:pt>
                <c:pt idx="1834">
                  <c:v>1.659</c:v>
                </c:pt>
                <c:pt idx="1835">
                  <c:v>1.623</c:v>
                </c:pt>
                <c:pt idx="1836">
                  <c:v>1.6220000000000001</c:v>
                </c:pt>
                <c:pt idx="1837">
                  <c:v>1.702</c:v>
                </c:pt>
                <c:pt idx="1838">
                  <c:v>1.474</c:v>
                </c:pt>
                <c:pt idx="1839">
                  <c:v>1.3919999999999999</c:v>
                </c:pt>
                <c:pt idx="1840">
                  <c:v>1.282</c:v>
                </c:pt>
                <c:pt idx="1841">
                  <c:v>1.3140000000000001</c:v>
                </c:pt>
                <c:pt idx="1842">
                  <c:v>1.341</c:v>
                </c:pt>
                <c:pt idx="1843">
                  <c:v>1.3360000000000001</c:v>
                </c:pt>
                <c:pt idx="1844">
                  <c:v>1.349</c:v>
                </c:pt>
                <c:pt idx="1845">
                  <c:v>1.3640000000000001</c:v>
                </c:pt>
                <c:pt idx="1846">
                  <c:v>1.4079999999999999</c:v>
                </c:pt>
                <c:pt idx="1847">
                  <c:v>1.3149999999999999</c:v>
                </c:pt>
                <c:pt idx="1848">
                  <c:v>1.28</c:v>
                </c:pt>
                <c:pt idx="1849">
                  <c:v>1.377</c:v>
                </c:pt>
                <c:pt idx="1850">
                  <c:v>1.3560000000000001</c:v>
                </c:pt>
                <c:pt idx="1851">
                  <c:v>1.448</c:v>
                </c:pt>
                <c:pt idx="1852">
                  <c:v>1.339</c:v>
                </c:pt>
                <c:pt idx="1853">
                  <c:v>1.379</c:v>
                </c:pt>
                <c:pt idx="1854">
                  <c:v>1.29</c:v>
                </c:pt>
                <c:pt idx="1855">
                  <c:v>1.244</c:v>
                </c:pt>
                <c:pt idx="1856">
                  <c:v>1.39</c:v>
                </c:pt>
                <c:pt idx="1857">
                  <c:v>1.2330000000000001</c:v>
                </c:pt>
                <c:pt idx="1858">
                  <c:v>1.105</c:v>
                </c:pt>
                <c:pt idx="1859">
                  <c:v>1.0780000000000001</c:v>
                </c:pt>
                <c:pt idx="1860">
                  <c:v>1.024</c:v>
                </c:pt>
                <c:pt idx="1861">
                  <c:v>0.88400000000000001</c:v>
                </c:pt>
                <c:pt idx="1862">
                  <c:v>0.81599999999999995</c:v>
                </c:pt>
                <c:pt idx="1863">
                  <c:v>0.78900000000000003</c:v>
                </c:pt>
                <c:pt idx="1864">
                  <c:v>0.81200000000000006</c:v>
                </c:pt>
                <c:pt idx="1865">
                  <c:v>0.78600000000000003</c:v>
                </c:pt>
                <c:pt idx="1866">
                  <c:v>0.74399999999999999</c:v>
                </c:pt>
                <c:pt idx="1867">
                  <c:v>0.73299999999999998</c:v>
                </c:pt>
                <c:pt idx="1868">
                  <c:v>0.72399999999999998</c:v>
                </c:pt>
                <c:pt idx="1869">
                  <c:v>0.72299999999999998</c:v>
                </c:pt>
                <c:pt idx="1870">
                  <c:v>0.76300000000000001</c:v>
                </c:pt>
                <c:pt idx="1871">
                  <c:v>0.81599999999999995</c:v>
                </c:pt>
                <c:pt idx="1872">
                  <c:v>0.81599999999999995</c:v>
                </c:pt>
                <c:pt idx="1873">
                  <c:v>0.84399999999999997</c:v>
                </c:pt>
                <c:pt idx="1874">
                  <c:v>0.83699999999999997</c:v>
                </c:pt>
                <c:pt idx="1875">
                  <c:v>0.84799999999999998</c:v>
                </c:pt>
                <c:pt idx="1876">
                  <c:v>0.84699999999999998</c:v>
                </c:pt>
                <c:pt idx="1877">
                  <c:v>0.85099999999999998</c:v>
                </c:pt>
                <c:pt idx="1878">
                  <c:v>0.82499999999999996</c:v>
                </c:pt>
                <c:pt idx="1879">
                  <c:v>0.82199999999999995</c:v>
                </c:pt>
                <c:pt idx="1880">
                  <c:v>0.82799999999999996</c:v>
                </c:pt>
                <c:pt idx="1881">
                  <c:v>0.84799999999999998</c:v>
                </c:pt>
                <c:pt idx="1882">
                  <c:v>0.89200000000000002</c:v>
                </c:pt>
                <c:pt idx="1883">
                  <c:v>0.85799999999999998</c:v>
                </c:pt>
                <c:pt idx="1884">
                  <c:v>0.89500000000000002</c:v>
                </c:pt>
                <c:pt idx="1885">
                  <c:v>0.88100000000000001</c:v>
                </c:pt>
                <c:pt idx="1886">
                  <c:v>0.86799999999999999</c:v>
                </c:pt>
                <c:pt idx="1887">
                  <c:v>0.88300000000000001</c:v>
                </c:pt>
                <c:pt idx="1888">
                  <c:v>0.89900000000000002</c:v>
                </c:pt>
                <c:pt idx="1889">
                  <c:v>1.0009999999999999</c:v>
                </c:pt>
                <c:pt idx="1890">
                  <c:v>0.97399999999999998</c:v>
                </c:pt>
                <c:pt idx="1891">
                  <c:v>1.002</c:v>
                </c:pt>
                <c:pt idx="1892">
                  <c:v>1.0549999999999999</c:v>
                </c:pt>
                <c:pt idx="1893">
                  <c:v>0.94</c:v>
                </c:pt>
                <c:pt idx="1894">
                  <c:v>1.0760000000000001</c:v>
                </c:pt>
                <c:pt idx="1895">
                  <c:v>1.17</c:v>
                </c:pt>
                <c:pt idx="1896">
                  <c:v>1.2210000000000001</c:v>
                </c:pt>
                <c:pt idx="1897">
                  <c:v>1.175</c:v>
                </c:pt>
                <c:pt idx="1898">
                  <c:v>1.216</c:v>
                </c:pt>
                <c:pt idx="1899">
                  <c:v>1.2010000000000001</c:v>
                </c:pt>
                <c:pt idx="1900">
                  <c:v>1.216</c:v>
                </c:pt>
                <c:pt idx="1901">
                  <c:v>1.2350000000000001</c:v>
                </c:pt>
                <c:pt idx="1902">
                  <c:v>1.2210000000000001</c:v>
                </c:pt>
                <c:pt idx="1903">
                  <c:v>1.1850000000000001</c:v>
                </c:pt>
                <c:pt idx="1904">
                  <c:v>1.2110000000000001</c:v>
                </c:pt>
                <c:pt idx="1905">
                  <c:v>1.2689999999999999</c:v>
                </c:pt>
                <c:pt idx="1906">
                  <c:v>1.2929999999999999</c:v>
                </c:pt>
                <c:pt idx="1907">
                  <c:v>1.27</c:v>
                </c:pt>
                <c:pt idx="1908">
                  <c:v>1.258</c:v>
                </c:pt>
                <c:pt idx="1909">
                  <c:v>1.2170000000000001</c:v>
                </c:pt>
                <c:pt idx="1910">
                  <c:v>1.165</c:v>
                </c:pt>
                <c:pt idx="1911">
                  <c:v>1.1779999999999999</c:v>
                </c:pt>
                <c:pt idx="1912">
                  <c:v>1.1659999999999999</c:v>
                </c:pt>
                <c:pt idx="1913">
                  <c:v>1.177</c:v>
                </c:pt>
                <c:pt idx="1914">
                  <c:v>1.1919999999999999</c:v>
                </c:pt>
                <c:pt idx="1915">
                  <c:v>1.1819999999999999</c:v>
                </c:pt>
                <c:pt idx="1916">
                  <c:v>1.155</c:v>
                </c:pt>
                <c:pt idx="1917">
                  <c:v>1.127</c:v>
                </c:pt>
                <c:pt idx="1918">
                  <c:v>1.1910000000000001</c:v>
                </c:pt>
                <c:pt idx="1919">
                  <c:v>1.2190000000000001</c:v>
                </c:pt>
                <c:pt idx="1920">
                  <c:v>1.1779999999999999</c:v>
                </c:pt>
                <c:pt idx="1921">
                  <c:v>1.1830000000000001</c:v>
                </c:pt>
                <c:pt idx="1922">
                  <c:v>1.252</c:v>
                </c:pt>
                <c:pt idx="1923">
                  <c:v>1.2490000000000001</c:v>
                </c:pt>
                <c:pt idx="1924">
                  <c:v>1.288</c:v>
                </c:pt>
                <c:pt idx="1925">
                  <c:v>1.298</c:v>
                </c:pt>
                <c:pt idx="1926">
                  <c:v>1.2410000000000001</c:v>
                </c:pt>
                <c:pt idx="1927">
                  <c:v>1.2330000000000001</c:v>
                </c:pt>
                <c:pt idx="1928">
                  <c:v>1.4059999999999999</c:v>
                </c:pt>
                <c:pt idx="1929">
                  <c:v>1.306</c:v>
                </c:pt>
                <c:pt idx="1930">
                  <c:v>1.28</c:v>
                </c:pt>
                <c:pt idx="1931">
                  <c:v>1.276</c:v>
                </c:pt>
                <c:pt idx="1932">
                  <c:v>1.254</c:v>
                </c:pt>
                <c:pt idx="1933">
                  <c:v>1.3009999999999999</c:v>
                </c:pt>
                <c:pt idx="1934">
                  <c:v>1.2909999999999999</c:v>
                </c:pt>
                <c:pt idx="1935">
                  <c:v>1.248</c:v>
                </c:pt>
                <c:pt idx="1936">
                  <c:v>1.3180000000000001</c:v>
                </c:pt>
                <c:pt idx="1937">
                  <c:v>1.3720000000000001</c:v>
                </c:pt>
                <c:pt idx="1938">
                  <c:v>1.325</c:v>
                </c:pt>
                <c:pt idx="1939">
                  <c:v>1.1930000000000001</c:v>
                </c:pt>
                <c:pt idx="1940">
                  <c:v>1.351</c:v>
                </c:pt>
                <c:pt idx="1941">
                  <c:v>1.405</c:v>
                </c:pt>
                <c:pt idx="1942">
                  <c:v>1.466</c:v>
                </c:pt>
                <c:pt idx="1943">
                  <c:v>1.476</c:v>
                </c:pt>
                <c:pt idx="1944">
                  <c:v>1.516</c:v>
                </c:pt>
                <c:pt idx="1945">
                  <c:v>1.526</c:v>
                </c:pt>
                <c:pt idx="1946">
                  <c:v>1.5409999999999999</c:v>
                </c:pt>
                <c:pt idx="1947">
                  <c:v>1.546</c:v>
                </c:pt>
                <c:pt idx="1948">
                  <c:v>1.5029999999999999</c:v>
                </c:pt>
                <c:pt idx="1949">
                  <c:v>1.478</c:v>
                </c:pt>
                <c:pt idx="1950">
                  <c:v>1.5</c:v>
                </c:pt>
                <c:pt idx="1951">
                  <c:v>1.5349999999999999</c:v>
                </c:pt>
                <c:pt idx="1952">
                  <c:v>1.5329999999999999</c:v>
                </c:pt>
                <c:pt idx="1953">
                  <c:v>1.5669999999999999</c:v>
                </c:pt>
                <c:pt idx="1954">
                  <c:v>1.597</c:v>
                </c:pt>
                <c:pt idx="1955">
                  <c:v>1.65</c:v>
                </c:pt>
                <c:pt idx="1956">
                  <c:v>1.6950000000000001</c:v>
                </c:pt>
                <c:pt idx="1957">
                  <c:v>1.7130000000000001</c:v>
                </c:pt>
                <c:pt idx="1958">
                  <c:v>1.7170000000000001</c:v>
                </c:pt>
                <c:pt idx="1959">
                  <c:v>1.675</c:v>
                </c:pt>
                <c:pt idx="1960">
                  <c:v>1.675</c:v>
                </c:pt>
                <c:pt idx="1961">
                  <c:v>1.6339999999999999</c:v>
                </c:pt>
                <c:pt idx="1962">
                  <c:v>1.6160000000000001</c:v>
                </c:pt>
                <c:pt idx="1963">
                  <c:v>1.65</c:v>
                </c:pt>
                <c:pt idx="1964">
                  <c:v>1.6850000000000001</c:v>
                </c:pt>
                <c:pt idx="1965">
                  <c:v>1.716</c:v>
                </c:pt>
                <c:pt idx="1966">
                  <c:v>1.726</c:v>
                </c:pt>
                <c:pt idx="1967">
                  <c:v>1.726</c:v>
                </c:pt>
                <c:pt idx="1968">
                  <c:v>1.7509999999999999</c:v>
                </c:pt>
                <c:pt idx="1969">
                  <c:v>1.7450000000000001</c:v>
                </c:pt>
                <c:pt idx="1970">
                  <c:v>1.7410000000000001</c:v>
                </c:pt>
                <c:pt idx="1971">
                  <c:v>1.7210000000000001</c:v>
                </c:pt>
                <c:pt idx="1972">
                  <c:v>1.7250000000000001</c:v>
                </c:pt>
                <c:pt idx="1973">
                  <c:v>1.7490000000000001</c:v>
                </c:pt>
                <c:pt idx="1974">
                  <c:v>1.7470000000000001</c:v>
                </c:pt>
                <c:pt idx="1975">
                  <c:v>1.804</c:v>
                </c:pt>
                <c:pt idx="1976">
                  <c:v>1.7709999999999999</c:v>
                </c:pt>
                <c:pt idx="1977">
                  <c:v>1.8320000000000001</c:v>
                </c:pt>
                <c:pt idx="1978">
                  <c:v>1.8169999999999999</c:v>
                </c:pt>
                <c:pt idx="1979">
                  <c:v>1.81</c:v>
                </c:pt>
                <c:pt idx="1980">
                  <c:v>1.8009999999999999</c:v>
                </c:pt>
                <c:pt idx="1981">
                  <c:v>1.8109999999999999</c:v>
                </c:pt>
                <c:pt idx="1982">
                  <c:v>1.794</c:v>
                </c:pt>
                <c:pt idx="1983">
                  <c:v>1.829</c:v>
                </c:pt>
                <c:pt idx="1984">
                  <c:v>1.83</c:v>
                </c:pt>
                <c:pt idx="1985">
                  <c:v>1.833</c:v>
                </c:pt>
                <c:pt idx="1986">
                  <c:v>1.867</c:v>
                </c:pt>
                <c:pt idx="1987">
                  <c:v>1.875</c:v>
                </c:pt>
                <c:pt idx="1988">
                  <c:v>1.87</c:v>
                </c:pt>
                <c:pt idx="1989">
                  <c:v>1.84</c:v>
                </c:pt>
                <c:pt idx="1990">
                  <c:v>1.8280000000000001</c:v>
                </c:pt>
                <c:pt idx="1991">
                  <c:v>1.804</c:v>
                </c:pt>
                <c:pt idx="1992">
                  <c:v>1.829</c:v>
                </c:pt>
                <c:pt idx="1993">
                  <c:v>1.68</c:v>
                </c:pt>
                <c:pt idx="1994">
                  <c:v>1.7609999999999999</c:v>
                </c:pt>
                <c:pt idx="1995">
                  <c:v>1.8620000000000001</c:v>
                </c:pt>
                <c:pt idx="1996">
                  <c:v>1.8859999999999999</c:v>
                </c:pt>
                <c:pt idx="1997">
                  <c:v>1.8939999999999999</c:v>
                </c:pt>
                <c:pt idx="1998">
                  <c:v>1.8879999999999999</c:v>
                </c:pt>
                <c:pt idx="1999">
                  <c:v>1.871</c:v>
                </c:pt>
                <c:pt idx="2000">
                  <c:v>1.8839999999999999</c:v>
                </c:pt>
                <c:pt idx="2001">
                  <c:v>1.865</c:v>
                </c:pt>
                <c:pt idx="2002">
                  <c:v>1.883</c:v>
                </c:pt>
                <c:pt idx="2003">
                  <c:v>1.879</c:v>
                </c:pt>
                <c:pt idx="2004">
                  <c:v>1.9019999999999999</c:v>
                </c:pt>
                <c:pt idx="2005">
                  <c:v>1.9259999999999999</c:v>
                </c:pt>
                <c:pt idx="2006">
                  <c:v>1.929</c:v>
                </c:pt>
                <c:pt idx="2007">
                  <c:v>1.9159999999999999</c:v>
                </c:pt>
                <c:pt idx="2008">
                  <c:v>1.954</c:v>
                </c:pt>
                <c:pt idx="2009">
                  <c:v>1.9450000000000001</c:v>
                </c:pt>
                <c:pt idx="2010">
                  <c:v>1.952</c:v>
                </c:pt>
                <c:pt idx="2011">
                  <c:v>1.994</c:v>
                </c:pt>
                <c:pt idx="2012">
                  <c:v>2.0619999999999998</c:v>
                </c:pt>
                <c:pt idx="2013">
                  <c:v>2.028</c:v>
                </c:pt>
                <c:pt idx="2014">
                  <c:v>2.0209999999999999</c:v>
                </c:pt>
                <c:pt idx="2015">
                  <c:v>1.984</c:v>
                </c:pt>
                <c:pt idx="2016">
                  <c:v>2.0070000000000001</c:v>
                </c:pt>
                <c:pt idx="2017">
                  <c:v>1.99</c:v>
                </c:pt>
                <c:pt idx="2018">
                  <c:v>1.9650000000000001</c:v>
                </c:pt>
                <c:pt idx="2019">
                  <c:v>2.0150000000000001</c:v>
                </c:pt>
                <c:pt idx="2020">
                  <c:v>1.9770000000000001</c:v>
                </c:pt>
                <c:pt idx="2021">
                  <c:v>1.899</c:v>
                </c:pt>
                <c:pt idx="2022">
                  <c:v>1.956</c:v>
                </c:pt>
                <c:pt idx="2023">
                  <c:v>1.8720000000000001</c:v>
                </c:pt>
                <c:pt idx="2024">
                  <c:v>1.87</c:v>
                </c:pt>
                <c:pt idx="2025">
                  <c:v>1.823</c:v>
                </c:pt>
                <c:pt idx="2026">
                  <c:v>1.7569999999999999</c:v>
                </c:pt>
                <c:pt idx="2027">
                  <c:v>1.7589999999999999</c:v>
                </c:pt>
                <c:pt idx="2028">
                  <c:v>1.78</c:v>
                </c:pt>
                <c:pt idx="2029">
                  <c:v>1.784</c:v>
                </c:pt>
                <c:pt idx="2030">
                  <c:v>1.806</c:v>
                </c:pt>
                <c:pt idx="2031">
                  <c:v>1.8009999999999999</c:v>
                </c:pt>
                <c:pt idx="2032">
                  <c:v>1.837</c:v>
                </c:pt>
                <c:pt idx="2033">
                  <c:v>1.8480000000000001</c:v>
                </c:pt>
                <c:pt idx="2034">
                  <c:v>1.8720000000000001</c:v>
                </c:pt>
                <c:pt idx="2035">
                  <c:v>1.9</c:v>
                </c:pt>
                <c:pt idx="2036">
                  <c:v>1.9</c:v>
                </c:pt>
                <c:pt idx="2037">
                  <c:v>1.9179999999999999</c:v>
                </c:pt>
                <c:pt idx="2038">
                  <c:v>1.931</c:v>
                </c:pt>
                <c:pt idx="2039">
                  <c:v>2.0219999999999998</c:v>
                </c:pt>
                <c:pt idx="2040">
                  <c:v>1.994</c:v>
                </c:pt>
                <c:pt idx="2041">
                  <c:v>1.9610000000000001</c:v>
                </c:pt>
                <c:pt idx="2042">
                  <c:v>1.9259999999999999</c:v>
                </c:pt>
                <c:pt idx="2043">
                  <c:v>2.0030000000000001</c:v>
                </c:pt>
                <c:pt idx="2044">
                  <c:v>2.0459999999999998</c:v>
                </c:pt>
                <c:pt idx="2045">
                  <c:v>2.0649999999999999</c:v>
                </c:pt>
                <c:pt idx="2046">
                  <c:v>2.0609999999999999</c:v>
                </c:pt>
                <c:pt idx="2047">
                  <c:v>2.0979999999999999</c:v>
                </c:pt>
                <c:pt idx="2048">
                  <c:v>2.052</c:v>
                </c:pt>
                <c:pt idx="2049">
                  <c:v>2.004</c:v>
                </c:pt>
                <c:pt idx="2050">
                  <c:v>1.99</c:v>
                </c:pt>
                <c:pt idx="2051">
                  <c:v>2.0590000000000002</c:v>
                </c:pt>
                <c:pt idx="2052">
                  <c:v>2.0939999999999999</c:v>
                </c:pt>
                <c:pt idx="2053">
                  <c:v>2.0859999999999999</c:v>
                </c:pt>
                <c:pt idx="2054">
                  <c:v>2.0750000000000002</c:v>
                </c:pt>
                <c:pt idx="2055">
                  <c:v>2.0699999999999998</c:v>
                </c:pt>
                <c:pt idx="2056">
                  <c:v>2.0579999999999998</c:v>
                </c:pt>
                <c:pt idx="2057">
                  <c:v>2.08</c:v>
                </c:pt>
                <c:pt idx="2058">
                  <c:v>2.0859999999999999</c:v>
                </c:pt>
                <c:pt idx="2059">
                  <c:v>2.12</c:v>
                </c:pt>
                <c:pt idx="2060">
                  <c:v>2.1379999999999999</c:v>
                </c:pt>
                <c:pt idx="2061">
                  <c:v>2.1680000000000001</c:v>
                </c:pt>
                <c:pt idx="2062">
                  <c:v>2.1669999999999998</c:v>
                </c:pt>
                <c:pt idx="2063">
                  <c:v>2.1739999999999999</c:v>
                </c:pt>
                <c:pt idx="2064">
                  <c:v>2.1970000000000001</c:v>
                </c:pt>
                <c:pt idx="2065">
                  <c:v>2.2210000000000001</c:v>
                </c:pt>
                <c:pt idx="2066">
                  <c:v>2.2360000000000002</c:v>
                </c:pt>
                <c:pt idx="2067">
                  <c:v>2.238</c:v>
                </c:pt>
                <c:pt idx="2068">
                  <c:v>2.2599999999999998</c:v>
                </c:pt>
                <c:pt idx="2069">
                  <c:v>2.1989999999999998</c:v>
                </c:pt>
                <c:pt idx="2070">
                  <c:v>2.1989999999999998</c:v>
                </c:pt>
                <c:pt idx="2071">
                  <c:v>2.1850000000000001</c:v>
                </c:pt>
                <c:pt idx="2072">
                  <c:v>2.202</c:v>
                </c:pt>
                <c:pt idx="2073">
                  <c:v>2.1970000000000001</c:v>
                </c:pt>
                <c:pt idx="2074">
                  <c:v>2.2490000000000001</c:v>
                </c:pt>
                <c:pt idx="2075">
                  <c:v>2.2639999999999998</c:v>
                </c:pt>
                <c:pt idx="2076">
                  <c:v>2.278</c:v>
                </c:pt>
                <c:pt idx="2077">
                  <c:v>2.2839999999999998</c:v>
                </c:pt>
                <c:pt idx="2078">
                  <c:v>2.2709999999999999</c:v>
                </c:pt>
                <c:pt idx="2079">
                  <c:v>2.3109999999999999</c:v>
                </c:pt>
                <c:pt idx="2080">
                  <c:v>2.3029999999999999</c:v>
                </c:pt>
                <c:pt idx="2081">
                  <c:v>2.3069999999999999</c:v>
                </c:pt>
                <c:pt idx="2082">
                  <c:v>2.3290000000000002</c:v>
                </c:pt>
                <c:pt idx="2083">
                  <c:v>2.3460000000000001</c:v>
                </c:pt>
                <c:pt idx="2084">
                  <c:v>2.3439999999999999</c:v>
                </c:pt>
                <c:pt idx="2085">
                  <c:v>2.3010000000000002</c:v>
                </c:pt>
                <c:pt idx="2086">
                  <c:v>2.294</c:v>
                </c:pt>
                <c:pt idx="2087">
                  <c:v>2.3069999999999999</c:v>
                </c:pt>
                <c:pt idx="2088">
                  <c:v>2.3359999999999999</c:v>
                </c:pt>
                <c:pt idx="2089">
                  <c:v>2.2970000000000002</c:v>
                </c:pt>
                <c:pt idx="2090">
                  <c:v>2.27</c:v>
                </c:pt>
                <c:pt idx="2091">
                  <c:v>2.2589999999999999</c:v>
                </c:pt>
                <c:pt idx="2092">
                  <c:v>2.2650000000000001</c:v>
                </c:pt>
                <c:pt idx="2093">
                  <c:v>2.226</c:v>
                </c:pt>
                <c:pt idx="2094">
                  <c:v>2.2589999999999999</c:v>
                </c:pt>
                <c:pt idx="2095">
                  <c:v>2.2999999999999998</c:v>
                </c:pt>
                <c:pt idx="2096">
                  <c:v>2.282</c:v>
                </c:pt>
                <c:pt idx="2097">
                  <c:v>2.2890000000000001</c:v>
                </c:pt>
                <c:pt idx="2098">
                  <c:v>2.2989999999999999</c:v>
                </c:pt>
                <c:pt idx="2099">
                  <c:v>2.2829999999999999</c:v>
                </c:pt>
                <c:pt idx="2100">
                  <c:v>2.2690000000000001</c:v>
                </c:pt>
                <c:pt idx="2101">
                  <c:v>2.262</c:v>
                </c:pt>
                <c:pt idx="2102">
                  <c:v>2.3090000000000002</c:v>
                </c:pt>
                <c:pt idx="2103">
                  <c:v>2.331</c:v>
                </c:pt>
                <c:pt idx="2104">
                  <c:v>2.399</c:v>
                </c:pt>
                <c:pt idx="2105">
                  <c:v>2.4129999999999998</c:v>
                </c:pt>
                <c:pt idx="2106">
                  <c:v>2.3780000000000001</c:v>
                </c:pt>
                <c:pt idx="2107">
                  <c:v>2.3740000000000001</c:v>
                </c:pt>
                <c:pt idx="2108">
                  <c:v>2.3650000000000002</c:v>
                </c:pt>
                <c:pt idx="2109">
                  <c:v>2.395</c:v>
                </c:pt>
                <c:pt idx="2110">
                  <c:v>2.359</c:v>
                </c:pt>
                <c:pt idx="2111">
                  <c:v>2.3730000000000002</c:v>
                </c:pt>
                <c:pt idx="2112">
                  <c:v>2.3980000000000001</c:v>
                </c:pt>
                <c:pt idx="2113">
                  <c:v>2.4020000000000001</c:v>
                </c:pt>
                <c:pt idx="2114">
                  <c:v>2.3610000000000002</c:v>
                </c:pt>
                <c:pt idx="2115">
                  <c:v>2.403</c:v>
                </c:pt>
                <c:pt idx="2116">
                  <c:v>2.4340000000000002</c:v>
                </c:pt>
                <c:pt idx="2117">
                  <c:v>2.4359999999999999</c:v>
                </c:pt>
                <c:pt idx="2118">
                  <c:v>2.4289999999999998</c:v>
                </c:pt>
                <c:pt idx="2119">
                  <c:v>2.403</c:v>
                </c:pt>
                <c:pt idx="2120">
                  <c:v>2.4129999999999998</c:v>
                </c:pt>
                <c:pt idx="2121">
                  <c:v>2.4289999999999998</c:v>
                </c:pt>
                <c:pt idx="2122">
                  <c:v>2.42</c:v>
                </c:pt>
                <c:pt idx="2123">
                  <c:v>2.44</c:v>
                </c:pt>
                <c:pt idx="2124">
                  <c:v>2.4590000000000001</c:v>
                </c:pt>
                <c:pt idx="2125">
                  <c:v>2.488</c:v>
                </c:pt>
                <c:pt idx="2126">
                  <c:v>2.4780000000000002</c:v>
                </c:pt>
                <c:pt idx="2127">
                  <c:v>2.476</c:v>
                </c:pt>
                <c:pt idx="2128">
                  <c:v>2.512</c:v>
                </c:pt>
                <c:pt idx="2129">
                  <c:v>2.5030000000000001</c:v>
                </c:pt>
                <c:pt idx="2130">
                  <c:v>2.48</c:v>
                </c:pt>
                <c:pt idx="2131">
                  <c:v>2.4649999999999999</c:v>
                </c:pt>
                <c:pt idx="2132">
                  <c:v>2.452</c:v>
                </c:pt>
                <c:pt idx="2133">
                  <c:v>2.4460000000000002</c:v>
                </c:pt>
                <c:pt idx="2134">
                  <c:v>2.4489999999999998</c:v>
                </c:pt>
                <c:pt idx="2135">
                  <c:v>2.4609999999999999</c:v>
                </c:pt>
                <c:pt idx="2136">
                  <c:v>2.4750000000000001</c:v>
                </c:pt>
                <c:pt idx="2137">
                  <c:v>2.5289999999999999</c:v>
                </c:pt>
                <c:pt idx="2138">
                  <c:v>2.5419999999999998</c:v>
                </c:pt>
                <c:pt idx="2139">
                  <c:v>2.5539999999999998</c:v>
                </c:pt>
                <c:pt idx="2140">
                  <c:v>2.5049999999999999</c:v>
                </c:pt>
                <c:pt idx="2141">
                  <c:v>2.4980000000000002</c:v>
                </c:pt>
                <c:pt idx="2142">
                  <c:v>2.4929999999999999</c:v>
                </c:pt>
                <c:pt idx="2143">
                  <c:v>2.4750000000000001</c:v>
                </c:pt>
                <c:pt idx="2144">
                  <c:v>2.5209999999999999</c:v>
                </c:pt>
                <c:pt idx="2145">
                  <c:v>2.5329999999999999</c:v>
                </c:pt>
                <c:pt idx="2146">
                  <c:v>2.5350000000000001</c:v>
                </c:pt>
                <c:pt idx="2147">
                  <c:v>2.5329999999999999</c:v>
                </c:pt>
                <c:pt idx="2148">
                  <c:v>2.5249999999999999</c:v>
                </c:pt>
                <c:pt idx="2149">
                  <c:v>2.5190000000000001</c:v>
                </c:pt>
                <c:pt idx="2150">
                  <c:v>2.5099999999999998</c:v>
                </c:pt>
                <c:pt idx="2151">
                  <c:v>2.4780000000000002</c:v>
                </c:pt>
                <c:pt idx="2152">
                  <c:v>2.468</c:v>
                </c:pt>
                <c:pt idx="2153">
                  <c:v>2.472</c:v>
                </c:pt>
                <c:pt idx="2154">
                  <c:v>2.46</c:v>
                </c:pt>
                <c:pt idx="2155">
                  <c:v>2.5430000000000001</c:v>
                </c:pt>
                <c:pt idx="2156">
                  <c:v>2.585</c:v>
                </c:pt>
                <c:pt idx="2157">
                  <c:v>2.5830000000000002</c:v>
                </c:pt>
                <c:pt idx="2158">
                  <c:v>2.5760000000000001</c:v>
                </c:pt>
                <c:pt idx="2159">
                  <c:v>2.5489999999999999</c:v>
                </c:pt>
                <c:pt idx="2160">
                  <c:v>2.5499999999999998</c:v>
                </c:pt>
                <c:pt idx="2161">
                  <c:v>2.5430000000000001</c:v>
                </c:pt>
                <c:pt idx="2162">
                  <c:v>2.5640000000000001</c:v>
                </c:pt>
                <c:pt idx="2163">
                  <c:v>2.5390000000000001</c:v>
                </c:pt>
                <c:pt idx="2164">
                  <c:v>2.5550000000000002</c:v>
                </c:pt>
                <c:pt idx="2165">
                  <c:v>2.552</c:v>
                </c:pt>
                <c:pt idx="2166">
                  <c:v>2.5529999999999999</c:v>
                </c:pt>
                <c:pt idx="2167">
                  <c:v>2.5249999999999999</c:v>
                </c:pt>
                <c:pt idx="2168">
                  <c:v>2.5299999999999998</c:v>
                </c:pt>
                <c:pt idx="2169">
                  <c:v>2.52</c:v>
                </c:pt>
                <c:pt idx="2170">
                  <c:v>2.4969999999999999</c:v>
                </c:pt>
                <c:pt idx="2171">
                  <c:v>2.5129999999999999</c:v>
                </c:pt>
                <c:pt idx="2172">
                  <c:v>2.5339999999999998</c:v>
                </c:pt>
                <c:pt idx="2173">
                  <c:v>2.5310000000000001</c:v>
                </c:pt>
                <c:pt idx="2174">
                  <c:v>2.556</c:v>
                </c:pt>
                <c:pt idx="2175">
                  <c:v>2.5950000000000002</c:v>
                </c:pt>
                <c:pt idx="2176">
                  <c:v>2.6</c:v>
                </c:pt>
                <c:pt idx="2177">
                  <c:v>2.5920000000000001</c:v>
                </c:pt>
                <c:pt idx="2178">
                  <c:v>2.593</c:v>
                </c:pt>
                <c:pt idx="2179">
                  <c:v>2.6669999999999998</c:v>
                </c:pt>
                <c:pt idx="2180">
                  <c:v>2.661</c:v>
                </c:pt>
                <c:pt idx="2181">
                  <c:v>2.6709999999999998</c:v>
                </c:pt>
                <c:pt idx="2182">
                  <c:v>2.6739999999999999</c:v>
                </c:pt>
                <c:pt idx="2183">
                  <c:v>2.7050000000000001</c:v>
                </c:pt>
                <c:pt idx="2184">
                  <c:v>2.7370000000000001</c:v>
                </c:pt>
                <c:pt idx="2185">
                  <c:v>2.7320000000000002</c:v>
                </c:pt>
                <c:pt idx="2186">
                  <c:v>2.7330000000000001</c:v>
                </c:pt>
                <c:pt idx="2187">
                  <c:v>2.7429999999999999</c:v>
                </c:pt>
                <c:pt idx="2188">
                  <c:v>2.786</c:v>
                </c:pt>
                <c:pt idx="2189">
                  <c:v>2.7719999999999998</c:v>
                </c:pt>
                <c:pt idx="2190">
                  <c:v>2.7360000000000002</c:v>
                </c:pt>
                <c:pt idx="2191">
                  <c:v>2.722</c:v>
                </c:pt>
                <c:pt idx="2192">
                  <c:v>2.7349999999999999</c:v>
                </c:pt>
                <c:pt idx="2193">
                  <c:v>2.746</c:v>
                </c:pt>
                <c:pt idx="2194">
                  <c:v>2.7559999999999998</c:v>
                </c:pt>
                <c:pt idx="2195">
                  <c:v>2.7610000000000001</c:v>
                </c:pt>
                <c:pt idx="2196">
                  <c:v>2.74</c:v>
                </c:pt>
                <c:pt idx="2197">
                  <c:v>2.698</c:v>
                </c:pt>
                <c:pt idx="2198">
                  <c:v>2.6840000000000002</c:v>
                </c:pt>
                <c:pt idx="2199">
                  <c:v>2.669</c:v>
                </c:pt>
                <c:pt idx="2200">
                  <c:v>2.617</c:v>
                </c:pt>
                <c:pt idx="2201">
                  <c:v>2.6320000000000001</c:v>
                </c:pt>
                <c:pt idx="2202">
                  <c:v>2.6379999999999999</c:v>
                </c:pt>
                <c:pt idx="2203">
                  <c:v>2.6619999999999999</c:v>
                </c:pt>
                <c:pt idx="2204">
                  <c:v>2.6629999999999998</c:v>
                </c:pt>
                <c:pt idx="2205">
                  <c:v>2.661</c:v>
                </c:pt>
                <c:pt idx="2206">
                  <c:v>2.6880000000000002</c:v>
                </c:pt>
                <c:pt idx="2207">
                  <c:v>2.694</c:v>
                </c:pt>
                <c:pt idx="2208">
                  <c:v>2.698</c:v>
                </c:pt>
                <c:pt idx="2209">
                  <c:v>2.67</c:v>
                </c:pt>
                <c:pt idx="2210">
                  <c:v>2.6280000000000001</c:v>
                </c:pt>
                <c:pt idx="2211">
                  <c:v>2.6309999999999998</c:v>
                </c:pt>
                <c:pt idx="2212">
                  <c:v>2.6280000000000001</c:v>
                </c:pt>
                <c:pt idx="2213">
                  <c:v>2.62</c:v>
                </c:pt>
                <c:pt idx="2214">
                  <c:v>2.633</c:v>
                </c:pt>
                <c:pt idx="2215">
                  <c:v>2.61</c:v>
                </c:pt>
                <c:pt idx="2216">
                  <c:v>2.617</c:v>
                </c:pt>
                <c:pt idx="2217">
                  <c:v>2.6309999999999998</c:v>
                </c:pt>
                <c:pt idx="2218">
                  <c:v>2.6749999999999998</c:v>
                </c:pt>
                <c:pt idx="2219">
                  <c:v>2.69</c:v>
                </c:pt>
                <c:pt idx="2220">
                  <c:v>2.68</c:v>
                </c:pt>
                <c:pt idx="2221">
                  <c:v>2.6640000000000001</c:v>
                </c:pt>
                <c:pt idx="2222">
                  <c:v>2.6720000000000002</c:v>
                </c:pt>
                <c:pt idx="2223">
                  <c:v>2.6629999999999998</c:v>
                </c:pt>
                <c:pt idx="2224">
                  <c:v>2.6970000000000001</c:v>
                </c:pt>
                <c:pt idx="2225">
                  <c:v>2.754</c:v>
                </c:pt>
                <c:pt idx="2226">
                  <c:v>2.7549999999999999</c:v>
                </c:pt>
                <c:pt idx="2227">
                  <c:v>2.694</c:v>
                </c:pt>
                <c:pt idx="2228">
                  <c:v>2.657</c:v>
                </c:pt>
                <c:pt idx="2229">
                  <c:v>2.702</c:v>
                </c:pt>
                <c:pt idx="2230">
                  <c:v>2.6680000000000001</c:v>
                </c:pt>
                <c:pt idx="2231">
                  <c:v>2.64</c:v>
                </c:pt>
                <c:pt idx="2232">
                  <c:v>2.6349999999999998</c:v>
                </c:pt>
                <c:pt idx="2233">
                  <c:v>2.629</c:v>
                </c:pt>
                <c:pt idx="2234">
                  <c:v>2.6190000000000002</c:v>
                </c:pt>
                <c:pt idx="2235">
                  <c:v>2.641</c:v>
                </c:pt>
                <c:pt idx="2236">
                  <c:v>2.66</c:v>
                </c:pt>
                <c:pt idx="2237">
                  <c:v>2.665</c:v>
                </c:pt>
                <c:pt idx="2238">
                  <c:v>2.6789999999999998</c:v>
                </c:pt>
                <c:pt idx="2239">
                  <c:v>2.6840000000000002</c:v>
                </c:pt>
                <c:pt idx="2240">
                  <c:v>2.6949999999999998</c:v>
                </c:pt>
                <c:pt idx="2241">
                  <c:v>2.7469999999999999</c:v>
                </c:pt>
                <c:pt idx="2242">
                  <c:v>2.7610000000000001</c:v>
                </c:pt>
                <c:pt idx="2243">
                  <c:v>2.7639999999999998</c:v>
                </c:pt>
                <c:pt idx="2244">
                  <c:v>2.78</c:v>
                </c:pt>
                <c:pt idx="2245">
                  <c:v>2.798</c:v>
                </c:pt>
                <c:pt idx="2246">
                  <c:v>2.786</c:v>
                </c:pt>
                <c:pt idx="2247">
                  <c:v>2.7589999999999999</c:v>
                </c:pt>
                <c:pt idx="2248">
                  <c:v>2.7759999999999998</c:v>
                </c:pt>
                <c:pt idx="2249">
                  <c:v>2.7440000000000002</c:v>
                </c:pt>
                <c:pt idx="2250">
                  <c:v>2.7029999999999998</c:v>
                </c:pt>
                <c:pt idx="2251">
                  <c:v>2.726</c:v>
                </c:pt>
                <c:pt idx="2252">
                  <c:v>2.7290000000000001</c:v>
                </c:pt>
                <c:pt idx="2253">
                  <c:v>2.7189999999999999</c:v>
                </c:pt>
                <c:pt idx="2254">
                  <c:v>2.7160000000000002</c:v>
                </c:pt>
                <c:pt idx="2255">
                  <c:v>2.6480000000000001</c:v>
                </c:pt>
                <c:pt idx="2256">
                  <c:v>2.6429999999999998</c:v>
                </c:pt>
                <c:pt idx="2257">
                  <c:v>2.6219999999999999</c:v>
                </c:pt>
                <c:pt idx="2258">
                  <c:v>2.6640000000000001</c:v>
                </c:pt>
                <c:pt idx="2259">
                  <c:v>2.665</c:v>
                </c:pt>
                <c:pt idx="2260">
                  <c:v>2.6930000000000001</c:v>
                </c:pt>
                <c:pt idx="2261">
                  <c:v>2.7240000000000002</c:v>
                </c:pt>
                <c:pt idx="2262">
                  <c:v>2.7839999999999998</c:v>
                </c:pt>
                <c:pt idx="2263">
                  <c:v>2.7730000000000001</c:v>
                </c:pt>
                <c:pt idx="2264">
                  <c:v>2.7280000000000002</c:v>
                </c:pt>
                <c:pt idx="2265">
                  <c:v>2.7530000000000001</c:v>
                </c:pt>
                <c:pt idx="2266">
                  <c:v>2.7250000000000001</c:v>
                </c:pt>
                <c:pt idx="2267">
                  <c:v>2.706</c:v>
                </c:pt>
                <c:pt idx="2268">
                  <c:v>2.7679999999999998</c:v>
                </c:pt>
                <c:pt idx="2269">
                  <c:v>2.7829999999999999</c:v>
                </c:pt>
                <c:pt idx="2270">
                  <c:v>2.823</c:v>
                </c:pt>
                <c:pt idx="2271">
                  <c:v>2.7949999999999999</c:v>
                </c:pt>
                <c:pt idx="2272">
                  <c:v>2.7549999999999999</c:v>
                </c:pt>
                <c:pt idx="2273">
                  <c:v>2.7850000000000001</c:v>
                </c:pt>
                <c:pt idx="2274">
                  <c:v>2.7530000000000001</c:v>
                </c:pt>
                <c:pt idx="2275">
                  <c:v>2.7389999999999999</c:v>
                </c:pt>
                <c:pt idx="2276">
                  <c:v>2.722</c:v>
                </c:pt>
                <c:pt idx="2277">
                  <c:v>2.742</c:v>
                </c:pt>
                <c:pt idx="2278">
                  <c:v>2.6779999999999999</c:v>
                </c:pt>
                <c:pt idx="2279">
                  <c:v>2.6909999999999998</c:v>
                </c:pt>
                <c:pt idx="2280">
                  <c:v>2.6669999999999998</c:v>
                </c:pt>
                <c:pt idx="2281">
                  <c:v>2.6890000000000001</c:v>
                </c:pt>
                <c:pt idx="2282">
                  <c:v>2.7330000000000001</c:v>
                </c:pt>
                <c:pt idx="2283">
                  <c:v>2.7650000000000001</c:v>
                </c:pt>
                <c:pt idx="2284">
                  <c:v>2.7530000000000001</c:v>
                </c:pt>
                <c:pt idx="2285">
                  <c:v>2.6949999999999998</c:v>
                </c:pt>
                <c:pt idx="2286">
                  <c:v>2.69</c:v>
                </c:pt>
                <c:pt idx="2287">
                  <c:v>2.706</c:v>
                </c:pt>
                <c:pt idx="2288">
                  <c:v>2.6930000000000001</c:v>
                </c:pt>
                <c:pt idx="2289">
                  <c:v>2.6360000000000001</c:v>
                </c:pt>
                <c:pt idx="2290">
                  <c:v>2.6280000000000001</c:v>
                </c:pt>
                <c:pt idx="2291">
                  <c:v>2.5760000000000001</c:v>
                </c:pt>
                <c:pt idx="2292">
                  <c:v>2.5419999999999998</c:v>
                </c:pt>
                <c:pt idx="2293">
                  <c:v>2.5270000000000001</c:v>
                </c:pt>
                <c:pt idx="2294">
                  <c:v>2.5259999999999998</c:v>
                </c:pt>
                <c:pt idx="2295">
                  <c:v>2.536</c:v>
                </c:pt>
                <c:pt idx="2296">
                  <c:v>2.5499999999999998</c:v>
                </c:pt>
                <c:pt idx="2297">
                  <c:v>2.5089999999999999</c:v>
                </c:pt>
                <c:pt idx="2298">
                  <c:v>2.544</c:v>
                </c:pt>
                <c:pt idx="2299">
                  <c:v>2.476</c:v>
                </c:pt>
                <c:pt idx="2300">
                  <c:v>2.536</c:v>
                </c:pt>
                <c:pt idx="2301">
                  <c:v>2.532</c:v>
                </c:pt>
                <c:pt idx="2302">
                  <c:v>2.5419999999999998</c:v>
                </c:pt>
                <c:pt idx="2303">
                  <c:v>2.5249999999999999</c:v>
                </c:pt>
                <c:pt idx="2304">
                  <c:v>2.4969999999999999</c:v>
                </c:pt>
                <c:pt idx="2305">
                  <c:v>2.452</c:v>
                </c:pt>
                <c:pt idx="2306">
                  <c:v>2.419</c:v>
                </c:pt>
                <c:pt idx="2307">
                  <c:v>2.4420000000000002</c:v>
                </c:pt>
                <c:pt idx="2308">
                  <c:v>2.4340000000000002</c:v>
                </c:pt>
                <c:pt idx="2309">
                  <c:v>2.423</c:v>
                </c:pt>
                <c:pt idx="2310">
                  <c:v>2.4670000000000001</c:v>
                </c:pt>
                <c:pt idx="2311">
                  <c:v>2.4510000000000001</c:v>
                </c:pt>
                <c:pt idx="2312">
                  <c:v>2.4630000000000001</c:v>
                </c:pt>
                <c:pt idx="2313">
                  <c:v>2.4689999999999999</c:v>
                </c:pt>
                <c:pt idx="2314">
                  <c:v>2.4790000000000001</c:v>
                </c:pt>
                <c:pt idx="2315">
                  <c:v>2.5009999999999999</c:v>
                </c:pt>
                <c:pt idx="2316">
                  <c:v>2.5569999999999999</c:v>
                </c:pt>
                <c:pt idx="2317">
                  <c:v>2.5659999999999998</c:v>
                </c:pt>
                <c:pt idx="2318">
                  <c:v>2.52</c:v>
                </c:pt>
                <c:pt idx="2319">
                  <c:v>2.484</c:v>
                </c:pt>
                <c:pt idx="2320">
                  <c:v>2.4489999999999998</c:v>
                </c:pt>
                <c:pt idx="2321">
                  <c:v>2.4980000000000002</c:v>
                </c:pt>
                <c:pt idx="2322">
                  <c:v>2.5329999999999999</c:v>
                </c:pt>
                <c:pt idx="2323">
                  <c:v>2.4910000000000001</c:v>
                </c:pt>
                <c:pt idx="2324">
                  <c:v>2.536</c:v>
                </c:pt>
                <c:pt idx="2325">
                  <c:v>2.5110000000000001</c:v>
                </c:pt>
                <c:pt idx="2326">
                  <c:v>2.5379999999999998</c:v>
                </c:pt>
                <c:pt idx="2327">
                  <c:v>2.5569999999999999</c:v>
                </c:pt>
                <c:pt idx="2328">
                  <c:v>2.5139999999999998</c:v>
                </c:pt>
                <c:pt idx="2329">
                  <c:v>2.496</c:v>
                </c:pt>
                <c:pt idx="2330">
                  <c:v>2.4420000000000002</c:v>
                </c:pt>
                <c:pt idx="2331">
                  <c:v>2.4340000000000002</c:v>
                </c:pt>
                <c:pt idx="2332">
                  <c:v>2.4329999999999998</c:v>
                </c:pt>
                <c:pt idx="2333">
                  <c:v>2.4140000000000001</c:v>
                </c:pt>
                <c:pt idx="2334">
                  <c:v>2.427</c:v>
                </c:pt>
                <c:pt idx="2335">
                  <c:v>2.4590000000000001</c:v>
                </c:pt>
                <c:pt idx="2336">
                  <c:v>2.4740000000000002</c:v>
                </c:pt>
                <c:pt idx="2337">
                  <c:v>2.399</c:v>
                </c:pt>
                <c:pt idx="2338">
                  <c:v>2.391</c:v>
                </c:pt>
                <c:pt idx="2339">
                  <c:v>2.407</c:v>
                </c:pt>
                <c:pt idx="2340">
                  <c:v>2.4430000000000001</c:v>
                </c:pt>
                <c:pt idx="2341">
                  <c:v>2.4319999999999999</c:v>
                </c:pt>
                <c:pt idx="2342">
                  <c:v>2.41</c:v>
                </c:pt>
                <c:pt idx="2343">
                  <c:v>2.383</c:v>
                </c:pt>
                <c:pt idx="2344">
                  <c:v>2.3969999999999998</c:v>
                </c:pt>
                <c:pt idx="2345">
                  <c:v>2.41</c:v>
                </c:pt>
                <c:pt idx="2346">
                  <c:v>2.3759999999999999</c:v>
                </c:pt>
                <c:pt idx="2347">
                  <c:v>2.3610000000000002</c:v>
                </c:pt>
                <c:pt idx="2348">
                  <c:v>2.351</c:v>
                </c:pt>
                <c:pt idx="2349">
                  <c:v>2.3610000000000002</c:v>
                </c:pt>
                <c:pt idx="2350">
                  <c:v>2.3660000000000001</c:v>
                </c:pt>
                <c:pt idx="2351">
                  <c:v>2.3420000000000001</c:v>
                </c:pt>
                <c:pt idx="2352">
                  <c:v>2.3039999999999998</c:v>
                </c:pt>
                <c:pt idx="2353">
                  <c:v>2.335</c:v>
                </c:pt>
                <c:pt idx="2354">
                  <c:v>2.3340000000000001</c:v>
                </c:pt>
                <c:pt idx="2355">
                  <c:v>2.33</c:v>
                </c:pt>
                <c:pt idx="2356">
                  <c:v>2.3149999999999999</c:v>
                </c:pt>
                <c:pt idx="2357">
                  <c:v>2.3119999999999998</c:v>
                </c:pt>
                <c:pt idx="2358">
                  <c:v>2.2559999999999998</c:v>
                </c:pt>
                <c:pt idx="2359">
                  <c:v>2.2869999999999999</c:v>
                </c:pt>
                <c:pt idx="2360">
                  <c:v>2.2770000000000001</c:v>
                </c:pt>
                <c:pt idx="2361">
                  <c:v>2.25</c:v>
                </c:pt>
                <c:pt idx="2362">
                  <c:v>2.1840000000000002</c:v>
                </c:pt>
                <c:pt idx="2363">
                  <c:v>2.14</c:v>
                </c:pt>
                <c:pt idx="2364">
                  <c:v>2.1379999999999999</c:v>
                </c:pt>
                <c:pt idx="2365">
                  <c:v>2.1520000000000001</c:v>
                </c:pt>
                <c:pt idx="2366">
                  <c:v>2.1789999999999998</c:v>
                </c:pt>
                <c:pt idx="2367">
                  <c:v>2.2010000000000001</c:v>
                </c:pt>
                <c:pt idx="2368">
                  <c:v>2.2250000000000001</c:v>
                </c:pt>
                <c:pt idx="2369">
                  <c:v>2.19</c:v>
                </c:pt>
                <c:pt idx="2370">
                  <c:v>2.2629999999999999</c:v>
                </c:pt>
                <c:pt idx="2371">
                  <c:v>2.2519999999999998</c:v>
                </c:pt>
                <c:pt idx="2372">
                  <c:v>2.2370000000000001</c:v>
                </c:pt>
                <c:pt idx="2373">
                  <c:v>2.282</c:v>
                </c:pt>
                <c:pt idx="2374">
                  <c:v>2.25</c:v>
                </c:pt>
                <c:pt idx="2375">
                  <c:v>2.2709999999999999</c:v>
                </c:pt>
                <c:pt idx="2376">
                  <c:v>2.2829999999999999</c:v>
                </c:pt>
                <c:pt idx="2377">
                  <c:v>2.3029999999999999</c:v>
                </c:pt>
                <c:pt idx="2378">
                  <c:v>2.2879999999999998</c:v>
                </c:pt>
                <c:pt idx="2379">
                  <c:v>2.2650000000000001</c:v>
                </c:pt>
                <c:pt idx="2380">
                  <c:v>2.1909999999999998</c:v>
                </c:pt>
                <c:pt idx="2381">
                  <c:v>2.2850000000000001</c:v>
                </c:pt>
                <c:pt idx="2382">
                  <c:v>2.3239999999999998</c:v>
                </c:pt>
                <c:pt idx="2383">
                  <c:v>2.3370000000000002</c:v>
                </c:pt>
                <c:pt idx="2384">
                  <c:v>2.3199999999999998</c:v>
                </c:pt>
                <c:pt idx="2385">
                  <c:v>2.3119999999999998</c:v>
                </c:pt>
                <c:pt idx="2386">
                  <c:v>2.3180000000000001</c:v>
                </c:pt>
                <c:pt idx="2387">
                  <c:v>2.343</c:v>
                </c:pt>
                <c:pt idx="2388">
                  <c:v>2.35</c:v>
                </c:pt>
                <c:pt idx="2389">
                  <c:v>2.2970000000000002</c:v>
                </c:pt>
                <c:pt idx="2390">
                  <c:v>2.367</c:v>
                </c:pt>
                <c:pt idx="2391">
                  <c:v>2.3450000000000002</c:v>
                </c:pt>
                <c:pt idx="2392">
                  <c:v>2.3769999999999998</c:v>
                </c:pt>
                <c:pt idx="2393">
                  <c:v>2.3919999999999999</c:v>
                </c:pt>
                <c:pt idx="2394">
                  <c:v>2.4390000000000001</c:v>
                </c:pt>
                <c:pt idx="2395">
                  <c:v>2.4460000000000002</c:v>
                </c:pt>
                <c:pt idx="2396">
                  <c:v>2.431</c:v>
                </c:pt>
                <c:pt idx="2397">
                  <c:v>2.4420000000000002</c:v>
                </c:pt>
                <c:pt idx="2398">
                  <c:v>2.4350000000000001</c:v>
                </c:pt>
                <c:pt idx="2399">
                  <c:v>2.4279999999999999</c:v>
                </c:pt>
                <c:pt idx="2400">
                  <c:v>2.4089999999999998</c:v>
                </c:pt>
                <c:pt idx="2401">
                  <c:v>2.4180000000000001</c:v>
                </c:pt>
                <c:pt idx="2402">
                  <c:v>2.407</c:v>
                </c:pt>
                <c:pt idx="2403">
                  <c:v>2.375</c:v>
                </c:pt>
                <c:pt idx="2404">
                  <c:v>2.3839999999999999</c:v>
                </c:pt>
                <c:pt idx="2405">
                  <c:v>2.4089999999999998</c:v>
                </c:pt>
                <c:pt idx="2406">
                  <c:v>2.4209999999999998</c:v>
                </c:pt>
                <c:pt idx="2407">
                  <c:v>2.4420000000000002</c:v>
                </c:pt>
                <c:pt idx="2408">
                  <c:v>2.4809999999999999</c:v>
                </c:pt>
                <c:pt idx="2409">
                  <c:v>2.508</c:v>
                </c:pt>
                <c:pt idx="2410">
                  <c:v>2.5190000000000001</c:v>
                </c:pt>
                <c:pt idx="2411">
                  <c:v>2.5299999999999998</c:v>
                </c:pt>
                <c:pt idx="2412">
                  <c:v>2.508</c:v>
                </c:pt>
                <c:pt idx="2413">
                  <c:v>2.4969999999999999</c:v>
                </c:pt>
                <c:pt idx="2414">
                  <c:v>2.4950000000000001</c:v>
                </c:pt>
                <c:pt idx="2415">
                  <c:v>2.5139999999999998</c:v>
                </c:pt>
                <c:pt idx="2416">
                  <c:v>2.5009999999999999</c:v>
                </c:pt>
                <c:pt idx="2417">
                  <c:v>2.4609999999999999</c:v>
                </c:pt>
                <c:pt idx="2418">
                  <c:v>2.4500000000000002</c:v>
                </c:pt>
                <c:pt idx="2419">
                  <c:v>2.42</c:v>
                </c:pt>
                <c:pt idx="2420">
                  <c:v>2.444</c:v>
                </c:pt>
                <c:pt idx="2421">
                  <c:v>2.427</c:v>
                </c:pt>
                <c:pt idx="2422">
                  <c:v>2.4039999999999999</c:v>
                </c:pt>
                <c:pt idx="2423">
                  <c:v>2.4700000000000002</c:v>
                </c:pt>
                <c:pt idx="2424">
                  <c:v>2.4460000000000002</c:v>
                </c:pt>
                <c:pt idx="2425">
                  <c:v>2.4169999999999998</c:v>
                </c:pt>
                <c:pt idx="2426">
                  <c:v>2.4609999999999999</c:v>
                </c:pt>
                <c:pt idx="2427">
                  <c:v>2.4460000000000002</c:v>
                </c:pt>
                <c:pt idx="2428">
                  <c:v>2.448</c:v>
                </c:pt>
                <c:pt idx="2429">
                  <c:v>2.411</c:v>
                </c:pt>
                <c:pt idx="2430">
                  <c:v>2.3420000000000001</c:v>
                </c:pt>
                <c:pt idx="2431">
                  <c:v>2.37</c:v>
                </c:pt>
                <c:pt idx="2432">
                  <c:v>2.3679999999999999</c:v>
                </c:pt>
                <c:pt idx="2433">
                  <c:v>2.3679999999999999</c:v>
                </c:pt>
                <c:pt idx="2434">
                  <c:v>2.379</c:v>
                </c:pt>
                <c:pt idx="2435">
                  <c:v>2.4119999999999999</c:v>
                </c:pt>
                <c:pt idx="2436">
                  <c:v>2.399</c:v>
                </c:pt>
                <c:pt idx="2437">
                  <c:v>2.4319999999999999</c:v>
                </c:pt>
                <c:pt idx="2438">
                  <c:v>2.4409999999999998</c:v>
                </c:pt>
                <c:pt idx="2439">
                  <c:v>2.4500000000000002</c:v>
                </c:pt>
                <c:pt idx="2440">
                  <c:v>2.3849999999999998</c:v>
                </c:pt>
                <c:pt idx="2441">
                  <c:v>2.3559999999999999</c:v>
                </c:pt>
                <c:pt idx="2442">
                  <c:v>2.375</c:v>
                </c:pt>
                <c:pt idx="2443">
                  <c:v>2.4140000000000001</c:v>
                </c:pt>
                <c:pt idx="2444">
                  <c:v>2.4249999999999998</c:v>
                </c:pt>
                <c:pt idx="2445">
                  <c:v>2.339</c:v>
                </c:pt>
                <c:pt idx="2446">
                  <c:v>2.3109999999999999</c:v>
                </c:pt>
                <c:pt idx="2447">
                  <c:v>2.2349999999999999</c:v>
                </c:pt>
                <c:pt idx="2448">
                  <c:v>2.274</c:v>
                </c:pt>
                <c:pt idx="2449">
                  <c:v>2.2730000000000001</c:v>
                </c:pt>
                <c:pt idx="2450">
                  <c:v>2.2989999999999999</c:v>
                </c:pt>
                <c:pt idx="2451">
                  <c:v>2.3199999999999998</c:v>
                </c:pt>
                <c:pt idx="2452">
                  <c:v>2.2850000000000001</c:v>
                </c:pt>
                <c:pt idx="2453">
                  <c:v>2.3029999999999999</c:v>
                </c:pt>
                <c:pt idx="2454">
                  <c:v>2.2679999999999998</c:v>
                </c:pt>
                <c:pt idx="2455">
                  <c:v>2.2599999999999998</c:v>
                </c:pt>
                <c:pt idx="2456">
                  <c:v>2.278</c:v>
                </c:pt>
                <c:pt idx="2457">
                  <c:v>2.2519999999999998</c:v>
                </c:pt>
                <c:pt idx="2458">
                  <c:v>2.242</c:v>
                </c:pt>
                <c:pt idx="2459">
                  <c:v>2.2730000000000001</c:v>
                </c:pt>
                <c:pt idx="2460">
                  <c:v>2.29</c:v>
                </c:pt>
                <c:pt idx="2461">
                  <c:v>2.298</c:v>
                </c:pt>
                <c:pt idx="2462">
                  <c:v>2.3370000000000002</c:v>
                </c:pt>
                <c:pt idx="2463">
                  <c:v>2.2970000000000002</c:v>
                </c:pt>
                <c:pt idx="2464">
                  <c:v>2.3029999999999999</c:v>
                </c:pt>
                <c:pt idx="2465">
                  <c:v>2.3119999999999998</c:v>
                </c:pt>
                <c:pt idx="2466">
                  <c:v>2.3199999999999998</c:v>
                </c:pt>
                <c:pt idx="2467">
                  <c:v>2.3460000000000001</c:v>
                </c:pt>
                <c:pt idx="2468">
                  <c:v>2.3530000000000002</c:v>
                </c:pt>
                <c:pt idx="2469">
                  <c:v>2.351</c:v>
                </c:pt>
                <c:pt idx="2470">
                  <c:v>2.351</c:v>
                </c:pt>
                <c:pt idx="2471">
                  <c:v>2.3239999999999998</c:v>
                </c:pt>
                <c:pt idx="2472">
                  <c:v>2.2930000000000001</c:v>
                </c:pt>
                <c:pt idx="2473">
                  <c:v>2.2869999999999999</c:v>
                </c:pt>
                <c:pt idx="2474">
                  <c:v>2.2749999999999999</c:v>
                </c:pt>
                <c:pt idx="2475">
                  <c:v>2.2530000000000001</c:v>
                </c:pt>
                <c:pt idx="2476">
                  <c:v>2.262</c:v>
                </c:pt>
                <c:pt idx="2477">
                  <c:v>2.2469999999999999</c:v>
                </c:pt>
                <c:pt idx="2478">
                  <c:v>2.2639999999999998</c:v>
                </c:pt>
                <c:pt idx="2479">
                  <c:v>2.2629999999999999</c:v>
                </c:pt>
                <c:pt idx="2480">
                  <c:v>2.2879999999999998</c:v>
                </c:pt>
                <c:pt idx="2481">
                  <c:v>2.294</c:v>
                </c:pt>
                <c:pt idx="2482">
                  <c:v>2.3010000000000002</c:v>
                </c:pt>
                <c:pt idx="2483">
                  <c:v>2.2949999999999999</c:v>
                </c:pt>
                <c:pt idx="2484">
                  <c:v>2.3159999999999998</c:v>
                </c:pt>
                <c:pt idx="2485">
                  <c:v>2.3370000000000002</c:v>
                </c:pt>
                <c:pt idx="2486">
                  <c:v>2.38</c:v>
                </c:pt>
                <c:pt idx="2487">
                  <c:v>2.3809999999999998</c:v>
                </c:pt>
                <c:pt idx="2488">
                  <c:v>2.3759999999999999</c:v>
                </c:pt>
                <c:pt idx="2489">
                  <c:v>2.4009999999999998</c:v>
                </c:pt>
                <c:pt idx="2490">
                  <c:v>2.46</c:v>
                </c:pt>
                <c:pt idx="2491">
                  <c:v>2.4049999999999998</c:v>
                </c:pt>
                <c:pt idx="2492">
                  <c:v>2.4169999999999998</c:v>
                </c:pt>
                <c:pt idx="2493">
                  <c:v>2.4249999999999998</c:v>
                </c:pt>
                <c:pt idx="2494">
                  <c:v>2.4460000000000002</c:v>
                </c:pt>
                <c:pt idx="2495">
                  <c:v>2.4950000000000001</c:v>
                </c:pt>
                <c:pt idx="2496">
                  <c:v>2.4529999999999998</c:v>
                </c:pt>
                <c:pt idx="2497">
                  <c:v>2.3980000000000001</c:v>
                </c:pt>
                <c:pt idx="2498">
                  <c:v>2.3439999999999999</c:v>
                </c:pt>
                <c:pt idx="2499">
                  <c:v>2.3660000000000001</c:v>
                </c:pt>
                <c:pt idx="2500">
                  <c:v>2.339</c:v>
                </c:pt>
                <c:pt idx="2501">
                  <c:v>2.351</c:v>
                </c:pt>
                <c:pt idx="2502">
                  <c:v>2.3570000000000002</c:v>
                </c:pt>
                <c:pt idx="2503">
                  <c:v>2.3610000000000002</c:v>
                </c:pt>
                <c:pt idx="2504">
                  <c:v>2.3650000000000002</c:v>
                </c:pt>
                <c:pt idx="2505">
                  <c:v>2.3170000000000002</c:v>
                </c:pt>
                <c:pt idx="2506">
                  <c:v>2.359</c:v>
                </c:pt>
                <c:pt idx="2507">
                  <c:v>2.3679999999999999</c:v>
                </c:pt>
                <c:pt idx="2508">
                  <c:v>2.3530000000000002</c:v>
                </c:pt>
                <c:pt idx="2509">
                  <c:v>2.3050000000000002</c:v>
                </c:pt>
                <c:pt idx="2510">
                  <c:v>2.2909999999999999</c:v>
                </c:pt>
                <c:pt idx="2511">
                  <c:v>2.343</c:v>
                </c:pt>
                <c:pt idx="2512">
                  <c:v>2.37</c:v>
                </c:pt>
                <c:pt idx="2513">
                  <c:v>2.3980000000000001</c:v>
                </c:pt>
                <c:pt idx="2514">
                  <c:v>2.431</c:v>
                </c:pt>
                <c:pt idx="2515">
                  <c:v>2.4039999999999999</c:v>
                </c:pt>
                <c:pt idx="2516">
                  <c:v>2.4319999999999999</c:v>
                </c:pt>
                <c:pt idx="2517">
                  <c:v>2.468</c:v>
                </c:pt>
                <c:pt idx="2518">
                  <c:v>2.4860000000000002</c:v>
                </c:pt>
                <c:pt idx="2519">
                  <c:v>2.4630000000000001</c:v>
                </c:pt>
                <c:pt idx="2520">
                  <c:v>2.4340000000000002</c:v>
                </c:pt>
                <c:pt idx="2521">
                  <c:v>2.4489999999999998</c:v>
                </c:pt>
                <c:pt idx="2522">
                  <c:v>2.371</c:v>
                </c:pt>
                <c:pt idx="2523">
                  <c:v>2.3610000000000002</c:v>
                </c:pt>
                <c:pt idx="2524">
                  <c:v>2.4279999999999999</c:v>
                </c:pt>
              </c:numCache>
            </c:numRef>
          </c:val>
          <c:smooth val="0"/>
          <c:extLst>
            <c:ext xmlns:c16="http://schemas.microsoft.com/office/drawing/2014/chart" uri="{C3380CC4-5D6E-409C-BE32-E72D297353CC}">
              <c16:uniqueId val="{00000000-07D5-437C-AADC-950E2DD6FE09}"/>
            </c:ext>
          </c:extLst>
        </c:ser>
        <c:ser>
          <c:idx val="1"/>
          <c:order val="1"/>
          <c:tx>
            <c:strRef>
              <c:f>Feuil1!$C$3</c:f>
              <c:strCache>
                <c:ptCount val="1"/>
                <c:pt idx="0">
                  <c:v>CMS EUR 20 ans</c:v>
                </c:pt>
              </c:strCache>
            </c:strRef>
          </c:tx>
          <c:spPr>
            <a:ln w="9525" cap="rnd">
              <a:solidFill>
                <a:schemeClr val="accent1">
                  <a:lumMod val="40000"/>
                  <a:lumOff val="60000"/>
                </a:schemeClr>
              </a:solidFill>
              <a:round/>
            </a:ln>
            <a:effectLst/>
          </c:spPr>
          <c:marker>
            <c:symbol val="none"/>
          </c:marker>
          <c:cat>
            <c:numRef>
              <c:f>Feuil1!$A$4:$A$2528</c:f>
              <c:numCache>
                <c:formatCode>m/d/yyyy</c:formatCode>
                <c:ptCount val="2525"/>
                <c:pt idx="0">
                  <c:v>44809</c:v>
                </c:pt>
                <c:pt idx="1">
                  <c:v>44806</c:v>
                </c:pt>
                <c:pt idx="2">
                  <c:v>44805</c:v>
                </c:pt>
                <c:pt idx="3">
                  <c:v>44804</c:v>
                </c:pt>
                <c:pt idx="4">
                  <c:v>44803</c:v>
                </c:pt>
                <c:pt idx="5">
                  <c:v>44802</c:v>
                </c:pt>
                <c:pt idx="6">
                  <c:v>44799</c:v>
                </c:pt>
                <c:pt idx="7">
                  <c:v>44798</c:v>
                </c:pt>
                <c:pt idx="8">
                  <c:v>44797</c:v>
                </c:pt>
                <c:pt idx="9">
                  <c:v>44796</c:v>
                </c:pt>
                <c:pt idx="10">
                  <c:v>44795</c:v>
                </c:pt>
                <c:pt idx="11">
                  <c:v>44792</c:v>
                </c:pt>
                <c:pt idx="12">
                  <c:v>44791</c:v>
                </c:pt>
                <c:pt idx="13">
                  <c:v>44790</c:v>
                </c:pt>
                <c:pt idx="14">
                  <c:v>44789</c:v>
                </c:pt>
                <c:pt idx="15">
                  <c:v>44788</c:v>
                </c:pt>
                <c:pt idx="16">
                  <c:v>44785</c:v>
                </c:pt>
                <c:pt idx="17">
                  <c:v>44784</c:v>
                </c:pt>
                <c:pt idx="18">
                  <c:v>44783</c:v>
                </c:pt>
                <c:pt idx="19">
                  <c:v>44782</c:v>
                </c:pt>
                <c:pt idx="20">
                  <c:v>44781</c:v>
                </c:pt>
                <c:pt idx="21">
                  <c:v>44778</c:v>
                </c:pt>
                <c:pt idx="22">
                  <c:v>44777</c:v>
                </c:pt>
                <c:pt idx="23">
                  <c:v>44776</c:v>
                </c:pt>
                <c:pt idx="24">
                  <c:v>44775</c:v>
                </c:pt>
                <c:pt idx="25">
                  <c:v>44774</c:v>
                </c:pt>
                <c:pt idx="26">
                  <c:v>44771</c:v>
                </c:pt>
                <c:pt idx="27">
                  <c:v>44770</c:v>
                </c:pt>
                <c:pt idx="28">
                  <c:v>44769</c:v>
                </c:pt>
                <c:pt idx="29">
                  <c:v>44768</c:v>
                </c:pt>
                <c:pt idx="30">
                  <c:v>44767</c:v>
                </c:pt>
                <c:pt idx="31">
                  <c:v>44764</c:v>
                </c:pt>
                <c:pt idx="32">
                  <c:v>44763</c:v>
                </c:pt>
                <c:pt idx="33">
                  <c:v>44762</c:v>
                </c:pt>
                <c:pt idx="34">
                  <c:v>44761</c:v>
                </c:pt>
                <c:pt idx="35">
                  <c:v>44760</c:v>
                </c:pt>
                <c:pt idx="36">
                  <c:v>44757</c:v>
                </c:pt>
                <c:pt idx="37">
                  <c:v>44756</c:v>
                </c:pt>
                <c:pt idx="38">
                  <c:v>44755</c:v>
                </c:pt>
                <c:pt idx="39">
                  <c:v>44754</c:v>
                </c:pt>
                <c:pt idx="40">
                  <c:v>44753</c:v>
                </c:pt>
                <c:pt idx="41">
                  <c:v>44750</c:v>
                </c:pt>
                <c:pt idx="42">
                  <c:v>44749</c:v>
                </c:pt>
                <c:pt idx="43">
                  <c:v>44748</c:v>
                </c:pt>
                <c:pt idx="44">
                  <c:v>44747</c:v>
                </c:pt>
                <c:pt idx="45">
                  <c:v>44746</c:v>
                </c:pt>
                <c:pt idx="46">
                  <c:v>44743</c:v>
                </c:pt>
                <c:pt idx="47">
                  <c:v>44742</c:v>
                </c:pt>
                <c:pt idx="48">
                  <c:v>44741</c:v>
                </c:pt>
                <c:pt idx="49">
                  <c:v>44740</c:v>
                </c:pt>
                <c:pt idx="50">
                  <c:v>44739</c:v>
                </c:pt>
                <c:pt idx="51">
                  <c:v>44736</c:v>
                </c:pt>
                <c:pt idx="52">
                  <c:v>44735</c:v>
                </c:pt>
                <c:pt idx="53">
                  <c:v>44734</c:v>
                </c:pt>
                <c:pt idx="54">
                  <c:v>44733</c:v>
                </c:pt>
                <c:pt idx="55">
                  <c:v>44732</c:v>
                </c:pt>
                <c:pt idx="56">
                  <c:v>44729</c:v>
                </c:pt>
                <c:pt idx="57">
                  <c:v>44728</c:v>
                </c:pt>
                <c:pt idx="58">
                  <c:v>44727</c:v>
                </c:pt>
                <c:pt idx="59">
                  <c:v>44726</c:v>
                </c:pt>
                <c:pt idx="60">
                  <c:v>44725</c:v>
                </c:pt>
                <c:pt idx="61">
                  <c:v>44722</c:v>
                </c:pt>
                <c:pt idx="62">
                  <c:v>44721</c:v>
                </c:pt>
                <c:pt idx="63">
                  <c:v>44720</c:v>
                </c:pt>
                <c:pt idx="64">
                  <c:v>44719</c:v>
                </c:pt>
                <c:pt idx="65">
                  <c:v>44718</c:v>
                </c:pt>
                <c:pt idx="66">
                  <c:v>44715</c:v>
                </c:pt>
                <c:pt idx="67">
                  <c:v>44714</c:v>
                </c:pt>
                <c:pt idx="68">
                  <c:v>44713</c:v>
                </c:pt>
                <c:pt idx="69">
                  <c:v>44712</c:v>
                </c:pt>
                <c:pt idx="70">
                  <c:v>44711</c:v>
                </c:pt>
                <c:pt idx="71">
                  <c:v>44708</c:v>
                </c:pt>
                <c:pt idx="72">
                  <c:v>44707</c:v>
                </c:pt>
                <c:pt idx="73">
                  <c:v>44706</c:v>
                </c:pt>
                <c:pt idx="74">
                  <c:v>44705</c:v>
                </c:pt>
                <c:pt idx="75">
                  <c:v>44704</c:v>
                </c:pt>
                <c:pt idx="76">
                  <c:v>44701</c:v>
                </c:pt>
                <c:pt idx="77">
                  <c:v>44700</c:v>
                </c:pt>
                <c:pt idx="78">
                  <c:v>44699</c:v>
                </c:pt>
                <c:pt idx="79">
                  <c:v>44698</c:v>
                </c:pt>
                <c:pt idx="80">
                  <c:v>44697</c:v>
                </c:pt>
                <c:pt idx="81">
                  <c:v>44694</c:v>
                </c:pt>
                <c:pt idx="82">
                  <c:v>44693</c:v>
                </c:pt>
                <c:pt idx="83">
                  <c:v>44692</c:v>
                </c:pt>
                <c:pt idx="84">
                  <c:v>44691</c:v>
                </c:pt>
                <c:pt idx="85">
                  <c:v>44690</c:v>
                </c:pt>
                <c:pt idx="86">
                  <c:v>44687</c:v>
                </c:pt>
                <c:pt idx="87">
                  <c:v>44686</c:v>
                </c:pt>
                <c:pt idx="88">
                  <c:v>44685</c:v>
                </c:pt>
                <c:pt idx="89">
                  <c:v>44684</c:v>
                </c:pt>
                <c:pt idx="90">
                  <c:v>44683</c:v>
                </c:pt>
                <c:pt idx="91">
                  <c:v>44680</c:v>
                </c:pt>
                <c:pt idx="92">
                  <c:v>44679</c:v>
                </c:pt>
                <c:pt idx="93">
                  <c:v>44678</c:v>
                </c:pt>
                <c:pt idx="94">
                  <c:v>44677</c:v>
                </c:pt>
                <c:pt idx="95">
                  <c:v>44676</c:v>
                </c:pt>
                <c:pt idx="96">
                  <c:v>44673</c:v>
                </c:pt>
                <c:pt idx="97">
                  <c:v>44672</c:v>
                </c:pt>
                <c:pt idx="98">
                  <c:v>44671</c:v>
                </c:pt>
                <c:pt idx="99">
                  <c:v>44670</c:v>
                </c:pt>
                <c:pt idx="100">
                  <c:v>44665</c:v>
                </c:pt>
                <c:pt idx="101">
                  <c:v>44664</c:v>
                </c:pt>
                <c:pt idx="102">
                  <c:v>44663</c:v>
                </c:pt>
                <c:pt idx="103">
                  <c:v>44662</c:v>
                </c:pt>
                <c:pt idx="104">
                  <c:v>44659</c:v>
                </c:pt>
                <c:pt idx="105">
                  <c:v>44658</c:v>
                </c:pt>
                <c:pt idx="106">
                  <c:v>44657</c:v>
                </c:pt>
                <c:pt idx="107">
                  <c:v>44656</c:v>
                </c:pt>
                <c:pt idx="108">
                  <c:v>44655</c:v>
                </c:pt>
                <c:pt idx="109">
                  <c:v>44652</c:v>
                </c:pt>
                <c:pt idx="110">
                  <c:v>44651</c:v>
                </c:pt>
                <c:pt idx="111">
                  <c:v>44650</c:v>
                </c:pt>
                <c:pt idx="112">
                  <c:v>44649</c:v>
                </c:pt>
                <c:pt idx="113">
                  <c:v>44648</c:v>
                </c:pt>
                <c:pt idx="114">
                  <c:v>44645</c:v>
                </c:pt>
                <c:pt idx="115">
                  <c:v>44644</c:v>
                </c:pt>
                <c:pt idx="116">
                  <c:v>44643</c:v>
                </c:pt>
                <c:pt idx="117">
                  <c:v>44642</c:v>
                </c:pt>
                <c:pt idx="118">
                  <c:v>44641</c:v>
                </c:pt>
                <c:pt idx="119">
                  <c:v>44638</c:v>
                </c:pt>
                <c:pt idx="120">
                  <c:v>44637</c:v>
                </c:pt>
                <c:pt idx="121">
                  <c:v>44636</c:v>
                </c:pt>
                <c:pt idx="122">
                  <c:v>44635</c:v>
                </c:pt>
                <c:pt idx="123">
                  <c:v>44634</c:v>
                </c:pt>
                <c:pt idx="124">
                  <c:v>44631</c:v>
                </c:pt>
                <c:pt idx="125">
                  <c:v>44630</c:v>
                </c:pt>
                <c:pt idx="126">
                  <c:v>44629</c:v>
                </c:pt>
                <c:pt idx="127">
                  <c:v>44628</c:v>
                </c:pt>
                <c:pt idx="128">
                  <c:v>44627</c:v>
                </c:pt>
                <c:pt idx="129">
                  <c:v>44624</c:v>
                </c:pt>
                <c:pt idx="130">
                  <c:v>44623</c:v>
                </c:pt>
                <c:pt idx="131">
                  <c:v>44622</c:v>
                </c:pt>
                <c:pt idx="132">
                  <c:v>44621</c:v>
                </c:pt>
                <c:pt idx="133">
                  <c:v>44620</c:v>
                </c:pt>
                <c:pt idx="134">
                  <c:v>44617</c:v>
                </c:pt>
                <c:pt idx="135">
                  <c:v>44616</c:v>
                </c:pt>
                <c:pt idx="136">
                  <c:v>44615</c:v>
                </c:pt>
                <c:pt idx="137">
                  <c:v>44614</c:v>
                </c:pt>
                <c:pt idx="138">
                  <c:v>44613</c:v>
                </c:pt>
                <c:pt idx="139">
                  <c:v>44610</c:v>
                </c:pt>
                <c:pt idx="140">
                  <c:v>44609</c:v>
                </c:pt>
                <c:pt idx="141">
                  <c:v>44608</c:v>
                </c:pt>
                <c:pt idx="142">
                  <c:v>44607</c:v>
                </c:pt>
                <c:pt idx="143">
                  <c:v>44606</c:v>
                </c:pt>
                <c:pt idx="144">
                  <c:v>44603</c:v>
                </c:pt>
                <c:pt idx="145">
                  <c:v>44602</c:v>
                </c:pt>
                <c:pt idx="146">
                  <c:v>44601</c:v>
                </c:pt>
                <c:pt idx="147">
                  <c:v>44600</c:v>
                </c:pt>
                <c:pt idx="148">
                  <c:v>44599</c:v>
                </c:pt>
                <c:pt idx="149">
                  <c:v>44596</c:v>
                </c:pt>
                <c:pt idx="150">
                  <c:v>44595</c:v>
                </c:pt>
                <c:pt idx="151">
                  <c:v>44594</c:v>
                </c:pt>
                <c:pt idx="152">
                  <c:v>44593</c:v>
                </c:pt>
                <c:pt idx="153">
                  <c:v>44592</c:v>
                </c:pt>
                <c:pt idx="154">
                  <c:v>44589</c:v>
                </c:pt>
                <c:pt idx="155">
                  <c:v>44588</c:v>
                </c:pt>
                <c:pt idx="156">
                  <c:v>44587</c:v>
                </c:pt>
                <c:pt idx="157">
                  <c:v>44586</c:v>
                </c:pt>
                <c:pt idx="158">
                  <c:v>44585</c:v>
                </c:pt>
                <c:pt idx="159">
                  <c:v>44582</c:v>
                </c:pt>
                <c:pt idx="160">
                  <c:v>44581</c:v>
                </c:pt>
                <c:pt idx="161">
                  <c:v>44580</c:v>
                </c:pt>
                <c:pt idx="162">
                  <c:v>44579</c:v>
                </c:pt>
                <c:pt idx="163">
                  <c:v>44578</c:v>
                </c:pt>
                <c:pt idx="164">
                  <c:v>44575</c:v>
                </c:pt>
                <c:pt idx="165">
                  <c:v>44574</c:v>
                </c:pt>
                <c:pt idx="166">
                  <c:v>44573</c:v>
                </c:pt>
                <c:pt idx="167">
                  <c:v>44572</c:v>
                </c:pt>
                <c:pt idx="168">
                  <c:v>44571</c:v>
                </c:pt>
                <c:pt idx="169">
                  <c:v>44568</c:v>
                </c:pt>
                <c:pt idx="170">
                  <c:v>44567</c:v>
                </c:pt>
                <c:pt idx="171">
                  <c:v>44566</c:v>
                </c:pt>
                <c:pt idx="172">
                  <c:v>44565</c:v>
                </c:pt>
                <c:pt idx="173">
                  <c:v>44564</c:v>
                </c:pt>
                <c:pt idx="174">
                  <c:v>44560</c:v>
                </c:pt>
                <c:pt idx="175">
                  <c:v>44559</c:v>
                </c:pt>
                <c:pt idx="176">
                  <c:v>44558</c:v>
                </c:pt>
                <c:pt idx="177">
                  <c:v>44557</c:v>
                </c:pt>
                <c:pt idx="178">
                  <c:v>44553</c:v>
                </c:pt>
                <c:pt idx="179">
                  <c:v>44552</c:v>
                </c:pt>
                <c:pt idx="180">
                  <c:v>44551</c:v>
                </c:pt>
                <c:pt idx="181">
                  <c:v>44550</c:v>
                </c:pt>
                <c:pt idx="182">
                  <c:v>44547</c:v>
                </c:pt>
                <c:pt idx="183">
                  <c:v>44546</c:v>
                </c:pt>
                <c:pt idx="184">
                  <c:v>44545</c:v>
                </c:pt>
                <c:pt idx="185">
                  <c:v>44544</c:v>
                </c:pt>
                <c:pt idx="186">
                  <c:v>44543</c:v>
                </c:pt>
                <c:pt idx="187">
                  <c:v>44540</c:v>
                </c:pt>
                <c:pt idx="188">
                  <c:v>44539</c:v>
                </c:pt>
                <c:pt idx="189">
                  <c:v>44538</c:v>
                </c:pt>
                <c:pt idx="190">
                  <c:v>44537</c:v>
                </c:pt>
                <c:pt idx="191">
                  <c:v>44536</c:v>
                </c:pt>
                <c:pt idx="192">
                  <c:v>44533</c:v>
                </c:pt>
                <c:pt idx="193">
                  <c:v>44532</c:v>
                </c:pt>
                <c:pt idx="194">
                  <c:v>44531</c:v>
                </c:pt>
                <c:pt idx="195">
                  <c:v>44530</c:v>
                </c:pt>
                <c:pt idx="196">
                  <c:v>44529</c:v>
                </c:pt>
                <c:pt idx="197">
                  <c:v>44526</c:v>
                </c:pt>
                <c:pt idx="198">
                  <c:v>44525</c:v>
                </c:pt>
                <c:pt idx="199">
                  <c:v>44524</c:v>
                </c:pt>
                <c:pt idx="200">
                  <c:v>44523</c:v>
                </c:pt>
                <c:pt idx="201">
                  <c:v>44522</c:v>
                </c:pt>
                <c:pt idx="202">
                  <c:v>44519</c:v>
                </c:pt>
                <c:pt idx="203">
                  <c:v>44518</c:v>
                </c:pt>
                <c:pt idx="204">
                  <c:v>44517</c:v>
                </c:pt>
                <c:pt idx="205">
                  <c:v>44516</c:v>
                </c:pt>
                <c:pt idx="206">
                  <c:v>44515</c:v>
                </c:pt>
                <c:pt idx="207">
                  <c:v>44512</c:v>
                </c:pt>
                <c:pt idx="208">
                  <c:v>44511</c:v>
                </c:pt>
                <c:pt idx="209">
                  <c:v>44510</c:v>
                </c:pt>
                <c:pt idx="210">
                  <c:v>44509</c:v>
                </c:pt>
                <c:pt idx="211">
                  <c:v>44508</c:v>
                </c:pt>
                <c:pt idx="212">
                  <c:v>44505</c:v>
                </c:pt>
                <c:pt idx="213">
                  <c:v>44504</c:v>
                </c:pt>
                <c:pt idx="214">
                  <c:v>44503</c:v>
                </c:pt>
                <c:pt idx="215">
                  <c:v>44502</c:v>
                </c:pt>
                <c:pt idx="216">
                  <c:v>44501</c:v>
                </c:pt>
                <c:pt idx="217">
                  <c:v>44498</c:v>
                </c:pt>
                <c:pt idx="218">
                  <c:v>44497</c:v>
                </c:pt>
                <c:pt idx="219">
                  <c:v>44496</c:v>
                </c:pt>
                <c:pt idx="220">
                  <c:v>44495</c:v>
                </c:pt>
                <c:pt idx="221">
                  <c:v>44494</c:v>
                </c:pt>
                <c:pt idx="222">
                  <c:v>44491</c:v>
                </c:pt>
                <c:pt idx="223">
                  <c:v>44490</c:v>
                </c:pt>
                <c:pt idx="224">
                  <c:v>44489</c:v>
                </c:pt>
                <c:pt idx="225">
                  <c:v>44488</c:v>
                </c:pt>
                <c:pt idx="226">
                  <c:v>44487</c:v>
                </c:pt>
                <c:pt idx="227">
                  <c:v>44484</c:v>
                </c:pt>
                <c:pt idx="228">
                  <c:v>44483</c:v>
                </c:pt>
                <c:pt idx="229">
                  <c:v>44482</c:v>
                </c:pt>
                <c:pt idx="230">
                  <c:v>44481</c:v>
                </c:pt>
                <c:pt idx="231">
                  <c:v>44480</c:v>
                </c:pt>
                <c:pt idx="232">
                  <c:v>44477</c:v>
                </c:pt>
                <c:pt idx="233">
                  <c:v>44476</c:v>
                </c:pt>
                <c:pt idx="234">
                  <c:v>44475</c:v>
                </c:pt>
                <c:pt idx="235">
                  <c:v>44474</c:v>
                </c:pt>
                <c:pt idx="236">
                  <c:v>44473</c:v>
                </c:pt>
                <c:pt idx="237">
                  <c:v>44470</c:v>
                </c:pt>
                <c:pt idx="238">
                  <c:v>44469</c:v>
                </c:pt>
                <c:pt idx="239">
                  <c:v>44468</c:v>
                </c:pt>
                <c:pt idx="240">
                  <c:v>44467</c:v>
                </c:pt>
                <c:pt idx="241">
                  <c:v>44466</c:v>
                </c:pt>
                <c:pt idx="242">
                  <c:v>44463</c:v>
                </c:pt>
                <c:pt idx="243">
                  <c:v>44462</c:v>
                </c:pt>
                <c:pt idx="244">
                  <c:v>44461</c:v>
                </c:pt>
                <c:pt idx="245">
                  <c:v>44460</c:v>
                </c:pt>
                <c:pt idx="246">
                  <c:v>44459</c:v>
                </c:pt>
                <c:pt idx="247">
                  <c:v>44456</c:v>
                </c:pt>
                <c:pt idx="248">
                  <c:v>44455</c:v>
                </c:pt>
                <c:pt idx="249">
                  <c:v>44454</c:v>
                </c:pt>
                <c:pt idx="250">
                  <c:v>44453</c:v>
                </c:pt>
                <c:pt idx="251">
                  <c:v>44452</c:v>
                </c:pt>
                <c:pt idx="252">
                  <c:v>44449</c:v>
                </c:pt>
                <c:pt idx="253">
                  <c:v>44448</c:v>
                </c:pt>
                <c:pt idx="254">
                  <c:v>44447</c:v>
                </c:pt>
                <c:pt idx="255">
                  <c:v>44446</c:v>
                </c:pt>
                <c:pt idx="256">
                  <c:v>44445</c:v>
                </c:pt>
                <c:pt idx="257">
                  <c:v>44442</c:v>
                </c:pt>
                <c:pt idx="258">
                  <c:v>44441</c:v>
                </c:pt>
                <c:pt idx="259">
                  <c:v>44440</c:v>
                </c:pt>
                <c:pt idx="260">
                  <c:v>44439</c:v>
                </c:pt>
                <c:pt idx="261">
                  <c:v>44438</c:v>
                </c:pt>
                <c:pt idx="262">
                  <c:v>44435</c:v>
                </c:pt>
                <c:pt idx="263">
                  <c:v>44434</c:v>
                </c:pt>
                <c:pt idx="264">
                  <c:v>44433</c:v>
                </c:pt>
                <c:pt idx="265">
                  <c:v>44432</c:v>
                </c:pt>
                <c:pt idx="266">
                  <c:v>44431</c:v>
                </c:pt>
                <c:pt idx="267">
                  <c:v>44428</c:v>
                </c:pt>
                <c:pt idx="268">
                  <c:v>44427</c:v>
                </c:pt>
                <c:pt idx="269">
                  <c:v>44426</c:v>
                </c:pt>
                <c:pt idx="270">
                  <c:v>44425</c:v>
                </c:pt>
                <c:pt idx="271">
                  <c:v>44424</c:v>
                </c:pt>
                <c:pt idx="272">
                  <c:v>44421</c:v>
                </c:pt>
                <c:pt idx="273">
                  <c:v>44420</c:v>
                </c:pt>
                <c:pt idx="274">
                  <c:v>44419</c:v>
                </c:pt>
                <c:pt idx="275">
                  <c:v>44418</c:v>
                </c:pt>
                <c:pt idx="276">
                  <c:v>44417</c:v>
                </c:pt>
                <c:pt idx="277">
                  <c:v>44414</c:v>
                </c:pt>
                <c:pt idx="278">
                  <c:v>44413</c:v>
                </c:pt>
                <c:pt idx="279">
                  <c:v>44412</c:v>
                </c:pt>
                <c:pt idx="280">
                  <c:v>44411</c:v>
                </c:pt>
                <c:pt idx="281">
                  <c:v>44410</c:v>
                </c:pt>
                <c:pt idx="282">
                  <c:v>44407</c:v>
                </c:pt>
                <c:pt idx="283">
                  <c:v>44406</c:v>
                </c:pt>
                <c:pt idx="284">
                  <c:v>44405</c:v>
                </c:pt>
                <c:pt idx="285">
                  <c:v>44404</c:v>
                </c:pt>
                <c:pt idx="286">
                  <c:v>44403</c:v>
                </c:pt>
                <c:pt idx="287">
                  <c:v>44400</c:v>
                </c:pt>
                <c:pt idx="288">
                  <c:v>44399</c:v>
                </c:pt>
                <c:pt idx="289">
                  <c:v>44398</c:v>
                </c:pt>
                <c:pt idx="290">
                  <c:v>44397</c:v>
                </c:pt>
                <c:pt idx="291">
                  <c:v>44396</c:v>
                </c:pt>
                <c:pt idx="292">
                  <c:v>44393</c:v>
                </c:pt>
                <c:pt idx="293">
                  <c:v>44392</c:v>
                </c:pt>
                <c:pt idx="294">
                  <c:v>44391</c:v>
                </c:pt>
                <c:pt idx="295">
                  <c:v>44390</c:v>
                </c:pt>
                <c:pt idx="296">
                  <c:v>44389</c:v>
                </c:pt>
                <c:pt idx="297">
                  <c:v>44386</c:v>
                </c:pt>
                <c:pt idx="298">
                  <c:v>44385</c:v>
                </c:pt>
                <c:pt idx="299">
                  <c:v>44384</c:v>
                </c:pt>
                <c:pt idx="300">
                  <c:v>44383</c:v>
                </c:pt>
                <c:pt idx="301">
                  <c:v>44382</c:v>
                </c:pt>
                <c:pt idx="302">
                  <c:v>44379</c:v>
                </c:pt>
                <c:pt idx="303">
                  <c:v>44378</c:v>
                </c:pt>
                <c:pt idx="304">
                  <c:v>44377</c:v>
                </c:pt>
                <c:pt idx="305">
                  <c:v>44376</c:v>
                </c:pt>
                <c:pt idx="306">
                  <c:v>44375</c:v>
                </c:pt>
                <c:pt idx="307">
                  <c:v>44372</c:v>
                </c:pt>
                <c:pt idx="308">
                  <c:v>44371</c:v>
                </c:pt>
                <c:pt idx="309">
                  <c:v>44370</c:v>
                </c:pt>
                <c:pt idx="310">
                  <c:v>44369</c:v>
                </c:pt>
                <c:pt idx="311">
                  <c:v>44368</c:v>
                </c:pt>
                <c:pt idx="312">
                  <c:v>44365</c:v>
                </c:pt>
                <c:pt idx="313">
                  <c:v>44364</c:v>
                </c:pt>
                <c:pt idx="314">
                  <c:v>44363</c:v>
                </c:pt>
                <c:pt idx="315">
                  <c:v>44362</c:v>
                </c:pt>
                <c:pt idx="316">
                  <c:v>44361</c:v>
                </c:pt>
                <c:pt idx="317">
                  <c:v>44358</c:v>
                </c:pt>
                <c:pt idx="318">
                  <c:v>44357</c:v>
                </c:pt>
                <c:pt idx="319">
                  <c:v>44356</c:v>
                </c:pt>
                <c:pt idx="320">
                  <c:v>44355</c:v>
                </c:pt>
                <c:pt idx="321">
                  <c:v>44354</c:v>
                </c:pt>
                <c:pt idx="322">
                  <c:v>44351</c:v>
                </c:pt>
                <c:pt idx="323">
                  <c:v>44350</c:v>
                </c:pt>
                <c:pt idx="324">
                  <c:v>44349</c:v>
                </c:pt>
                <c:pt idx="325">
                  <c:v>44348</c:v>
                </c:pt>
                <c:pt idx="326">
                  <c:v>44347</c:v>
                </c:pt>
                <c:pt idx="327">
                  <c:v>44344</c:v>
                </c:pt>
                <c:pt idx="328">
                  <c:v>44343</c:v>
                </c:pt>
                <c:pt idx="329">
                  <c:v>44342</c:v>
                </c:pt>
                <c:pt idx="330">
                  <c:v>44341</c:v>
                </c:pt>
                <c:pt idx="331">
                  <c:v>44340</c:v>
                </c:pt>
                <c:pt idx="332">
                  <c:v>44337</c:v>
                </c:pt>
                <c:pt idx="333">
                  <c:v>44336</c:v>
                </c:pt>
                <c:pt idx="334">
                  <c:v>44335</c:v>
                </c:pt>
                <c:pt idx="335">
                  <c:v>44334</c:v>
                </c:pt>
                <c:pt idx="336">
                  <c:v>44333</c:v>
                </c:pt>
                <c:pt idx="337">
                  <c:v>44330</c:v>
                </c:pt>
                <c:pt idx="338">
                  <c:v>44329</c:v>
                </c:pt>
                <c:pt idx="339">
                  <c:v>44328</c:v>
                </c:pt>
                <c:pt idx="340">
                  <c:v>44327</c:v>
                </c:pt>
                <c:pt idx="341">
                  <c:v>44326</c:v>
                </c:pt>
                <c:pt idx="342">
                  <c:v>44323</c:v>
                </c:pt>
                <c:pt idx="343">
                  <c:v>44322</c:v>
                </c:pt>
                <c:pt idx="344">
                  <c:v>44321</c:v>
                </c:pt>
                <c:pt idx="345">
                  <c:v>44320</c:v>
                </c:pt>
                <c:pt idx="346">
                  <c:v>44319</c:v>
                </c:pt>
                <c:pt idx="347">
                  <c:v>44316</c:v>
                </c:pt>
                <c:pt idx="348">
                  <c:v>44315</c:v>
                </c:pt>
                <c:pt idx="349">
                  <c:v>44314</c:v>
                </c:pt>
                <c:pt idx="350">
                  <c:v>44313</c:v>
                </c:pt>
                <c:pt idx="351">
                  <c:v>44312</c:v>
                </c:pt>
                <c:pt idx="352">
                  <c:v>44309</c:v>
                </c:pt>
                <c:pt idx="353">
                  <c:v>44308</c:v>
                </c:pt>
                <c:pt idx="354">
                  <c:v>44307</c:v>
                </c:pt>
                <c:pt idx="355">
                  <c:v>44306</c:v>
                </c:pt>
                <c:pt idx="356">
                  <c:v>44305</c:v>
                </c:pt>
                <c:pt idx="357">
                  <c:v>44302</c:v>
                </c:pt>
                <c:pt idx="358">
                  <c:v>44301</c:v>
                </c:pt>
                <c:pt idx="359">
                  <c:v>44300</c:v>
                </c:pt>
                <c:pt idx="360">
                  <c:v>44299</c:v>
                </c:pt>
                <c:pt idx="361">
                  <c:v>44298</c:v>
                </c:pt>
                <c:pt idx="362">
                  <c:v>44295</c:v>
                </c:pt>
                <c:pt idx="363">
                  <c:v>44294</c:v>
                </c:pt>
                <c:pt idx="364">
                  <c:v>44293</c:v>
                </c:pt>
                <c:pt idx="365">
                  <c:v>44292</c:v>
                </c:pt>
                <c:pt idx="366">
                  <c:v>44287</c:v>
                </c:pt>
                <c:pt idx="367">
                  <c:v>44286</c:v>
                </c:pt>
                <c:pt idx="368">
                  <c:v>44285</c:v>
                </c:pt>
                <c:pt idx="369">
                  <c:v>44284</c:v>
                </c:pt>
                <c:pt idx="370">
                  <c:v>44281</c:v>
                </c:pt>
                <c:pt idx="371">
                  <c:v>44280</c:v>
                </c:pt>
                <c:pt idx="372">
                  <c:v>44279</c:v>
                </c:pt>
                <c:pt idx="373">
                  <c:v>44278</c:v>
                </c:pt>
                <c:pt idx="374">
                  <c:v>44277</c:v>
                </c:pt>
                <c:pt idx="375">
                  <c:v>44274</c:v>
                </c:pt>
                <c:pt idx="376">
                  <c:v>44273</c:v>
                </c:pt>
                <c:pt idx="377">
                  <c:v>44272</c:v>
                </c:pt>
                <c:pt idx="378">
                  <c:v>44271</c:v>
                </c:pt>
                <c:pt idx="379">
                  <c:v>44270</c:v>
                </c:pt>
                <c:pt idx="380">
                  <c:v>44267</c:v>
                </c:pt>
                <c:pt idx="381">
                  <c:v>44266</c:v>
                </c:pt>
                <c:pt idx="382">
                  <c:v>44265</c:v>
                </c:pt>
                <c:pt idx="383">
                  <c:v>44264</c:v>
                </c:pt>
                <c:pt idx="384">
                  <c:v>44263</c:v>
                </c:pt>
                <c:pt idx="385">
                  <c:v>44260</c:v>
                </c:pt>
                <c:pt idx="386">
                  <c:v>44259</c:v>
                </c:pt>
                <c:pt idx="387">
                  <c:v>44258</c:v>
                </c:pt>
                <c:pt idx="388">
                  <c:v>44257</c:v>
                </c:pt>
                <c:pt idx="389">
                  <c:v>44256</c:v>
                </c:pt>
                <c:pt idx="390">
                  <c:v>44253</c:v>
                </c:pt>
                <c:pt idx="391">
                  <c:v>44252</c:v>
                </c:pt>
                <c:pt idx="392">
                  <c:v>44251</c:v>
                </c:pt>
                <c:pt idx="393">
                  <c:v>44250</c:v>
                </c:pt>
                <c:pt idx="394">
                  <c:v>44249</c:v>
                </c:pt>
                <c:pt idx="395">
                  <c:v>44246</c:v>
                </c:pt>
                <c:pt idx="396">
                  <c:v>44245</c:v>
                </c:pt>
                <c:pt idx="397">
                  <c:v>44244</c:v>
                </c:pt>
                <c:pt idx="398">
                  <c:v>44243</c:v>
                </c:pt>
                <c:pt idx="399">
                  <c:v>44242</c:v>
                </c:pt>
                <c:pt idx="400">
                  <c:v>44239</c:v>
                </c:pt>
                <c:pt idx="401">
                  <c:v>44238</c:v>
                </c:pt>
                <c:pt idx="402">
                  <c:v>44237</c:v>
                </c:pt>
                <c:pt idx="403">
                  <c:v>44236</c:v>
                </c:pt>
                <c:pt idx="404">
                  <c:v>44235</c:v>
                </c:pt>
                <c:pt idx="405">
                  <c:v>44232</c:v>
                </c:pt>
                <c:pt idx="406">
                  <c:v>44231</c:v>
                </c:pt>
                <c:pt idx="407">
                  <c:v>44230</c:v>
                </c:pt>
                <c:pt idx="408">
                  <c:v>44229</c:v>
                </c:pt>
                <c:pt idx="409">
                  <c:v>44228</c:v>
                </c:pt>
                <c:pt idx="410">
                  <c:v>44225</c:v>
                </c:pt>
                <c:pt idx="411">
                  <c:v>44224</c:v>
                </c:pt>
                <c:pt idx="412">
                  <c:v>44223</c:v>
                </c:pt>
                <c:pt idx="413">
                  <c:v>44222</c:v>
                </c:pt>
                <c:pt idx="414">
                  <c:v>44221</c:v>
                </c:pt>
                <c:pt idx="415">
                  <c:v>44218</c:v>
                </c:pt>
                <c:pt idx="416">
                  <c:v>44217</c:v>
                </c:pt>
                <c:pt idx="417">
                  <c:v>44216</c:v>
                </c:pt>
                <c:pt idx="418">
                  <c:v>44215</c:v>
                </c:pt>
                <c:pt idx="419">
                  <c:v>44214</c:v>
                </c:pt>
                <c:pt idx="420">
                  <c:v>44211</c:v>
                </c:pt>
                <c:pt idx="421">
                  <c:v>44210</c:v>
                </c:pt>
                <c:pt idx="422">
                  <c:v>44209</c:v>
                </c:pt>
                <c:pt idx="423">
                  <c:v>44208</c:v>
                </c:pt>
                <c:pt idx="424">
                  <c:v>44207</c:v>
                </c:pt>
                <c:pt idx="425">
                  <c:v>44204</c:v>
                </c:pt>
                <c:pt idx="426">
                  <c:v>44203</c:v>
                </c:pt>
                <c:pt idx="427">
                  <c:v>44202</c:v>
                </c:pt>
                <c:pt idx="428">
                  <c:v>44201</c:v>
                </c:pt>
                <c:pt idx="429">
                  <c:v>44200</c:v>
                </c:pt>
                <c:pt idx="430">
                  <c:v>44195</c:v>
                </c:pt>
                <c:pt idx="431">
                  <c:v>44194</c:v>
                </c:pt>
                <c:pt idx="432">
                  <c:v>44193</c:v>
                </c:pt>
                <c:pt idx="433">
                  <c:v>44188</c:v>
                </c:pt>
                <c:pt idx="434">
                  <c:v>44187</c:v>
                </c:pt>
                <c:pt idx="435">
                  <c:v>44186</c:v>
                </c:pt>
                <c:pt idx="436">
                  <c:v>44183</c:v>
                </c:pt>
                <c:pt idx="437">
                  <c:v>44182</c:v>
                </c:pt>
                <c:pt idx="438">
                  <c:v>44181</c:v>
                </c:pt>
                <c:pt idx="439">
                  <c:v>44180</c:v>
                </c:pt>
                <c:pt idx="440">
                  <c:v>44179</c:v>
                </c:pt>
                <c:pt idx="441">
                  <c:v>44176</c:v>
                </c:pt>
                <c:pt idx="442">
                  <c:v>44175</c:v>
                </c:pt>
                <c:pt idx="443">
                  <c:v>44174</c:v>
                </c:pt>
                <c:pt idx="444">
                  <c:v>44173</c:v>
                </c:pt>
                <c:pt idx="445">
                  <c:v>44172</c:v>
                </c:pt>
                <c:pt idx="446">
                  <c:v>44169</c:v>
                </c:pt>
                <c:pt idx="447">
                  <c:v>44168</c:v>
                </c:pt>
                <c:pt idx="448">
                  <c:v>44167</c:v>
                </c:pt>
                <c:pt idx="449">
                  <c:v>44166</c:v>
                </c:pt>
                <c:pt idx="450">
                  <c:v>44165</c:v>
                </c:pt>
                <c:pt idx="451">
                  <c:v>44162</c:v>
                </c:pt>
                <c:pt idx="452">
                  <c:v>44161</c:v>
                </c:pt>
                <c:pt idx="453">
                  <c:v>44160</c:v>
                </c:pt>
                <c:pt idx="454">
                  <c:v>44159</c:v>
                </c:pt>
                <c:pt idx="455">
                  <c:v>44158</c:v>
                </c:pt>
                <c:pt idx="456">
                  <c:v>44155</c:v>
                </c:pt>
                <c:pt idx="457">
                  <c:v>44154</c:v>
                </c:pt>
                <c:pt idx="458">
                  <c:v>44153</c:v>
                </c:pt>
                <c:pt idx="459">
                  <c:v>44152</c:v>
                </c:pt>
                <c:pt idx="460">
                  <c:v>44151</c:v>
                </c:pt>
                <c:pt idx="461">
                  <c:v>44148</c:v>
                </c:pt>
                <c:pt idx="462">
                  <c:v>44147</c:v>
                </c:pt>
                <c:pt idx="463">
                  <c:v>44146</c:v>
                </c:pt>
                <c:pt idx="464">
                  <c:v>44145</c:v>
                </c:pt>
                <c:pt idx="465">
                  <c:v>44144</c:v>
                </c:pt>
                <c:pt idx="466">
                  <c:v>44141</c:v>
                </c:pt>
                <c:pt idx="467">
                  <c:v>44140</c:v>
                </c:pt>
                <c:pt idx="468">
                  <c:v>44139</c:v>
                </c:pt>
                <c:pt idx="469">
                  <c:v>44138</c:v>
                </c:pt>
                <c:pt idx="470">
                  <c:v>44137</c:v>
                </c:pt>
                <c:pt idx="471">
                  <c:v>44134</c:v>
                </c:pt>
                <c:pt idx="472">
                  <c:v>44133</c:v>
                </c:pt>
                <c:pt idx="473">
                  <c:v>44132</c:v>
                </c:pt>
                <c:pt idx="474">
                  <c:v>44131</c:v>
                </c:pt>
                <c:pt idx="475">
                  <c:v>44130</c:v>
                </c:pt>
                <c:pt idx="476">
                  <c:v>44127</c:v>
                </c:pt>
                <c:pt idx="477">
                  <c:v>44126</c:v>
                </c:pt>
                <c:pt idx="478">
                  <c:v>44125</c:v>
                </c:pt>
                <c:pt idx="479">
                  <c:v>44124</c:v>
                </c:pt>
                <c:pt idx="480">
                  <c:v>44123</c:v>
                </c:pt>
                <c:pt idx="481">
                  <c:v>44120</c:v>
                </c:pt>
                <c:pt idx="482">
                  <c:v>44119</c:v>
                </c:pt>
                <c:pt idx="483">
                  <c:v>44118</c:v>
                </c:pt>
                <c:pt idx="484">
                  <c:v>44117</c:v>
                </c:pt>
                <c:pt idx="485">
                  <c:v>44116</c:v>
                </c:pt>
                <c:pt idx="486">
                  <c:v>44113</c:v>
                </c:pt>
                <c:pt idx="487">
                  <c:v>44112</c:v>
                </c:pt>
                <c:pt idx="488">
                  <c:v>44111</c:v>
                </c:pt>
                <c:pt idx="489">
                  <c:v>44110</c:v>
                </c:pt>
                <c:pt idx="490">
                  <c:v>44109</c:v>
                </c:pt>
                <c:pt idx="491">
                  <c:v>44106</c:v>
                </c:pt>
                <c:pt idx="492">
                  <c:v>44105</c:v>
                </c:pt>
                <c:pt idx="493">
                  <c:v>44104</c:v>
                </c:pt>
                <c:pt idx="494">
                  <c:v>44103</c:v>
                </c:pt>
                <c:pt idx="495">
                  <c:v>44102</c:v>
                </c:pt>
                <c:pt idx="496">
                  <c:v>44099</c:v>
                </c:pt>
                <c:pt idx="497">
                  <c:v>44098</c:v>
                </c:pt>
                <c:pt idx="498">
                  <c:v>44097</c:v>
                </c:pt>
                <c:pt idx="499">
                  <c:v>44096</c:v>
                </c:pt>
                <c:pt idx="500">
                  <c:v>44095</c:v>
                </c:pt>
                <c:pt idx="501">
                  <c:v>44092</c:v>
                </c:pt>
                <c:pt idx="502">
                  <c:v>44091</c:v>
                </c:pt>
                <c:pt idx="503">
                  <c:v>44090</c:v>
                </c:pt>
                <c:pt idx="504">
                  <c:v>44089</c:v>
                </c:pt>
                <c:pt idx="505">
                  <c:v>44088</c:v>
                </c:pt>
                <c:pt idx="506">
                  <c:v>44085</c:v>
                </c:pt>
                <c:pt idx="507">
                  <c:v>44084</c:v>
                </c:pt>
                <c:pt idx="508">
                  <c:v>44083</c:v>
                </c:pt>
                <c:pt idx="509">
                  <c:v>44082</c:v>
                </c:pt>
                <c:pt idx="510">
                  <c:v>44081</c:v>
                </c:pt>
                <c:pt idx="511">
                  <c:v>44078</c:v>
                </c:pt>
                <c:pt idx="512">
                  <c:v>44077</c:v>
                </c:pt>
                <c:pt idx="513">
                  <c:v>44076</c:v>
                </c:pt>
                <c:pt idx="514">
                  <c:v>44075</c:v>
                </c:pt>
                <c:pt idx="515">
                  <c:v>44074</c:v>
                </c:pt>
                <c:pt idx="516">
                  <c:v>44071</c:v>
                </c:pt>
                <c:pt idx="517">
                  <c:v>44070</c:v>
                </c:pt>
                <c:pt idx="518">
                  <c:v>44069</c:v>
                </c:pt>
                <c:pt idx="519">
                  <c:v>44068</c:v>
                </c:pt>
                <c:pt idx="520">
                  <c:v>44067</c:v>
                </c:pt>
                <c:pt idx="521">
                  <c:v>44064</c:v>
                </c:pt>
                <c:pt idx="522">
                  <c:v>44063</c:v>
                </c:pt>
                <c:pt idx="523">
                  <c:v>44062</c:v>
                </c:pt>
                <c:pt idx="524">
                  <c:v>44061</c:v>
                </c:pt>
                <c:pt idx="525">
                  <c:v>44060</c:v>
                </c:pt>
                <c:pt idx="526">
                  <c:v>44057</c:v>
                </c:pt>
                <c:pt idx="527">
                  <c:v>44056</c:v>
                </c:pt>
                <c:pt idx="528">
                  <c:v>44055</c:v>
                </c:pt>
                <c:pt idx="529">
                  <c:v>44054</c:v>
                </c:pt>
                <c:pt idx="530">
                  <c:v>44053</c:v>
                </c:pt>
                <c:pt idx="531">
                  <c:v>44050</c:v>
                </c:pt>
                <c:pt idx="532">
                  <c:v>44049</c:v>
                </c:pt>
                <c:pt idx="533">
                  <c:v>44048</c:v>
                </c:pt>
                <c:pt idx="534">
                  <c:v>44047</c:v>
                </c:pt>
                <c:pt idx="535">
                  <c:v>44046</c:v>
                </c:pt>
                <c:pt idx="536">
                  <c:v>44043</c:v>
                </c:pt>
                <c:pt idx="537">
                  <c:v>44042</c:v>
                </c:pt>
                <c:pt idx="538">
                  <c:v>44041</c:v>
                </c:pt>
                <c:pt idx="539">
                  <c:v>44040</c:v>
                </c:pt>
                <c:pt idx="540">
                  <c:v>44039</c:v>
                </c:pt>
                <c:pt idx="541">
                  <c:v>44036</c:v>
                </c:pt>
                <c:pt idx="542">
                  <c:v>44035</c:v>
                </c:pt>
                <c:pt idx="543">
                  <c:v>44034</c:v>
                </c:pt>
                <c:pt idx="544">
                  <c:v>44033</c:v>
                </c:pt>
                <c:pt idx="545">
                  <c:v>44032</c:v>
                </c:pt>
                <c:pt idx="546">
                  <c:v>44029</c:v>
                </c:pt>
                <c:pt idx="547">
                  <c:v>44028</c:v>
                </c:pt>
                <c:pt idx="548">
                  <c:v>44027</c:v>
                </c:pt>
                <c:pt idx="549">
                  <c:v>44026</c:v>
                </c:pt>
                <c:pt idx="550">
                  <c:v>44025</c:v>
                </c:pt>
                <c:pt idx="551">
                  <c:v>44022</c:v>
                </c:pt>
                <c:pt idx="552">
                  <c:v>44021</c:v>
                </c:pt>
                <c:pt idx="553">
                  <c:v>44020</c:v>
                </c:pt>
                <c:pt idx="554">
                  <c:v>44019</c:v>
                </c:pt>
                <c:pt idx="555">
                  <c:v>44018</c:v>
                </c:pt>
                <c:pt idx="556">
                  <c:v>44015</c:v>
                </c:pt>
                <c:pt idx="557">
                  <c:v>44014</c:v>
                </c:pt>
                <c:pt idx="558">
                  <c:v>44012</c:v>
                </c:pt>
                <c:pt idx="559">
                  <c:v>44011</c:v>
                </c:pt>
                <c:pt idx="560">
                  <c:v>44008</c:v>
                </c:pt>
                <c:pt idx="561">
                  <c:v>44007</c:v>
                </c:pt>
                <c:pt idx="562">
                  <c:v>44006</c:v>
                </c:pt>
                <c:pt idx="563">
                  <c:v>44005</c:v>
                </c:pt>
                <c:pt idx="564">
                  <c:v>44004</c:v>
                </c:pt>
                <c:pt idx="565">
                  <c:v>44001</c:v>
                </c:pt>
                <c:pt idx="566">
                  <c:v>44000</c:v>
                </c:pt>
                <c:pt idx="567">
                  <c:v>43999</c:v>
                </c:pt>
                <c:pt idx="568">
                  <c:v>43998</c:v>
                </c:pt>
                <c:pt idx="569">
                  <c:v>43997</c:v>
                </c:pt>
                <c:pt idx="570">
                  <c:v>43994</c:v>
                </c:pt>
                <c:pt idx="571">
                  <c:v>43993</c:v>
                </c:pt>
                <c:pt idx="572">
                  <c:v>43992</c:v>
                </c:pt>
                <c:pt idx="573">
                  <c:v>43991</c:v>
                </c:pt>
                <c:pt idx="574">
                  <c:v>43990</c:v>
                </c:pt>
                <c:pt idx="575">
                  <c:v>43987</c:v>
                </c:pt>
                <c:pt idx="576">
                  <c:v>43986</c:v>
                </c:pt>
                <c:pt idx="577">
                  <c:v>43985</c:v>
                </c:pt>
                <c:pt idx="578">
                  <c:v>43984</c:v>
                </c:pt>
                <c:pt idx="579">
                  <c:v>43983</c:v>
                </c:pt>
                <c:pt idx="580">
                  <c:v>43980</c:v>
                </c:pt>
                <c:pt idx="581">
                  <c:v>43979</c:v>
                </c:pt>
                <c:pt idx="582">
                  <c:v>43978</c:v>
                </c:pt>
                <c:pt idx="583">
                  <c:v>43977</c:v>
                </c:pt>
                <c:pt idx="584">
                  <c:v>43976</c:v>
                </c:pt>
                <c:pt idx="585">
                  <c:v>43973</c:v>
                </c:pt>
                <c:pt idx="586">
                  <c:v>43972</c:v>
                </c:pt>
                <c:pt idx="587">
                  <c:v>43971</c:v>
                </c:pt>
                <c:pt idx="588">
                  <c:v>43970</c:v>
                </c:pt>
                <c:pt idx="589">
                  <c:v>43969</c:v>
                </c:pt>
                <c:pt idx="590">
                  <c:v>43966</c:v>
                </c:pt>
                <c:pt idx="591">
                  <c:v>43965</c:v>
                </c:pt>
                <c:pt idx="592">
                  <c:v>43964</c:v>
                </c:pt>
                <c:pt idx="593">
                  <c:v>43963</c:v>
                </c:pt>
                <c:pt idx="594">
                  <c:v>43962</c:v>
                </c:pt>
                <c:pt idx="595">
                  <c:v>43959</c:v>
                </c:pt>
                <c:pt idx="596">
                  <c:v>43958</c:v>
                </c:pt>
                <c:pt idx="597">
                  <c:v>43957</c:v>
                </c:pt>
                <c:pt idx="598">
                  <c:v>43956</c:v>
                </c:pt>
                <c:pt idx="599">
                  <c:v>43955</c:v>
                </c:pt>
                <c:pt idx="600">
                  <c:v>43951</c:v>
                </c:pt>
                <c:pt idx="601">
                  <c:v>43950</c:v>
                </c:pt>
                <c:pt idx="602">
                  <c:v>43949</c:v>
                </c:pt>
                <c:pt idx="603">
                  <c:v>43948</c:v>
                </c:pt>
                <c:pt idx="604">
                  <c:v>43945</c:v>
                </c:pt>
                <c:pt idx="605">
                  <c:v>43944</c:v>
                </c:pt>
                <c:pt idx="606">
                  <c:v>43943</c:v>
                </c:pt>
                <c:pt idx="607">
                  <c:v>43942</c:v>
                </c:pt>
                <c:pt idx="608">
                  <c:v>43941</c:v>
                </c:pt>
                <c:pt idx="609">
                  <c:v>43938</c:v>
                </c:pt>
                <c:pt idx="610">
                  <c:v>43937</c:v>
                </c:pt>
                <c:pt idx="611">
                  <c:v>43936</c:v>
                </c:pt>
                <c:pt idx="612">
                  <c:v>43930</c:v>
                </c:pt>
                <c:pt idx="613">
                  <c:v>43929</c:v>
                </c:pt>
                <c:pt idx="614">
                  <c:v>43928</c:v>
                </c:pt>
                <c:pt idx="615">
                  <c:v>43927</c:v>
                </c:pt>
                <c:pt idx="616">
                  <c:v>43924</c:v>
                </c:pt>
                <c:pt idx="617">
                  <c:v>43923</c:v>
                </c:pt>
                <c:pt idx="618">
                  <c:v>43922</c:v>
                </c:pt>
                <c:pt idx="619">
                  <c:v>43921</c:v>
                </c:pt>
                <c:pt idx="620">
                  <c:v>43920</c:v>
                </c:pt>
                <c:pt idx="621">
                  <c:v>43917</c:v>
                </c:pt>
                <c:pt idx="622">
                  <c:v>43916</c:v>
                </c:pt>
                <c:pt idx="623">
                  <c:v>43915</c:v>
                </c:pt>
                <c:pt idx="624">
                  <c:v>43914</c:v>
                </c:pt>
                <c:pt idx="625">
                  <c:v>43913</c:v>
                </c:pt>
                <c:pt idx="626">
                  <c:v>43910</c:v>
                </c:pt>
                <c:pt idx="627">
                  <c:v>43895</c:v>
                </c:pt>
                <c:pt idx="628">
                  <c:v>43894</c:v>
                </c:pt>
                <c:pt idx="629">
                  <c:v>43893</c:v>
                </c:pt>
                <c:pt idx="630">
                  <c:v>43892</c:v>
                </c:pt>
                <c:pt idx="631">
                  <c:v>43889</c:v>
                </c:pt>
                <c:pt idx="632">
                  <c:v>43888</c:v>
                </c:pt>
                <c:pt idx="633">
                  <c:v>43887</c:v>
                </c:pt>
                <c:pt idx="634">
                  <c:v>43886</c:v>
                </c:pt>
                <c:pt idx="635">
                  <c:v>43885</c:v>
                </c:pt>
                <c:pt idx="636">
                  <c:v>43882</c:v>
                </c:pt>
                <c:pt idx="637">
                  <c:v>43881</c:v>
                </c:pt>
                <c:pt idx="638">
                  <c:v>43880</c:v>
                </c:pt>
                <c:pt idx="639">
                  <c:v>43879</c:v>
                </c:pt>
                <c:pt idx="640">
                  <c:v>43878</c:v>
                </c:pt>
                <c:pt idx="641">
                  <c:v>43875</c:v>
                </c:pt>
                <c:pt idx="642">
                  <c:v>43874</c:v>
                </c:pt>
                <c:pt idx="643">
                  <c:v>43873</c:v>
                </c:pt>
                <c:pt idx="644">
                  <c:v>43872</c:v>
                </c:pt>
                <c:pt idx="645">
                  <c:v>43871</c:v>
                </c:pt>
                <c:pt idx="646">
                  <c:v>43868</c:v>
                </c:pt>
                <c:pt idx="647">
                  <c:v>43867</c:v>
                </c:pt>
                <c:pt idx="648">
                  <c:v>43866</c:v>
                </c:pt>
                <c:pt idx="649">
                  <c:v>43865</c:v>
                </c:pt>
                <c:pt idx="650">
                  <c:v>43864</c:v>
                </c:pt>
                <c:pt idx="651">
                  <c:v>43861</c:v>
                </c:pt>
                <c:pt idx="652">
                  <c:v>43860</c:v>
                </c:pt>
                <c:pt idx="653">
                  <c:v>43859</c:v>
                </c:pt>
                <c:pt idx="654">
                  <c:v>43858</c:v>
                </c:pt>
                <c:pt idx="655">
                  <c:v>43857</c:v>
                </c:pt>
                <c:pt idx="656">
                  <c:v>43854</c:v>
                </c:pt>
                <c:pt idx="657">
                  <c:v>43853</c:v>
                </c:pt>
                <c:pt idx="658">
                  <c:v>43852</c:v>
                </c:pt>
                <c:pt idx="659">
                  <c:v>43851</c:v>
                </c:pt>
                <c:pt idx="660">
                  <c:v>43850</c:v>
                </c:pt>
                <c:pt idx="661">
                  <c:v>43847</c:v>
                </c:pt>
                <c:pt idx="662">
                  <c:v>43846</c:v>
                </c:pt>
                <c:pt idx="663">
                  <c:v>43845</c:v>
                </c:pt>
                <c:pt idx="664">
                  <c:v>43844</c:v>
                </c:pt>
                <c:pt idx="665">
                  <c:v>43843</c:v>
                </c:pt>
                <c:pt idx="666">
                  <c:v>43840</c:v>
                </c:pt>
                <c:pt idx="667">
                  <c:v>43839</c:v>
                </c:pt>
                <c:pt idx="668">
                  <c:v>43838</c:v>
                </c:pt>
                <c:pt idx="669">
                  <c:v>43837</c:v>
                </c:pt>
                <c:pt idx="670">
                  <c:v>43836</c:v>
                </c:pt>
                <c:pt idx="671">
                  <c:v>43833</c:v>
                </c:pt>
                <c:pt idx="672">
                  <c:v>43832</c:v>
                </c:pt>
                <c:pt idx="673">
                  <c:v>43829</c:v>
                </c:pt>
                <c:pt idx="674">
                  <c:v>43826</c:v>
                </c:pt>
                <c:pt idx="675">
                  <c:v>43822</c:v>
                </c:pt>
                <c:pt idx="676">
                  <c:v>43819</c:v>
                </c:pt>
                <c:pt idx="677">
                  <c:v>43818</c:v>
                </c:pt>
                <c:pt idx="678">
                  <c:v>43817</c:v>
                </c:pt>
                <c:pt idx="679">
                  <c:v>43816</c:v>
                </c:pt>
                <c:pt idx="680">
                  <c:v>43815</c:v>
                </c:pt>
                <c:pt idx="681">
                  <c:v>43812</c:v>
                </c:pt>
                <c:pt idx="682">
                  <c:v>43811</c:v>
                </c:pt>
                <c:pt idx="683">
                  <c:v>43810</c:v>
                </c:pt>
                <c:pt idx="684">
                  <c:v>43809</c:v>
                </c:pt>
                <c:pt idx="685">
                  <c:v>43808</c:v>
                </c:pt>
                <c:pt idx="686">
                  <c:v>43805</c:v>
                </c:pt>
                <c:pt idx="687">
                  <c:v>43804</c:v>
                </c:pt>
                <c:pt idx="688">
                  <c:v>43803</c:v>
                </c:pt>
                <c:pt idx="689">
                  <c:v>43802</c:v>
                </c:pt>
                <c:pt idx="690">
                  <c:v>43801</c:v>
                </c:pt>
                <c:pt idx="691">
                  <c:v>43798</c:v>
                </c:pt>
                <c:pt idx="692">
                  <c:v>43797</c:v>
                </c:pt>
                <c:pt idx="693">
                  <c:v>43796</c:v>
                </c:pt>
                <c:pt idx="694">
                  <c:v>43795</c:v>
                </c:pt>
                <c:pt idx="695">
                  <c:v>43794</c:v>
                </c:pt>
                <c:pt idx="696">
                  <c:v>43791</c:v>
                </c:pt>
                <c:pt idx="697">
                  <c:v>43790</c:v>
                </c:pt>
                <c:pt idx="698">
                  <c:v>43789</c:v>
                </c:pt>
                <c:pt idx="699">
                  <c:v>43788</c:v>
                </c:pt>
                <c:pt idx="700">
                  <c:v>43787</c:v>
                </c:pt>
                <c:pt idx="701">
                  <c:v>43784</c:v>
                </c:pt>
                <c:pt idx="702">
                  <c:v>43783</c:v>
                </c:pt>
                <c:pt idx="703">
                  <c:v>43782</c:v>
                </c:pt>
                <c:pt idx="704">
                  <c:v>43781</c:v>
                </c:pt>
                <c:pt idx="705">
                  <c:v>43780</c:v>
                </c:pt>
                <c:pt idx="706">
                  <c:v>43777</c:v>
                </c:pt>
                <c:pt idx="707">
                  <c:v>43776</c:v>
                </c:pt>
                <c:pt idx="708">
                  <c:v>43775</c:v>
                </c:pt>
                <c:pt idx="709">
                  <c:v>43774</c:v>
                </c:pt>
                <c:pt idx="710">
                  <c:v>43773</c:v>
                </c:pt>
                <c:pt idx="711">
                  <c:v>43770</c:v>
                </c:pt>
                <c:pt idx="712">
                  <c:v>43769</c:v>
                </c:pt>
                <c:pt idx="713">
                  <c:v>43768</c:v>
                </c:pt>
                <c:pt idx="714">
                  <c:v>43767</c:v>
                </c:pt>
                <c:pt idx="715">
                  <c:v>43766</c:v>
                </c:pt>
                <c:pt idx="716">
                  <c:v>43763</c:v>
                </c:pt>
                <c:pt idx="717">
                  <c:v>43762</c:v>
                </c:pt>
                <c:pt idx="718">
                  <c:v>43761</c:v>
                </c:pt>
                <c:pt idx="719">
                  <c:v>43760</c:v>
                </c:pt>
                <c:pt idx="720">
                  <c:v>43759</c:v>
                </c:pt>
                <c:pt idx="721">
                  <c:v>43756</c:v>
                </c:pt>
                <c:pt idx="722">
                  <c:v>43755</c:v>
                </c:pt>
                <c:pt idx="723">
                  <c:v>43754</c:v>
                </c:pt>
                <c:pt idx="724">
                  <c:v>43753</c:v>
                </c:pt>
                <c:pt idx="725">
                  <c:v>43752</c:v>
                </c:pt>
                <c:pt idx="726">
                  <c:v>43749</c:v>
                </c:pt>
                <c:pt idx="727">
                  <c:v>43748</c:v>
                </c:pt>
                <c:pt idx="728">
                  <c:v>43747</c:v>
                </c:pt>
                <c:pt idx="729">
                  <c:v>43746</c:v>
                </c:pt>
                <c:pt idx="730">
                  <c:v>43745</c:v>
                </c:pt>
                <c:pt idx="731">
                  <c:v>43742</c:v>
                </c:pt>
                <c:pt idx="732">
                  <c:v>43741</c:v>
                </c:pt>
                <c:pt idx="733">
                  <c:v>43740</c:v>
                </c:pt>
                <c:pt idx="734">
                  <c:v>43739</c:v>
                </c:pt>
                <c:pt idx="735">
                  <c:v>43738</c:v>
                </c:pt>
                <c:pt idx="736">
                  <c:v>43735</c:v>
                </c:pt>
                <c:pt idx="737">
                  <c:v>43734</c:v>
                </c:pt>
                <c:pt idx="738">
                  <c:v>43733</c:v>
                </c:pt>
                <c:pt idx="739">
                  <c:v>43732</c:v>
                </c:pt>
                <c:pt idx="740">
                  <c:v>43731</c:v>
                </c:pt>
                <c:pt idx="741">
                  <c:v>43728</c:v>
                </c:pt>
                <c:pt idx="742">
                  <c:v>43727</c:v>
                </c:pt>
                <c:pt idx="743">
                  <c:v>43726</c:v>
                </c:pt>
                <c:pt idx="744">
                  <c:v>43725</c:v>
                </c:pt>
                <c:pt idx="745">
                  <c:v>43724</c:v>
                </c:pt>
                <c:pt idx="746">
                  <c:v>43720</c:v>
                </c:pt>
                <c:pt idx="747">
                  <c:v>43719</c:v>
                </c:pt>
                <c:pt idx="748">
                  <c:v>43718</c:v>
                </c:pt>
                <c:pt idx="749">
                  <c:v>43717</c:v>
                </c:pt>
                <c:pt idx="750">
                  <c:v>43714</c:v>
                </c:pt>
                <c:pt idx="751">
                  <c:v>43713</c:v>
                </c:pt>
                <c:pt idx="752">
                  <c:v>43712</c:v>
                </c:pt>
                <c:pt idx="753">
                  <c:v>43711</c:v>
                </c:pt>
                <c:pt idx="754">
                  <c:v>43710</c:v>
                </c:pt>
                <c:pt idx="755">
                  <c:v>43707</c:v>
                </c:pt>
                <c:pt idx="756">
                  <c:v>43706</c:v>
                </c:pt>
                <c:pt idx="757">
                  <c:v>43705</c:v>
                </c:pt>
                <c:pt idx="758">
                  <c:v>43704</c:v>
                </c:pt>
                <c:pt idx="759">
                  <c:v>43703</c:v>
                </c:pt>
                <c:pt idx="760">
                  <c:v>43700</c:v>
                </c:pt>
                <c:pt idx="761">
                  <c:v>43699</c:v>
                </c:pt>
                <c:pt idx="762">
                  <c:v>43698</c:v>
                </c:pt>
                <c:pt idx="763">
                  <c:v>43697</c:v>
                </c:pt>
                <c:pt idx="764">
                  <c:v>43696</c:v>
                </c:pt>
                <c:pt idx="765">
                  <c:v>43693</c:v>
                </c:pt>
                <c:pt idx="766">
                  <c:v>43692</c:v>
                </c:pt>
                <c:pt idx="767">
                  <c:v>43691</c:v>
                </c:pt>
                <c:pt idx="768">
                  <c:v>43690</c:v>
                </c:pt>
                <c:pt idx="769">
                  <c:v>43689</c:v>
                </c:pt>
                <c:pt idx="770">
                  <c:v>43686</c:v>
                </c:pt>
                <c:pt idx="771">
                  <c:v>43685</c:v>
                </c:pt>
                <c:pt idx="772">
                  <c:v>43684</c:v>
                </c:pt>
                <c:pt idx="773">
                  <c:v>43683</c:v>
                </c:pt>
                <c:pt idx="774">
                  <c:v>43682</c:v>
                </c:pt>
                <c:pt idx="775">
                  <c:v>43679</c:v>
                </c:pt>
                <c:pt idx="776">
                  <c:v>43678</c:v>
                </c:pt>
                <c:pt idx="777">
                  <c:v>43677</c:v>
                </c:pt>
                <c:pt idx="778">
                  <c:v>43676</c:v>
                </c:pt>
                <c:pt idx="779">
                  <c:v>43675</c:v>
                </c:pt>
                <c:pt idx="780">
                  <c:v>43672</c:v>
                </c:pt>
                <c:pt idx="781">
                  <c:v>43671</c:v>
                </c:pt>
                <c:pt idx="782">
                  <c:v>43670</c:v>
                </c:pt>
                <c:pt idx="783">
                  <c:v>43669</c:v>
                </c:pt>
                <c:pt idx="784">
                  <c:v>43668</c:v>
                </c:pt>
                <c:pt idx="785">
                  <c:v>43665</c:v>
                </c:pt>
                <c:pt idx="786">
                  <c:v>43664</c:v>
                </c:pt>
                <c:pt idx="787">
                  <c:v>43663</c:v>
                </c:pt>
                <c:pt idx="788">
                  <c:v>43662</c:v>
                </c:pt>
                <c:pt idx="789">
                  <c:v>43661</c:v>
                </c:pt>
                <c:pt idx="790">
                  <c:v>43658</c:v>
                </c:pt>
                <c:pt idx="791">
                  <c:v>43657</c:v>
                </c:pt>
                <c:pt idx="792">
                  <c:v>43656</c:v>
                </c:pt>
                <c:pt idx="793">
                  <c:v>43655</c:v>
                </c:pt>
                <c:pt idx="794">
                  <c:v>43654</c:v>
                </c:pt>
                <c:pt idx="795">
                  <c:v>43651</c:v>
                </c:pt>
                <c:pt idx="796">
                  <c:v>43650</c:v>
                </c:pt>
                <c:pt idx="797">
                  <c:v>43649</c:v>
                </c:pt>
                <c:pt idx="798">
                  <c:v>43648</c:v>
                </c:pt>
                <c:pt idx="799">
                  <c:v>43647</c:v>
                </c:pt>
                <c:pt idx="800">
                  <c:v>43644</c:v>
                </c:pt>
                <c:pt idx="801">
                  <c:v>43643</c:v>
                </c:pt>
                <c:pt idx="802">
                  <c:v>43642</c:v>
                </c:pt>
                <c:pt idx="803">
                  <c:v>43641</c:v>
                </c:pt>
                <c:pt idx="804">
                  <c:v>43640</c:v>
                </c:pt>
                <c:pt idx="805">
                  <c:v>43637</c:v>
                </c:pt>
                <c:pt idx="806">
                  <c:v>43636</c:v>
                </c:pt>
                <c:pt idx="807">
                  <c:v>43635</c:v>
                </c:pt>
                <c:pt idx="808">
                  <c:v>43634</c:v>
                </c:pt>
                <c:pt idx="809">
                  <c:v>43633</c:v>
                </c:pt>
                <c:pt idx="810">
                  <c:v>43630</c:v>
                </c:pt>
                <c:pt idx="811">
                  <c:v>43629</c:v>
                </c:pt>
                <c:pt idx="812">
                  <c:v>43628</c:v>
                </c:pt>
                <c:pt idx="813">
                  <c:v>43627</c:v>
                </c:pt>
                <c:pt idx="814">
                  <c:v>43626</c:v>
                </c:pt>
                <c:pt idx="815">
                  <c:v>43623</c:v>
                </c:pt>
                <c:pt idx="816">
                  <c:v>43622</c:v>
                </c:pt>
                <c:pt idx="817">
                  <c:v>43621</c:v>
                </c:pt>
                <c:pt idx="818">
                  <c:v>43620</c:v>
                </c:pt>
                <c:pt idx="819">
                  <c:v>43619</c:v>
                </c:pt>
                <c:pt idx="820">
                  <c:v>43616</c:v>
                </c:pt>
                <c:pt idx="821">
                  <c:v>43615</c:v>
                </c:pt>
                <c:pt idx="822">
                  <c:v>43614</c:v>
                </c:pt>
                <c:pt idx="823">
                  <c:v>43613</c:v>
                </c:pt>
                <c:pt idx="824">
                  <c:v>43612</c:v>
                </c:pt>
                <c:pt idx="825">
                  <c:v>43609</c:v>
                </c:pt>
                <c:pt idx="826">
                  <c:v>43608</c:v>
                </c:pt>
                <c:pt idx="827">
                  <c:v>43607</c:v>
                </c:pt>
                <c:pt idx="828">
                  <c:v>43606</c:v>
                </c:pt>
                <c:pt idx="829">
                  <c:v>43605</c:v>
                </c:pt>
                <c:pt idx="830">
                  <c:v>43602</c:v>
                </c:pt>
                <c:pt idx="831">
                  <c:v>43601</c:v>
                </c:pt>
                <c:pt idx="832">
                  <c:v>43600</c:v>
                </c:pt>
                <c:pt idx="833">
                  <c:v>43599</c:v>
                </c:pt>
                <c:pt idx="834">
                  <c:v>43598</c:v>
                </c:pt>
                <c:pt idx="835">
                  <c:v>43595</c:v>
                </c:pt>
                <c:pt idx="836">
                  <c:v>43594</c:v>
                </c:pt>
                <c:pt idx="837">
                  <c:v>43593</c:v>
                </c:pt>
                <c:pt idx="838">
                  <c:v>43592</c:v>
                </c:pt>
                <c:pt idx="839">
                  <c:v>43591</c:v>
                </c:pt>
                <c:pt idx="840">
                  <c:v>43588</c:v>
                </c:pt>
                <c:pt idx="841">
                  <c:v>43587</c:v>
                </c:pt>
                <c:pt idx="842">
                  <c:v>43585</c:v>
                </c:pt>
                <c:pt idx="843">
                  <c:v>43584</c:v>
                </c:pt>
                <c:pt idx="844">
                  <c:v>43581</c:v>
                </c:pt>
                <c:pt idx="845">
                  <c:v>43580</c:v>
                </c:pt>
                <c:pt idx="846">
                  <c:v>43579</c:v>
                </c:pt>
                <c:pt idx="847">
                  <c:v>43578</c:v>
                </c:pt>
                <c:pt idx="848">
                  <c:v>43573</c:v>
                </c:pt>
                <c:pt idx="849">
                  <c:v>43572</c:v>
                </c:pt>
                <c:pt idx="850">
                  <c:v>43571</c:v>
                </c:pt>
                <c:pt idx="851">
                  <c:v>43570</c:v>
                </c:pt>
                <c:pt idx="852">
                  <c:v>43567</c:v>
                </c:pt>
                <c:pt idx="853">
                  <c:v>43566</c:v>
                </c:pt>
                <c:pt idx="854">
                  <c:v>43565</c:v>
                </c:pt>
                <c:pt idx="855">
                  <c:v>43564</c:v>
                </c:pt>
                <c:pt idx="856">
                  <c:v>43563</c:v>
                </c:pt>
                <c:pt idx="857">
                  <c:v>43560</c:v>
                </c:pt>
                <c:pt idx="858">
                  <c:v>43559</c:v>
                </c:pt>
                <c:pt idx="859">
                  <c:v>43558</c:v>
                </c:pt>
                <c:pt idx="860">
                  <c:v>43557</c:v>
                </c:pt>
                <c:pt idx="861">
                  <c:v>43556</c:v>
                </c:pt>
                <c:pt idx="862">
                  <c:v>43553</c:v>
                </c:pt>
                <c:pt idx="863">
                  <c:v>43552</c:v>
                </c:pt>
                <c:pt idx="864">
                  <c:v>43551</c:v>
                </c:pt>
                <c:pt idx="865">
                  <c:v>43550</c:v>
                </c:pt>
                <c:pt idx="866">
                  <c:v>43549</c:v>
                </c:pt>
                <c:pt idx="867">
                  <c:v>43546</c:v>
                </c:pt>
                <c:pt idx="868">
                  <c:v>43545</c:v>
                </c:pt>
                <c:pt idx="869">
                  <c:v>43544</c:v>
                </c:pt>
                <c:pt idx="870">
                  <c:v>43543</c:v>
                </c:pt>
                <c:pt idx="871">
                  <c:v>43542</c:v>
                </c:pt>
                <c:pt idx="872">
                  <c:v>43539</c:v>
                </c:pt>
                <c:pt idx="873">
                  <c:v>43538</c:v>
                </c:pt>
                <c:pt idx="874">
                  <c:v>43537</c:v>
                </c:pt>
                <c:pt idx="875">
                  <c:v>43536</c:v>
                </c:pt>
                <c:pt idx="876">
                  <c:v>43535</c:v>
                </c:pt>
                <c:pt idx="877">
                  <c:v>43532</c:v>
                </c:pt>
                <c:pt idx="878">
                  <c:v>43531</c:v>
                </c:pt>
                <c:pt idx="879">
                  <c:v>43530</c:v>
                </c:pt>
                <c:pt idx="880">
                  <c:v>43529</c:v>
                </c:pt>
                <c:pt idx="881">
                  <c:v>43528</c:v>
                </c:pt>
                <c:pt idx="882">
                  <c:v>43525</c:v>
                </c:pt>
                <c:pt idx="883">
                  <c:v>43524</c:v>
                </c:pt>
                <c:pt idx="884">
                  <c:v>43523</c:v>
                </c:pt>
                <c:pt idx="885">
                  <c:v>43522</c:v>
                </c:pt>
                <c:pt idx="886">
                  <c:v>43521</c:v>
                </c:pt>
                <c:pt idx="887">
                  <c:v>43518</c:v>
                </c:pt>
                <c:pt idx="888">
                  <c:v>43517</c:v>
                </c:pt>
                <c:pt idx="889">
                  <c:v>43516</c:v>
                </c:pt>
                <c:pt idx="890">
                  <c:v>43515</c:v>
                </c:pt>
                <c:pt idx="891">
                  <c:v>43514</c:v>
                </c:pt>
                <c:pt idx="892">
                  <c:v>43511</c:v>
                </c:pt>
                <c:pt idx="893">
                  <c:v>43510</c:v>
                </c:pt>
                <c:pt idx="894">
                  <c:v>43509</c:v>
                </c:pt>
                <c:pt idx="895">
                  <c:v>43508</c:v>
                </c:pt>
                <c:pt idx="896">
                  <c:v>43507</c:v>
                </c:pt>
                <c:pt idx="897">
                  <c:v>43504</c:v>
                </c:pt>
                <c:pt idx="898">
                  <c:v>43503</c:v>
                </c:pt>
                <c:pt idx="899">
                  <c:v>43502</c:v>
                </c:pt>
                <c:pt idx="900">
                  <c:v>43501</c:v>
                </c:pt>
                <c:pt idx="901">
                  <c:v>43500</c:v>
                </c:pt>
                <c:pt idx="902">
                  <c:v>43497</c:v>
                </c:pt>
                <c:pt idx="903">
                  <c:v>43496</c:v>
                </c:pt>
                <c:pt idx="904">
                  <c:v>43495</c:v>
                </c:pt>
                <c:pt idx="905">
                  <c:v>43494</c:v>
                </c:pt>
                <c:pt idx="906">
                  <c:v>43493</c:v>
                </c:pt>
                <c:pt idx="907">
                  <c:v>43490</c:v>
                </c:pt>
                <c:pt idx="908">
                  <c:v>43489</c:v>
                </c:pt>
                <c:pt idx="909">
                  <c:v>43488</c:v>
                </c:pt>
                <c:pt idx="910">
                  <c:v>43487</c:v>
                </c:pt>
                <c:pt idx="911">
                  <c:v>43486</c:v>
                </c:pt>
                <c:pt idx="912">
                  <c:v>43483</c:v>
                </c:pt>
                <c:pt idx="913">
                  <c:v>43482</c:v>
                </c:pt>
                <c:pt idx="914">
                  <c:v>43481</c:v>
                </c:pt>
                <c:pt idx="915">
                  <c:v>43480</c:v>
                </c:pt>
                <c:pt idx="916">
                  <c:v>43479</c:v>
                </c:pt>
                <c:pt idx="917">
                  <c:v>43476</c:v>
                </c:pt>
                <c:pt idx="918">
                  <c:v>43475</c:v>
                </c:pt>
                <c:pt idx="919">
                  <c:v>43474</c:v>
                </c:pt>
                <c:pt idx="920">
                  <c:v>43473</c:v>
                </c:pt>
                <c:pt idx="921">
                  <c:v>43472</c:v>
                </c:pt>
                <c:pt idx="922">
                  <c:v>43469</c:v>
                </c:pt>
                <c:pt idx="923">
                  <c:v>43468</c:v>
                </c:pt>
                <c:pt idx="924">
                  <c:v>43467</c:v>
                </c:pt>
                <c:pt idx="925">
                  <c:v>43462</c:v>
                </c:pt>
                <c:pt idx="926">
                  <c:v>43461</c:v>
                </c:pt>
                <c:pt idx="927">
                  <c:v>43455</c:v>
                </c:pt>
                <c:pt idx="928">
                  <c:v>43454</c:v>
                </c:pt>
                <c:pt idx="929">
                  <c:v>43453</c:v>
                </c:pt>
                <c:pt idx="930">
                  <c:v>43452</c:v>
                </c:pt>
                <c:pt idx="931">
                  <c:v>43451</c:v>
                </c:pt>
                <c:pt idx="932">
                  <c:v>43448</c:v>
                </c:pt>
                <c:pt idx="933">
                  <c:v>43447</c:v>
                </c:pt>
                <c:pt idx="934">
                  <c:v>43446</c:v>
                </c:pt>
                <c:pt idx="935">
                  <c:v>43445</c:v>
                </c:pt>
                <c:pt idx="936">
                  <c:v>43444</c:v>
                </c:pt>
                <c:pt idx="937">
                  <c:v>43441</c:v>
                </c:pt>
                <c:pt idx="938">
                  <c:v>43440</c:v>
                </c:pt>
                <c:pt idx="939">
                  <c:v>43439</c:v>
                </c:pt>
                <c:pt idx="940">
                  <c:v>43438</c:v>
                </c:pt>
                <c:pt idx="941">
                  <c:v>43437</c:v>
                </c:pt>
                <c:pt idx="942">
                  <c:v>43434</c:v>
                </c:pt>
                <c:pt idx="943">
                  <c:v>43433</c:v>
                </c:pt>
                <c:pt idx="944">
                  <c:v>43432</c:v>
                </c:pt>
                <c:pt idx="945">
                  <c:v>43431</c:v>
                </c:pt>
                <c:pt idx="946">
                  <c:v>43430</c:v>
                </c:pt>
                <c:pt idx="947">
                  <c:v>43427</c:v>
                </c:pt>
                <c:pt idx="948">
                  <c:v>43426</c:v>
                </c:pt>
                <c:pt idx="949">
                  <c:v>43425</c:v>
                </c:pt>
                <c:pt idx="950">
                  <c:v>43424</c:v>
                </c:pt>
                <c:pt idx="951">
                  <c:v>43423</c:v>
                </c:pt>
                <c:pt idx="952">
                  <c:v>43420</c:v>
                </c:pt>
                <c:pt idx="953">
                  <c:v>43419</c:v>
                </c:pt>
                <c:pt idx="954">
                  <c:v>43418</c:v>
                </c:pt>
                <c:pt idx="955">
                  <c:v>43417</c:v>
                </c:pt>
                <c:pt idx="956">
                  <c:v>43416</c:v>
                </c:pt>
                <c:pt idx="957">
                  <c:v>43413</c:v>
                </c:pt>
                <c:pt idx="958">
                  <c:v>43412</c:v>
                </c:pt>
                <c:pt idx="959">
                  <c:v>43411</c:v>
                </c:pt>
                <c:pt idx="960">
                  <c:v>43410</c:v>
                </c:pt>
                <c:pt idx="961">
                  <c:v>43409</c:v>
                </c:pt>
                <c:pt idx="962">
                  <c:v>43406</c:v>
                </c:pt>
                <c:pt idx="963">
                  <c:v>43405</c:v>
                </c:pt>
                <c:pt idx="964">
                  <c:v>43404</c:v>
                </c:pt>
                <c:pt idx="965">
                  <c:v>43403</c:v>
                </c:pt>
                <c:pt idx="966">
                  <c:v>43402</c:v>
                </c:pt>
                <c:pt idx="967">
                  <c:v>43399</c:v>
                </c:pt>
                <c:pt idx="968">
                  <c:v>43398</c:v>
                </c:pt>
                <c:pt idx="969">
                  <c:v>43397</c:v>
                </c:pt>
                <c:pt idx="970">
                  <c:v>43396</c:v>
                </c:pt>
                <c:pt idx="971">
                  <c:v>43395</c:v>
                </c:pt>
                <c:pt idx="972">
                  <c:v>43392</c:v>
                </c:pt>
                <c:pt idx="973">
                  <c:v>43391</c:v>
                </c:pt>
                <c:pt idx="974">
                  <c:v>43390</c:v>
                </c:pt>
                <c:pt idx="975">
                  <c:v>43389</c:v>
                </c:pt>
                <c:pt idx="976">
                  <c:v>43388</c:v>
                </c:pt>
                <c:pt idx="977">
                  <c:v>43385</c:v>
                </c:pt>
                <c:pt idx="978">
                  <c:v>43384</c:v>
                </c:pt>
                <c:pt idx="979">
                  <c:v>43383</c:v>
                </c:pt>
                <c:pt idx="980">
                  <c:v>43382</c:v>
                </c:pt>
                <c:pt idx="981">
                  <c:v>43381</c:v>
                </c:pt>
                <c:pt idx="982">
                  <c:v>43378</c:v>
                </c:pt>
                <c:pt idx="983">
                  <c:v>43377</c:v>
                </c:pt>
                <c:pt idx="984">
                  <c:v>43376</c:v>
                </c:pt>
                <c:pt idx="985">
                  <c:v>43375</c:v>
                </c:pt>
                <c:pt idx="986">
                  <c:v>43374</c:v>
                </c:pt>
                <c:pt idx="987">
                  <c:v>43371</c:v>
                </c:pt>
                <c:pt idx="988">
                  <c:v>43370</c:v>
                </c:pt>
                <c:pt idx="989">
                  <c:v>43369</c:v>
                </c:pt>
                <c:pt idx="990">
                  <c:v>43368</c:v>
                </c:pt>
                <c:pt idx="991">
                  <c:v>43367</c:v>
                </c:pt>
                <c:pt idx="992">
                  <c:v>43364</c:v>
                </c:pt>
                <c:pt idx="993">
                  <c:v>43363</c:v>
                </c:pt>
                <c:pt idx="994">
                  <c:v>43362</c:v>
                </c:pt>
                <c:pt idx="995">
                  <c:v>43361</c:v>
                </c:pt>
                <c:pt idx="996">
                  <c:v>43360</c:v>
                </c:pt>
                <c:pt idx="997">
                  <c:v>43357</c:v>
                </c:pt>
                <c:pt idx="998">
                  <c:v>43356</c:v>
                </c:pt>
                <c:pt idx="999">
                  <c:v>43355</c:v>
                </c:pt>
                <c:pt idx="1000">
                  <c:v>43354</c:v>
                </c:pt>
                <c:pt idx="1001">
                  <c:v>43353</c:v>
                </c:pt>
                <c:pt idx="1002">
                  <c:v>43350</c:v>
                </c:pt>
                <c:pt idx="1003">
                  <c:v>43349</c:v>
                </c:pt>
                <c:pt idx="1004">
                  <c:v>43348</c:v>
                </c:pt>
                <c:pt idx="1005">
                  <c:v>43347</c:v>
                </c:pt>
                <c:pt idx="1006">
                  <c:v>43346</c:v>
                </c:pt>
                <c:pt idx="1007">
                  <c:v>43343</c:v>
                </c:pt>
                <c:pt idx="1008">
                  <c:v>43342</c:v>
                </c:pt>
                <c:pt idx="1009">
                  <c:v>43341</c:v>
                </c:pt>
                <c:pt idx="1010">
                  <c:v>43340</c:v>
                </c:pt>
                <c:pt idx="1011">
                  <c:v>43339</c:v>
                </c:pt>
                <c:pt idx="1012">
                  <c:v>43336</c:v>
                </c:pt>
                <c:pt idx="1013">
                  <c:v>43335</c:v>
                </c:pt>
                <c:pt idx="1014">
                  <c:v>43334</c:v>
                </c:pt>
                <c:pt idx="1015">
                  <c:v>43333</c:v>
                </c:pt>
                <c:pt idx="1016">
                  <c:v>43332</c:v>
                </c:pt>
                <c:pt idx="1017">
                  <c:v>43329</c:v>
                </c:pt>
                <c:pt idx="1018">
                  <c:v>43328</c:v>
                </c:pt>
                <c:pt idx="1019">
                  <c:v>43327</c:v>
                </c:pt>
                <c:pt idx="1020">
                  <c:v>43326</c:v>
                </c:pt>
                <c:pt idx="1021">
                  <c:v>43325</c:v>
                </c:pt>
                <c:pt idx="1022">
                  <c:v>43322</c:v>
                </c:pt>
                <c:pt idx="1023">
                  <c:v>43321</c:v>
                </c:pt>
                <c:pt idx="1024">
                  <c:v>43320</c:v>
                </c:pt>
                <c:pt idx="1025">
                  <c:v>43319</c:v>
                </c:pt>
                <c:pt idx="1026">
                  <c:v>43318</c:v>
                </c:pt>
                <c:pt idx="1027">
                  <c:v>43315</c:v>
                </c:pt>
                <c:pt idx="1028">
                  <c:v>43314</c:v>
                </c:pt>
                <c:pt idx="1029">
                  <c:v>43313</c:v>
                </c:pt>
                <c:pt idx="1030">
                  <c:v>43312</c:v>
                </c:pt>
                <c:pt idx="1031">
                  <c:v>43311</c:v>
                </c:pt>
                <c:pt idx="1032">
                  <c:v>43308</c:v>
                </c:pt>
                <c:pt idx="1033">
                  <c:v>43307</c:v>
                </c:pt>
                <c:pt idx="1034">
                  <c:v>43306</c:v>
                </c:pt>
                <c:pt idx="1035">
                  <c:v>43305</c:v>
                </c:pt>
                <c:pt idx="1036">
                  <c:v>43304</c:v>
                </c:pt>
                <c:pt idx="1037">
                  <c:v>43301</c:v>
                </c:pt>
                <c:pt idx="1038">
                  <c:v>43300</c:v>
                </c:pt>
                <c:pt idx="1039">
                  <c:v>43299</c:v>
                </c:pt>
                <c:pt idx="1040">
                  <c:v>43298</c:v>
                </c:pt>
                <c:pt idx="1041">
                  <c:v>43297</c:v>
                </c:pt>
                <c:pt idx="1042">
                  <c:v>43294</c:v>
                </c:pt>
                <c:pt idx="1043">
                  <c:v>43293</c:v>
                </c:pt>
                <c:pt idx="1044">
                  <c:v>43292</c:v>
                </c:pt>
                <c:pt idx="1045">
                  <c:v>43291</c:v>
                </c:pt>
                <c:pt idx="1046">
                  <c:v>43290</c:v>
                </c:pt>
                <c:pt idx="1047">
                  <c:v>43287</c:v>
                </c:pt>
                <c:pt idx="1048">
                  <c:v>43286</c:v>
                </c:pt>
                <c:pt idx="1049">
                  <c:v>43285</c:v>
                </c:pt>
                <c:pt idx="1050">
                  <c:v>43284</c:v>
                </c:pt>
                <c:pt idx="1051">
                  <c:v>43283</c:v>
                </c:pt>
                <c:pt idx="1052">
                  <c:v>43280</c:v>
                </c:pt>
                <c:pt idx="1053">
                  <c:v>43279</c:v>
                </c:pt>
                <c:pt idx="1054">
                  <c:v>43278</c:v>
                </c:pt>
                <c:pt idx="1055">
                  <c:v>43277</c:v>
                </c:pt>
                <c:pt idx="1056">
                  <c:v>43276</c:v>
                </c:pt>
                <c:pt idx="1057">
                  <c:v>43273</c:v>
                </c:pt>
                <c:pt idx="1058">
                  <c:v>43272</c:v>
                </c:pt>
                <c:pt idx="1059">
                  <c:v>43271</c:v>
                </c:pt>
                <c:pt idx="1060">
                  <c:v>43270</c:v>
                </c:pt>
                <c:pt idx="1061">
                  <c:v>43269</c:v>
                </c:pt>
                <c:pt idx="1062">
                  <c:v>43266</c:v>
                </c:pt>
                <c:pt idx="1063">
                  <c:v>43265</c:v>
                </c:pt>
                <c:pt idx="1064">
                  <c:v>43264</c:v>
                </c:pt>
                <c:pt idx="1065">
                  <c:v>43263</c:v>
                </c:pt>
                <c:pt idx="1066">
                  <c:v>43262</c:v>
                </c:pt>
                <c:pt idx="1067">
                  <c:v>43259</c:v>
                </c:pt>
                <c:pt idx="1068">
                  <c:v>43258</c:v>
                </c:pt>
                <c:pt idx="1069">
                  <c:v>43257</c:v>
                </c:pt>
                <c:pt idx="1070">
                  <c:v>43256</c:v>
                </c:pt>
                <c:pt idx="1071">
                  <c:v>43255</c:v>
                </c:pt>
                <c:pt idx="1072">
                  <c:v>43252</c:v>
                </c:pt>
                <c:pt idx="1073">
                  <c:v>43251</c:v>
                </c:pt>
                <c:pt idx="1074">
                  <c:v>43250</c:v>
                </c:pt>
                <c:pt idx="1075">
                  <c:v>43249</c:v>
                </c:pt>
                <c:pt idx="1076">
                  <c:v>43248</c:v>
                </c:pt>
                <c:pt idx="1077">
                  <c:v>43245</c:v>
                </c:pt>
                <c:pt idx="1078">
                  <c:v>43244</c:v>
                </c:pt>
                <c:pt idx="1079">
                  <c:v>43243</c:v>
                </c:pt>
                <c:pt idx="1080">
                  <c:v>43242</c:v>
                </c:pt>
                <c:pt idx="1081">
                  <c:v>43241</c:v>
                </c:pt>
                <c:pt idx="1082">
                  <c:v>43238</c:v>
                </c:pt>
                <c:pt idx="1083">
                  <c:v>43237</c:v>
                </c:pt>
                <c:pt idx="1084">
                  <c:v>43236</c:v>
                </c:pt>
                <c:pt idx="1085">
                  <c:v>43235</c:v>
                </c:pt>
                <c:pt idx="1086">
                  <c:v>43234</c:v>
                </c:pt>
                <c:pt idx="1087">
                  <c:v>43231</c:v>
                </c:pt>
                <c:pt idx="1088">
                  <c:v>43230</c:v>
                </c:pt>
                <c:pt idx="1089">
                  <c:v>43229</c:v>
                </c:pt>
                <c:pt idx="1090">
                  <c:v>43228</c:v>
                </c:pt>
                <c:pt idx="1091">
                  <c:v>43227</c:v>
                </c:pt>
                <c:pt idx="1092">
                  <c:v>43224</c:v>
                </c:pt>
                <c:pt idx="1093">
                  <c:v>43223</c:v>
                </c:pt>
                <c:pt idx="1094">
                  <c:v>43222</c:v>
                </c:pt>
                <c:pt idx="1095">
                  <c:v>43220</c:v>
                </c:pt>
                <c:pt idx="1096">
                  <c:v>43217</c:v>
                </c:pt>
                <c:pt idx="1097">
                  <c:v>43216</c:v>
                </c:pt>
                <c:pt idx="1098">
                  <c:v>43215</c:v>
                </c:pt>
                <c:pt idx="1099">
                  <c:v>43214</c:v>
                </c:pt>
                <c:pt idx="1100">
                  <c:v>43213</c:v>
                </c:pt>
                <c:pt idx="1101">
                  <c:v>43210</c:v>
                </c:pt>
                <c:pt idx="1102">
                  <c:v>43209</c:v>
                </c:pt>
                <c:pt idx="1103">
                  <c:v>43208</c:v>
                </c:pt>
                <c:pt idx="1104">
                  <c:v>43207</c:v>
                </c:pt>
                <c:pt idx="1105">
                  <c:v>43206</c:v>
                </c:pt>
                <c:pt idx="1106">
                  <c:v>43203</c:v>
                </c:pt>
                <c:pt idx="1107">
                  <c:v>43202</c:v>
                </c:pt>
                <c:pt idx="1108">
                  <c:v>43201</c:v>
                </c:pt>
                <c:pt idx="1109">
                  <c:v>43200</c:v>
                </c:pt>
                <c:pt idx="1110">
                  <c:v>43199</c:v>
                </c:pt>
                <c:pt idx="1111">
                  <c:v>43196</c:v>
                </c:pt>
                <c:pt idx="1112">
                  <c:v>43195</c:v>
                </c:pt>
                <c:pt idx="1113">
                  <c:v>43194</c:v>
                </c:pt>
                <c:pt idx="1114">
                  <c:v>43193</c:v>
                </c:pt>
                <c:pt idx="1115">
                  <c:v>43188</c:v>
                </c:pt>
                <c:pt idx="1116">
                  <c:v>43187</c:v>
                </c:pt>
                <c:pt idx="1117">
                  <c:v>43186</c:v>
                </c:pt>
                <c:pt idx="1118">
                  <c:v>43185</c:v>
                </c:pt>
                <c:pt idx="1119">
                  <c:v>43182</c:v>
                </c:pt>
                <c:pt idx="1120">
                  <c:v>43181</c:v>
                </c:pt>
                <c:pt idx="1121">
                  <c:v>43180</c:v>
                </c:pt>
                <c:pt idx="1122">
                  <c:v>43179</c:v>
                </c:pt>
                <c:pt idx="1123">
                  <c:v>43178</c:v>
                </c:pt>
                <c:pt idx="1124">
                  <c:v>43175</c:v>
                </c:pt>
                <c:pt idx="1125">
                  <c:v>43174</c:v>
                </c:pt>
                <c:pt idx="1126">
                  <c:v>43173</c:v>
                </c:pt>
                <c:pt idx="1127">
                  <c:v>43172</c:v>
                </c:pt>
                <c:pt idx="1128">
                  <c:v>43171</c:v>
                </c:pt>
                <c:pt idx="1129">
                  <c:v>43168</c:v>
                </c:pt>
                <c:pt idx="1130">
                  <c:v>43167</c:v>
                </c:pt>
                <c:pt idx="1131">
                  <c:v>43166</c:v>
                </c:pt>
                <c:pt idx="1132">
                  <c:v>43165</c:v>
                </c:pt>
                <c:pt idx="1133">
                  <c:v>43164</c:v>
                </c:pt>
                <c:pt idx="1134">
                  <c:v>43161</c:v>
                </c:pt>
                <c:pt idx="1135">
                  <c:v>43160</c:v>
                </c:pt>
                <c:pt idx="1136">
                  <c:v>43159</c:v>
                </c:pt>
                <c:pt idx="1137">
                  <c:v>43158</c:v>
                </c:pt>
                <c:pt idx="1138">
                  <c:v>43157</c:v>
                </c:pt>
                <c:pt idx="1139">
                  <c:v>43154</c:v>
                </c:pt>
                <c:pt idx="1140">
                  <c:v>43153</c:v>
                </c:pt>
                <c:pt idx="1141">
                  <c:v>43152</c:v>
                </c:pt>
                <c:pt idx="1142">
                  <c:v>43151</c:v>
                </c:pt>
                <c:pt idx="1143">
                  <c:v>43150</c:v>
                </c:pt>
                <c:pt idx="1144">
                  <c:v>43147</c:v>
                </c:pt>
                <c:pt idx="1145">
                  <c:v>43146</c:v>
                </c:pt>
                <c:pt idx="1146">
                  <c:v>43145</c:v>
                </c:pt>
                <c:pt idx="1147">
                  <c:v>43144</c:v>
                </c:pt>
                <c:pt idx="1148">
                  <c:v>43143</c:v>
                </c:pt>
                <c:pt idx="1149">
                  <c:v>43140</c:v>
                </c:pt>
                <c:pt idx="1150">
                  <c:v>43139</c:v>
                </c:pt>
                <c:pt idx="1151">
                  <c:v>43138</c:v>
                </c:pt>
                <c:pt idx="1152">
                  <c:v>43137</c:v>
                </c:pt>
                <c:pt idx="1153">
                  <c:v>43136</c:v>
                </c:pt>
                <c:pt idx="1154">
                  <c:v>43133</c:v>
                </c:pt>
                <c:pt idx="1155">
                  <c:v>43132</c:v>
                </c:pt>
                <c:pt idx="1156">
                  <c:v>43131</c:v>
                </c:pt>
                <c:pt idx="1157">
                  <c:v>43130</c:v>
                </c:pt>
                <c:pt idx="1158">
                  <c:v>43129</c:v>
                </c:pt>
                <c:pt idx="1159">
                  <c:v>43126</c:v>
                </c:pt>
                <c:pt idx="1160">
                  <c:v>43125</c:v>
                </c:pt>
                <c:pt idx="1161">
                  <c:v>43124</c:v>
                </c:pt>
                <c:pt idx="1162">
                  <c:v>43123</c:v>
                </c:pt>
                <c:pt idx="1163">
                  <c:v>43122</c:v>
                </c:pt>
                <c:pt idx="1164">
                  <c:v>43119</c:v>
                </c:pt>
                <c:pt idx="1165">
                  <c:v>43118</c:v>
                </c:pt>
                <c:pt idx="1166">
                  <c:v>43117</c:v>
                </c:pt>
                <c:pt idx="1167">
                  <c:v>43116</c:v>
                </c:pt>
                <c:pt idx="1168">
                  <c:v>43115</c:v>
                </c:pt>
                <c:pt idx="1169">
                  <c:v>43112</c:v>
                </c:pt>
                <c:pt idx="1170">
                  <c:v>43111</c:v>
                </c:pt>
                <c:pt idx="1171">
                  <c:v>43110</c:v>
                </c:pt>
                <c:pt idx="1172">
                  <c:v>43109</c:v>
                </c:pt>
                <c:pt idx="1173">
                  <c:v>43108</c:v>
                </c:pt>
                <c:pt idx="1174">
                  <c:v>43105</c:v>
                </c:pt>
                <c:pt idx="1175">
                  <c:v>43104</c:v>
                </c:pt>
                <c:pt idx="1176">
                  <c:v>43103</c:v>
                </c:pt>
                <c:pt idx="1177">
                  <c:v>43102</c:v>
                </c:pt>
                <c:pt idx="1178">
                  <c:v>43098</c:v>
                </c:pt>
                <c:pt idx="1179">
                  <c:v>43097</c:v>
                </c:pt>
                <c:pt idx="1180">
                  <c:v>43096</c:v>
                </c:pt>
                <c:pt idx="1181">
                  <c:v>43091</c:v>
                </c:pt>
                <c:pt idx="1182">
                  <c:v>43090</c:v>
                </c:pt>
                <c:pt idx="1183">
                  <c:v>43089</c:v>
                </c:pt>
                <c:pt idx="1184">
                  <c:v>43088</c:v>
                </c:pt>
                <c:pt idx="1185">
                  <c:v>43087</c:v>
                </c:pt>
                <c:pt idx="1186">
                  <c:v>43084</c:v>
                </c:pt>
                <c:pt idx="1187">
                  <c:v>43083</c:v>
                </c:pt>
                <c:pt idx="1188">
                  <c:v>43082</c:v>
                </c:pt>
                <c:pt idx="1189">
                  <c:v>43081</c:v>
                </c:pt>
                <c:pt idx="1190">
                  <c:v>43080</c:v>
                </c:pt>
                <c:pt idx="1191">
                  <c:v>43077</c:v>
                </c:pt>
                <c:pt idx="1192">
                  <c:v>43076</c:v>
                </c:pt>
                <c:pt idx="1193">
                  <c:v>43075</c:v>
                </c:pt>
                <c:pt idx="1194">
                  <c:v>43074</c:v>
                </c:pt>
                <c:pt idx="1195">
                  <c:v>43073</c:v>
                </c:pt>
                <c:pt idx="1196">
                  <c:v>43070</c:v>
                </c:pt>
                <c:pt idx="1197">
                  <c:v>43069</c:v>
                </c:pt>
                <c:pt idx="1198">
                  <c:v>43068</c:v>
                </c:pt>
                <c:pt idx="1199">
                  <c:v>43067</c:v>
                </c:pt>
                <c:pt idx="1200">
                  <c:v>43066</c:v>
                </c:pt>
                <c:pt idx="1201">
                  <c:v>43063</c:v>
                </c:pt>
                <c:pt idx="1202">
                  <c:v>43062</c:v>
                </c:pt>
                <c:pt idx="1203">
                  <c:v>43061</c:v>
                </c:pt>
                <c:pt idx="1204">
                  <c:v>43060</c:v>
                </c:pt>
                <c:pt idx="1205">
                  <c:v>43059</c:v>
                </c:pt>
                <c:pt idx="1206">
                  <c:v>43056</c:v>
                </c:pt>
                <c:pt idx="1207">
                  <c:v>43055</c:v>
                </c:pt>
                <c:pt idx="1208">
                  <c:v>43054</c:v>
                </c:pt>
                <c:pt idx="1209">
                  <c:v>43053</c:v>
                </c:pt>
                <c:pt idx="1210">
                  <c:v>43052</c:v>
                </c:pt>
                <c:pt idx="1211">
                  <c:v>43049</c:v>
                </c:pt>
                <c:pt idx="1212">
                  <c:v>43048</c:v>
                </c:pt>
                <c:pt idx="1213">
                  <c:v>43047</c:v>
                </c:pt>
                <c:pt idx="1214">
                  <c:v>43046</c:v>
                </c:pt>
                <c:pt idx="1215">
                  <c:v>43045</c:v>
                </c:pt>
                <c:pt idx="1216">
                  <c:v>43042</c:v>
                </c:pt>
                <c:pt idx="1217">
                  <c:v>43041</c:v>
                </c:pt>
                <c:pt idx="1218">
                  <c:v>43040</c:v>
                </c:pt>
                <c:pt idx="1219">
                  <c:v>43039</c:v>
                </c:pt>
                <c:pt idx="1220">
                  <c:v>43038</c:v>
                </c:pt>
                <c:pt idx="1221">
                  <c:v>43035</c:v>
                </c:pt>
                <c:pt idx="1222">
                  <c:v>43034</c:v>
                </c:pt>
                <c:pt idx="1223">
                  <c:v>43033</c:v>
                </c:pt>
                <c:pt idx="1224">
                  <c:v>43032</c:v>
                </c:pt>
                <c:pt idx="1225">
                  <c:v>43031</c:v>
                </c:pt>
                <c:pt idx="1226">
                  <c:v>43028</c:v>
                </c:pt>
                <c:pt idx="1227">
                  <c:v>43027</c:v>
                </c:pt>
                <c:pt idx="1228">
                  <c:v>43026</c:v>
                </c:pt>
                <c:pt idx="1229">
                  <c:v>43025</c:v>
                </c:pt>
                <c:pt idx="1230">
                  <c:v>43024</c:v>
                </c:pt>
                <c:pt idx="1231">
                  <c:v>43021</c:v>
                </c:pt>
                <c:pt idx="1232">
                  <c:v>43020</c:v>
                </c:pt>
                <c:pt idx="1233">
                  <c:v>43019</c:v>
                </c:pt>
                <c:pt idx="1234">
                  <c:v>43018</c:v>
                </c:pt>
                <c:pt idx="1235">
                  <c:v>43017</c:v>
                </c:pt>
                <c:pt idx="1236">
                  <c:v>43014</c:v>
                </c:pt>
                <c:pt idx="1237">
                  <c:v>43013</c:v>
                </c:pt>
                <c:pt idx="1238">
                  <c:v>43012</c:v>
                </c:pt>
                <c:pt idx="1239">
                  <c:v>43011</c:v>
                </c:pt>
                <c:pt idx="1240">
                  <c:v>43010</c:v>
                </c:pt>
                <c:pt idx="1241">
                  <c:v>43007</c:v>
                </c:pt>
                <c:pt idx="1242">
                  <c:v>43006</c:v>
                </c:pt>
                <c:pt idx="1243">
                  <c:v>43005</c:v>
                </c:pt>
                <c:pt idx="1244">
                  <c:v>43004</c:v>
                </c:pt>
                <c:pt idx="1245">
                  <c:v>43003</c:v>
                </c:pt>
                <c:pt idx="1246">
                  <c:v>43000</c:v>
                </c:pt>
                <c:pt idx="1247">
                  <c:v>42999</c:v>
                </c:pt>
                <c:pt idx="1248">
                  <c:v>42998</c:v>
                </c:pt>
                <c:pt idx="1249">
                  <c:v>42997</c:v>
                </c:pt>
                <c:pt idx="1250">
                  <c:v>42996</c:v>
                </c:pt>
                <c:pt idx="1251">
                  <c:v>42993</c:v>
                </c:pt>
                <c:pt idx="1252">
                  <c:v>42992</c:v>
                </c:pt>
                <c:pt idx="1253">
                  <c:v>42991</c:v>
                </c:pt>
                <c:pt idx="1254">
                  <c:v>42990</c:v>
                </c:pt>
                <c:pt idx="1255">
                  <c:v>42989</c:v>
                </c:pt>
                <c:pt idx="1256">
                  <c:v>42986</c:v>
                </c:pt>
                <c:pt idx="1257">
                  <c:v>42985</c:v>
                </c:pt>
                <c:pt idx="1258">
                  <c:v>42984</c:v>
                </c:pt>
                <c:pt idx="1259">
                  <c:v>42983</c:v>
                </c:pt>
                <c:pt idx="1260">
                  <c:v>42982</c:v>
                </c:pt>
                <c:pt idx="1261">
                  <c:v>42979</c:v>
                </c:pt>
                <c:pt idx="1262">
                  <c:v>42978</c:v>
                </c:pt>
                <c:pt idx="1263">
                  <c:v>42977</c:v>
                </c:pt>
                <c:pt idx="1264">
                  <c:v>42976</c:v>
                </c:pt>
                <c:pt idx="1265">
                  <c:v>42975</c:v>
                </c:pt>
                <c:pt idx="1266">
                  <c:v>42972</c:v>
                </c:pt>
                <c:pt idx="1267">
                  <c:v>42971</c:v>
                </c:pt>
                <c:pt idx="1268">
                  <c:v>42970</c:v>
                </c:pt>
                <c:pt idx="1269">
                  <c:v>42969</c:v>
                </c:pt>
                <c:pt idx="1270">
                  <c:v>42968</c:v>
                </c:pt>
                <c:pt idx="1271">
                  <c:v>42965</c:v>
                </c:pt>
                <c:pt idx="1272">
                  <c:v>42964</c:v>
                </c:pt>
                <c:pt idx="1273">
                  <c:v>42963</c:v>
                </c:pt>
                <c:pt idx="1274">
                  <c:v>42962</c:v>
                </c:pt>
                <c:pt idx="1275">
                  <c:v>42961</c:v>
                </c:pt>
                <c:pt idx="1276">
                  <c:v>42958</c:v>
                </c:pt>
                <c:pt idx="1277">
                  <c:v>42957</c:v>
                </c:pt>
                <c:pt idx="1278">
                  <c:v>42956</c:v>
                </c:pt>
                <c:pt idx="1279">
                  <c:v>42955</c:v>
                </c:pt>
                <c:pt idx="1280">
                  <c:v>42954</c:v>
                </c:pt>
                <c:pt idx="1281">
                  <c:v>42951</c:v>
                </c:pt>
                <c:pt idx="1282">
                  <c:v>42950</c:v>
                </c:pt>
                <c:pt idx="1283">
                  <c:v>42949</c:v>
                </c:pt>
                <c:pt idx="1284">
                  <c:v>42948</c:v>
                </c:pt>
                <c:pt idx="1285">
                  <c:v>42947</c:v>
                </c:pt>
                <c:pt idx="1286">
                  <c:v>42944</c:v>
                </c:pt>
                <c:pt idx="1287">
                  <c:v>42943</c:v>
                </c:pt>
                <c:pt idx="1288">
                  <c:v>42942</c:v>
                </c:pt>
                <c:pt idx="1289">
                  <c:v>42941</c:v>
                </c:pt>
                <c:pt idx="1290">
                  <c:v>42940</c:v>
                </c:pt>
                <c:pt idx="1291">
                  <c:v>42937</c:v>
                </c:pt>
                <c:pt idx="1292">
                  <c:v>42936</c:v>
                </c:pt>
                <c:pt idx="1293">
                  <c:v>42935</c:v>
                </c:pt>
                <c:pt idx="1294">
                  <c:v>42934</c:v>
                </c:pt>
                <c:pt idx="1295">
                  <c:v>42933</c:v>
                </c:pt>
                <c:pt idx="1296">
                  <c:v>42930</c:v>
                </c:pt>
                <c:pt idx="1297">
                  <c:v>42929</c:v>
                </c:pt>
                <c:pt idx="1298">
                  <c:v>42928</c:v>
                </c:pt>
                <c:pt idx="1299">
                  <c:v>42927</c:v>
                </c:pt>
                <c:pt idx="1300">
                  <c:v>42926</c:v>
                </c:pt>
                <c:pt idx="1301">
                  <c:v>42923</c:v>
                </c:pt>
                <c:pt idx="1302">
                  <c:v>42922</c:v>
                </c:pt>
                <c:pt idx="1303">
                  <c:v>42921</c:v>
                </c:pt>
                <c:pt idx="1304">
                  <c:v>42920</c:v>
                </c:pt>
                <c:pt idx="1305">
                  <c:v>42919</c:v>
                </c:pt>
                <c:pt idx="1306">
                  <c:v>42916</c:v>
                </c:pt>
                <c:pt idx="1307">
                  <c:v>42915</c:v>
                </c:pt>
                <c:pt idx="1308">
                  <c:v>42914</c:v>
                </c:pt>
                <c:pt idx="1309">
                  <c:v>42913</c:v>
                </c:pt>
                <c:pt idx="1310">
                  <c:v>42912</c:v>
                </c:pt>
                <c:pt idx="1311">
                  <c:v>42909</c:v>
                </c:pt>
                <c:pt idx="1312">
                  <c:v>42908</c:v>
                </c:pt>
                <c:pt idx="1313">
                  <c:v>42907</c:v>
                </c:pt>
                <c:pt idx="1314">
                  <c:v>42906</c:v>
                </c:pt>
                <c:pt idx="1315">
                  <c:v>42905</c:v>
                </c:pt>
                <c:pt idx="1316">
                  <c:v>42902</c:v>
                </c:pt>
                <c:pt idx="1317">
                  <c:v>42901</c:v>
                </c:pt>
                <c:pt idx="1318">
                  <c:v>42900</c:v>
                </c:pt>
                <c:pt idx="1319">
                  <c:v>42899</c:v>
                </c:pt>
                <c:pt idx="1320">
                  <c:v>42898</c:v>
                </c:pt>
                <c:pt idx="1321">
                  <c:v>42895</c:v>
                </c:pt>
                <c:pt idx="1322">
                  <c:v>42894</c:v>
                </c:pt>
                <c:pt idx="1323">
                  <c:v>42893</c:v>
                </c:pt>
                <c:pt idx="1324">
                  <c:v>42892</c:v>
                </c:pt>
                <c:pt idx="1325">
                  <c:v>42891</c:v>
                </c:pt>
                <c:pt idx="1326">
                  <c:v>42888</c:v>
                </c:pt>
                <c:pt idx="1327">
                  <c:v>42887</c:v>
                </c:pt>
                <c:pt idx="1328">
                  <c:v>42886</c:v>
                </c:pt>
                <c:pt idx="1329">
                  <c:v>42885</c:v>
                </c:pt>
                <c:pt idx="1330">
                  <c:v>42884</c:v>
                </c:pt>
                <c:pt idx="1331">
                  <c:v>42881</c:v>
                </c:pt>
                <c:pt idx="1332">
                  <c:v>42880</c:v>
                </c:pt>
                <c:pt idx="1333">
                  <c:v>42879</c:v>
                </c:pt>
                <c:pt idx="1334">
                  <c:v>42878</c:v>
                </c:pt>
                <c:pt idx="1335">
                  <c:v>42877</c:v>
                </c:pt>
                <c:pt idx="1336">
                  <c:v>42874</c:v>
                </c:pt>
                <c:pt idx="1337">
                  <c:v>42873</c:v>
                </c:pt>
                <c:pt idx="1338">
                  <c:v>42872</c:v>
                </c:pt>
                <c:pt idx="1339">
                  <c:v>42871</c:v>
                </c:pt>
                <c:pt idx="1340">
                  <c:v>42870</c:v>
                </c:pt>
                <c:pt idx="1341">
                  <c:v>42867</c:v>
                </c:pt>
                <c:pt idx="1342">
                  <c:v>42866</c:v>
                </c:pt>
                <c:pt idx="1343">
                  <c:v>42865</c:v>
                </c:pt>
                <c:pt idx="1344">
                  <c:v>42864</c:v>
                </c:pt>
                <c:pt idx="1345">
                  <c:v>42863</c:v>
                </c:pt>
                <c:pt idx="1346">
                  <c:v>42860</c:v>
                </c:pt>
                <c:pt idx="1347">
                  <c:v>42859</c:v>
                </c:pt>
                <c:pt idx="1348">
                  <c:v>42858</c:v>
                </c:pt>
                <c:pt idx="1349">
                  <c:v>42857</c:v>
                </c:pt>
                <c:pt idx="1350">
                  <c:v>42853</c:v>
                </c:pt>
                <c:pt idx="1351">
                  <c:v>42852</c:v>
                </c:pt>
                <c:pt idx="1352">
                  <c:v>42851</c:v>
                </c:pt>
                <c:pt idx="1353">
                  <c:v>42850</c:v>
                </c:pt>
                <c:pt idx="1354">
                  <c:v>42849</c:v>
                </c:pt>
                <c:pt idx="1355">
                  <c:v>42846</c:v>
                </c:pt>
                <c:pt idx="1356">
                  <c:v>42845</c:v>
                </c:pt>
                <c:pt idx="1357">
                  <c:v>42844</c:v>
                </c:pt>
                <c:pt idx="1358">
                  <c:v>42843</c:v>
                </c:pt>
                <c:pt idx="1359">
                  <c:v>42838</c:v>
                </c:pt>
                <c:pt idx="1360">
                  <c:v>42837</c:v>
                </c:pt>
                <c:pt idx="1361">
                  <c:v>42836</c:v>
                </c:pt>
                <c:pt idx="1362">
                  <c:v>42835</c:v>
                </c:pt>
                <c:pt idx="1363">
                  <c:v>42832</c:v>
                </c:pt>
                <c:pt idx="1364">
                  <c:v>42831</c:v>
                </c:pt>
                <c:pt idx="1365">
                  <c:v>42830</c:v>
                </c:pt>
                <c:pt idx="1366">
                  <c:v>42829</c:v>
                </c:pt>
                <c:pt idx="1367">
                  <c:v>42828</c:v>
                </c:pt>
                <c:pt idx="1368">
                  <c:v>42825</c:v>
                </c:pt>
                <c:pt idx="1369">
                  <c:v>42824</c:v>
                </c:pt>
                <c:pt idx="1370">
                  <c:v>42823</c:v>
                </c:pt>
                <c:pt idx="1371">
                  <c:v>42822</c:v>
                </c:pt>
                <c:pt idx="1372">
                  <c:v>42821</c:v>
                </c:pt>
                <c:pt idx="1373">
                  <c:v>42818</c:v>
                </c:pt>
                <c:pt idx="1374">
                  <c:v>42817</c:v>
                </c:pt>
                <c:pt idx="1375">
                  <c:v>42816</c:v>
                </c:pt>
                <c:pt idx="1376">
                  <c:v>42815</c:v>
                </c:pt>
                <c:pt idx="1377">
                  <c:v>42814</c:v>
                </c:pt>
                <c:pt idx="1378">
                  <c:v>42811</c:v>
                </c:pt>
                <c:pt idx="1379">
                  <c:v>42810</c:v>
                </c:pt>
                <c:pt idx="1380">
                  <c:v>42809</c:v>
                </c:pt>
                <c:pt idx="1381">
                  <c:v>42808</c:v>
                </c:pt>
                <c:pt idx="1382">
                  <c:v>42807</c:v>
                </c:pt>
                <c:pt idx="1383">
                  <c:v>42804</c:v>
                </c:pt>
                <c:pt idx="1384">
                  <c:v>42803</c:v>
                </c:pt>
                <c:pt idx="1385">
                  <c:v>42802</c:v>
                </c:pt>
                <c:pt idx="1386">
                  <c:v>42801</c:v>
                </c:pt>
                <c:pt idx="1387">
                  <c:v>42800</c:v>
                </c:pt>
                <c:pt idx="1388">
                  <c:v>42797</c:v>
                </c:pt>
                <c:pt idx="1389">
                  <c:v>42796</c:v>
                </c:pt>
                <c:pt idx="1390">
                  <c:v>42795</c:v>
                </c:pt>
                <c:pt idx="1391">
                  <c:v>42794</c:v>
                </c:pt>
                <c:pt idx="1392">
                  <c:v>42793</c:v>
                </c:pt>
                <c:pt idx="1393">
                  <c:v>42790</c:v>
                </c:pt>
                <c:pt idx="1394">
                  <c:v>42789</c:v>
                </c:pt>
                <c:pt idx="1395">
                  <c:v>42788</c:v>
                </c:pt>
                <c:pt idx="1396">
                  <c:v>42787</c:v>
                </c:pt>
                <c:pt idx="1397">
                  <c:v>42786</c:v>
                </c:pt>
                <c:pt idx="1398">
                  <c:v>42783</c:v>
                </c:pt>
                <c:pt idx="1399">
                  <c:v>42782</c:v>
                </c:pt>
                <c:pt idx="1400">
                  <c:v>42781</c:v>
                </c:pt>
                <c:pt idx="1401">
                  <c:v>42780</c:v>
                </c:pt>
                <c:pt idx="1402">
                  <c:v>42779</c:v>
                </c:pt>
                <c:pt idx="1403">
                  <c:v>42776</c:v>
                </c:pt>
                <c:pt idx="1404">
                  <c:v>42775</c:v>
                </c:pt>
                <c:pt idx="1405">
                  <c:v>42774</c:v>
                </c:pt>
                <c:pt idx="1406">
                  <c:v>42773</c:v>
                </c:pt>
                <c:pt idx="1407">
                  <c:v>42772</c:v>
                </c:pt>
                <c:pt idx="1408">
                  <c:v>42769</c:v>
                </c:pt>
                <c:pt idx="1409">
                  <c:v>42768</c:v>
                </c:pt>
                <c:pt idx="1410">
                  <c:v>42767</c:v>
                </c:pt>
                <c:pt idx="1411">
                  <c:v>42766</c:v>
                </c:pt>
                <c:pt idx="1412">
                  <c:v>42765</c:v>
                </c:pt>
                <c:pt idx="1413">
                  <c:v>42762</c:v>
                </c:pt>
                <c:pt idx="1414">
                  <c:v>42761</c:v>
                </c:pt>
                <c:pt idx="1415">
                  <c:v>42760</c:v>
                </c:pt>
                <c:pt idx="1416">
                  <c:v>42759</c:v>
                </c:pt>
                <c:pt idx="1417">
                  <c:v>42758</c:v>
                </c:pt>
                <c:pt idx="1418">
                  <c:v>42755</c:v>
                </c:pt>
                <c:pt idx="1419">
                  <c:v>42754</c:v>
                </c:pt>
                <c:pt idx="1420">
                  <c:v>42753</c:v>
                </c:pt>
                <c:pt idx="1421">
                  <c:v>42752</c:v>
                </c:pt>
                <c:pt idx="1422">
                  <c:v>42751</c:v>
                </c:pt>
                <c:pt idx="1423">
                  <c:v>42748</c:v>
                </c:pt>
                <c:pt idx="1424">
                  <c:v>42747</c:v>
                </c:pt>
                <c:pt idx="1425">
                  <c:v>42746</c:v>
                </c:pt>
                <c:pt idx="1426">
                  <c:v>42745</c:v>
                </c:pt>
                <c:pt idx="1427">
                  <c:v>42744</c:v>
                </c:pt>
                <c:pt idx="1428">
                  <c:v>42741</c:v>
                </c:pt>
                <c:pt idx="1429">
                  <c:v>42740</c:v>
                </c:pt>
                <c:pt idx="1430">
                  <c:v>42739</c:v>
                </c:pt>
                <c:pt idx="1431">
                  <c:v>42738</c:v>
                </c:pt>
                <c:pt idx="1432">
                  <c:v>42737</c:v>
                </c:pt>
                <c:pt idx="1433">
                  <c:v>42734</c:v>
                </c:pt>
                <c:pt idx="1434">
                  <c:v>42733</c:v>
                </c:pt>
                <c:pt idx="1435">
                  <c:v>42732</c:v>
                </c:pt>
                <c:pt idx="1436">
                  <c:v>42731</c:v>
                </c:pt>
                <c:pt idx="1437">
                  <c:v>42727</c:v>
                </c:pt>
                <c:pt idx="1438">
                  <c:v>42726</c:v>
                </c:pt>
                <c:pt idx="1439">
                  <c:v>42725</c:v>
                </c:pt>
                <c:pt idx="1440">
                  <c:v>42724</c:v>
                </c:pt>
                <c:pt idx="1441">
                  <c:v>42723</c:v>
                </c:pt>
                <c:pt idx="1442">
                  <c:v>42720</c:v>
                </c:pt>
                <c:pt idx="1443">
                  <c:v>42719</c:v>
                </c:pt>
                <c:pt idx="1444">
                  <c:v>42718</c:v>
                </c:pt>
                <c:pt idx="1445">
                  <c:v>42717</c:v>
                </c:pt>
                <c:pt idx="1446">
                  <c:v>42716</c:v>
                </c:pt>
                <c:pt idx="1447">
                  <c:v>42713</c:v>
                </c:pt>
                <c:pt idx="1448">
                  <c:v>42712</c:v>
                </c:pt>
                <c:pt idx="1449">
                  <c:v>42711</c:v>
                </c:pt>
                <c:pt idx="1450">
                  <c:v>42710</c:v>
                </c:pt>
                <c:pt idx="1451">
                  <c:v>42709</c:v>
                </c:pt>
                <c:pt idx="1452">
                  <c:v>42706</c:v>
                </c:pt>
                <c:pt idx="1453">
                  <c:v>42705</c:v>
                </c:pt>
                <c:pt idx="1454">
                  <c:v>42704</c:v>
                </c:pt>
                <c:pt idx="1455">
                  <c:v>42703</c:v>
                </c:pt>
                <c:pt idx="1456">
                  <c:v>42702</c:v>
                </c:pt>
                <c:pt idx="1457">
                  <c:v>42699</c:v>
                </c:pt>
                <c:pt idx="1458">
                  <c:v>42698</c:v>
                </c:pt>
                <c:pt idx="1459">
                  <c:v>42697</c:v>
                </c:pt>
                <c:pt idx="1460">
                  <c:v>42696</c:v>
                </c:pt>
                <c:pt idx="1461">
                  <c:v>42695</c:v>
                </c:pt>
                <c:pt idx="1462">
                  <c:v>42692</c:v>
                </c:pt>
                <c:pt idx="1463">
                  <c:v>42691</c:v>
                </c:pt>
                <c:pt idx="1464">
                  <c:v>42690</c:v>
                </c:pt>
                <c:pt idx="1465">
                  <c:v>42689</c:v>
                </c:pt>
                <c:pt idx="1466">
                  <c:v>42688</c:v>
                </c:pt>
                <c:pt idx="1467">
                  <c:v>42685</c:v>
                </c:pt>
                <c:pt idx="1468">
                  <c:v>42684</c:v>
                </c:pt>
                <c:pt idx="1469">
                  <c:v>42683</c:v>
                </c:pt>
                <c:pt idx="1470">
                  <c:v>42682</c:v>
                </c:pt>
                <c:pt idx="1471">
                  <c:v>42681</c:v>
                </c:pt>
                <c:pt idx="1472">
                  <c:v>42678</c:v>
                </c:pt>
                <c:pt idx="1473">
                  <c:v>42677</c:v>
                </c:pt>
                <c:pt idx="1474">
                  <c:v>42676</c:v>
                </c:pt>
                <c:pt idx="1475">
                  <c:v>42675</c:v>
                </c:pt>
                <c:pt idx="1476">
                  <c:v>42674</c:v>
                </c:pt>
                <c:pt idx="1477">
                  <c:v>42671</c:v>
                </c:pt>
                <c:pt idx="1478">
                  <c:v>42670</c:v>
                </c:pt>
                <c:pt idx="1479">
                  <c:v>42669</c:v>
                </c:pt>
                <c:pt idx="1480">
                  <c:v>42668</c:v>
                </c:pt>
                <c:pt idx="1481">
                  <c:v>42667</c:v>
                </c:pt>
                <c:pt idx="1482">
                  <c:v>42664</c:v>
                </c:pt>
                <c:pt idx="1483">
                  <c:v>42663</c:v>
                </c:pt>
                <c:pt idx="1484">
                  <c:v>42662</c:v>
                </c:pt>
                <c:pt idx="1485">
                  <c:v>42661</c:v>
                </c:pt>
                <c:pt idx="1486">
                  <c:v>42660</c:v>
                </c:pt>
                <c:pt idx="1487">
                  <c:v>42657</c:v>
                </c:pt>
                <c:pt idx="1488">
                  <c:v>42656</c:v>
                </c:pt>
                <c:pt idx="1489">
                  <c:v>42655</c:v>
                </c:pt>
                <c:pt idx="1490">
                  <c:v>42654</c:v>
                </c:pt>
                <c:pt idx="1491">
                  <c:v>42653</c:v>
                </c:pt>
                <c:pt idx="1492">
                  <c:v>42650</c:v>
                </c:pt>
                <c:pt idx="1493">
                  <c:v>42649</c:v>
                </c:pt>
                <c:pt idx="1494">
                  <c:v>42648</c:v>
                </c:pt>
                <c:pt idx="1495">
                  <c:v>42647</c:v>
                </c:pt>
                <c:pt idx="1496">
                  <c:v>42646</c:v>
                </c:pt>
                <c:pt idx="1497">
                  <c:v>42643</c:v>
                </c:pt>
                <c:pt idx="1498">
                  <c:v>42642</c:v>
                </c:pt>
                <c:pt idx="1499">
                  <c:v>42641</c:v>
                </c:pt>
                <c:pt idx="1500">
                  <c:v>42640</c:v>
                </c:pt>
                <c:pt idx="1501">
                  <c:v>42639</c:v>
                </c:pt>
                <c:pt idx="1502">
                  <c:v>42636</c:v>
                </c:pt>
                <c:pt idx="1503">
                  <c:v>42635</c:v>
                </c:pt>
                <c:pt idx="1504">
                  <c:v>42634</c:v>
                </c:pt>
                <c:pt idx="1505">
                  <c:v>42633</c:v>
                </c:pt>
                <c:pt idx="1506">
                  <c:v>42632</c:v>
                </c:pt>
                <c:pt idx="1507">
                  <c:v>42629</c:v>
                </c:pt>
                <c:pt idx="1508">
                  <c:v>42628</c:v>
                </c:pt>
                <c:pt idx="1509">
                  <c:v>42627</c:v>
                </c:pt>
                <c:pt idx="1510">
                  <c:v>42626</c:v>
                </c:pt>
                <c:pt idx="1511">
                  <c:v>42625</c:v>
                </c:pt>
                <c:pt idx="1512">
                  <c:v>42622</c:v>
                </c:pt>
                <c:pt idx="1513">
                  <c:v>42621</c:v>
                </c:pt>
                <c:pt idx="1514">
                  <c:v>42620</c:v>
                </c:pt>
                <c:pt idx="1515">
                  <c:v>42619</c:v>
                </c:pt>
                <c:pt idx="1516">
                  <c:v>42618</c:v>
                </c:pt>
                <c:pt idx="1517">
                  <c:v>42615</c:v>
                </c:pt>
                <c:pt idx="1518">
                  <c:v>42614</c:v>
                </c:pt>
                <c:pt idx="1519">
                  <c:v>42613</c:v>
                </c:pt>
                <c:pt idx="1520">
                  <c:v>42612</c:v>
                </c:pt>
                <c:pt idx="1521">
                  <c:v>42611</c:v>
                </c:pt>
                <c:pt idx="1522">
                  <c:v>42608</c:v>
                </c:pt>
                <c:pt idx="1523">
                  <c:v>42607</c:v>
                </c:pt>
                <c:pt idx="1524">
                  <c:v>42606</c:v>
                </c:pt>
                <c:pt idx="1525">
                  <c:v>42605</c:v>
                </c:pt>
                <c:pt idx="1526">
                  <c:v>42604</c:v>
                </c:pt>
                <c:pt idx="1527">
                  <c:v>42601</c:v>
                </c:pt>
                <c:pt idx="1528">
                  <c:v>42600</c:v>
                </c:pt>
                <c:pt idx="1529">
                  <c:v>42599</c:v>
                </c:pt>
                <c:pt idx="1530">
                  <c:v>42598</c:v>
                </c:pt>
                <c:pt idx="1531">
                  <c:v>42597</c:v>
                </c:pt>
                <c:pt idx="1532">
                  <c:v>42594</c:v>
                </c:pt>
                <c:pt idx="1533">
                  <c:v>42593</c:v>
                </c:pt>
                <c:pt idx="1534">
                  <c:v>42592</c:v>
                </c:pt>
                <c:pt idx="1535">
                  <c:v>42591</c:v>
                </c:pt>
                <c:pt idx="1536">
                  <c:v>42590</c:v>
                </c:pt>
                <c:pt idx="1537">
                  <c:v>42587</c:v>
                </c:pt>
                <c:pt idx="1538">
                  <c:v>42586</c:v>
                </c:pt>
                <c:pt idx="1539">
                  <c:v>42585</c:v>
                </c:pt>
                <c:pt idx="1540">
                  <c:v>42584</c:v>
                </c:pt>
                <c:pt idx="1541">
                  <c:v>42583</c:v>
                </c:pt>
                <c:pt idx="1542">
                  <c:v>42580</c:v>
                </c:pt>
                <c:pt idx="1543">
                  <c:v>42579</c:v>
                </c:pt>
                <c:pt idx="1544">
                  <c:v>42578</c:v>
                </c:pt>
                <c:pt idx="1545">
                  <c:v>42577</c:v>
                </c:pt>
                <c:pt idx="1546">
                  <c:v>42576</c:v>
                </c:pt>
                <c:pt idx="1547">
                  <c:v>42573</c:v>
                </c:pt>
                <c:pt idx="1548">
                  <c:v>42572</c:v>
                </c:pt>
                <c:pt idx="1549">
                  <c:v>42571</c:v>
                </c:pt>
                <c:pt idx="1550">
                  <c:v>42570</c:v>
                </c:pt>
                <c:pt idx="1551">
                  <c:v>42569</c:v>
                </c:pt>
                <c:pt idx="1552">
                  <c:v>42566</c:v>
                </c:pt>
                <c:pt idx="1553">
                  <c:v>42565</c:v>
                </c:pt>
                <c:pt idx="1554">
                  <c:v>42564</c:v>
                </c:pt>
                <c:pt idx="1555">
                  <c:v>42563</c:v>
                </c:pt>
                <c:pt idx="1556">
                  <c:v>42562</c:v>
                </c:pt>
                <c:pt idx="1557">
                  <c:v>42559</c:v>
                </c:pt>
                <c:pt idx="1558">
                  <c:v>42558</c:v>
                </c:pt>
                <c:pt idx="1559">
                  <c:v>42557</c:v>
                </c:pt>
                <c:pt idx="1560">
                  <c:v>42556</c:v>
                </c:pt>
                <c:pt idx="1561">
                  <c:v>42555</c:v>
                </c:pt>
                <c:pt idx="1562">
                  <c:v>42552</c:v>
                </c:pt>
                <c:pt idx="1563">
                  <c:v>42551</c:v>
                </c:pt>
                <c:pt idx="1564">
                  <c:v>42550</c:v>
                </c:pt>
                <c:pt idx="1565">
                  <c:v>42549</c:v>
                </c:pt>
                <c:pt idx="1566">
                  <c:v>42548</c:v>
                </c:pt>
                <c:pt idx="1567">
                  <c:v>42545</c:v>
                </c:pt>
                <c:pt idx="1568">
                  <c:v>42544</c:v>
                </c:pt>
                <c:pt idx="1569">
                  <c:v>42543</c:v>
                </c:pt>
                <c:pt idx="1570">
                  <c:v>42542</c:v>
                </c:pt>
                <c:pt idx="1571">
                  <c:v>42541</c:v>
                </c:pt>
                <c:pt idx="1572">
                  <c:v>42538</c:v>
                </c:pt>
                <c:pt idx="1573">
                  <c:v>42537</c:v>
                </c:pt>
                <c:pt idx="1574">
                  <c:v>42536</c:v>
                </c:pt>
                <c:pt idx="1575">
                  <c:v>42535</c:v>
                </c:pt>
                <c:pt idx="1576">
                  <c:v>42534</c:v>
                </c:pt>
                <c:pt idx="1577">
                  <c:v>42531</c:v>
                </c:pt>
                <c:pt idx="1578">
                  <c:v>42530</c:v>
                </c:pt>
                <c:pt idx="1579">
                  <c:v>42529</c:v>
                </c:pt>
                <c:pt idx="1580">
                  <c:v>42528</c:v>
                </c:pt>
                <c:pt idx="1581">
                  <c:v>42527</c:v>
                </c:pt>
                <c:pt idx="1582">
                  <c:v>42524</c:v>
                </c:pt>
                <c:pt idx="1583">
                  <c:v>42523</c:v>
                </c:pt>
                <c:pt idx="1584">
                  <c:v>42522</c:v>
                </c:pt>
                <c:pt idx="1585">
                  <c:v>42521</c:v>
                </c:pt>
                <c:pt idx="1586">
                  <c:v>42520</c:v>
                </c:pt>
                <c:pt idx="1587">
                  <c:v>42517</c:v>
                </c:pt>
                <c:pt idx="1588">
                  <c:v>42516</c:v>
                </c:pt>
                <c:pt idx="1589">
                  <c:v>42515</c:v>
                </c:pt>
                <c:pt idx="1590">
                  <c:v>42514</c:v>
                </c:pt>
                <c:pt idx="1591">
                  <c:v>42513</c:v>
                </c:pt>
                <c:pt idx="1592">
                  <c:v>42510</c:v>
                </c:pt>
                <c:pt idx="1593">
                  <c:v>42509</c:v>
                </c:pt>
                <c:pt idx="1594">
                  <c:v>42508</c:v>
                </c:pt>
                <c:pt idx="1595">
                  <c:v>42507</c:v>
                </c:pt>
                <c:pt idx="1596">
                  <c:v>42506</c:v>
                </c:pt>
                <c:pt idx="1597">
                  <c:v>42503</c:v>
                </c:pt>
                <c:pt idx="1598">
                  <c:v>42502</c:v>
                </c:pt>
                <c:pt idx="1599">
                  <c:v>42501</c:v>
                </c:pt>
                <c:pt idx="1600">
                  <c:v>42500</c:v>
                </c:pt>
                <c:pt idx="1601">
                  <c:v>42499</c:v>
                </c:pt>
                <c:pt idx="1602">
                  <c:v>42496</c:v>
                </c:pt>
                <c:pt idx="1603">
                  <c:v>42495</c:v>
                </c:pt>
                <c:pt idx="1604">
                  <c:v>42494</c:v>
                </c:pt>
                <c:pt idx="1605">
                  <c:v>42493</c:v>
                </c:pt>
                <c:pt idx="1606">
                  <c:v>42492</c:v>
                </c:pt>
                <c:pt idx="1607">
                  <c:v>42489</c:v>
                </c:pt>
                <c:pt idx="1608">
                  <c:v>42488</c:v>
                </c:pt>
                <c:pt idx="1609">
                  <c:v>42487</c:v>
                </c:pt>
                <c:pt idx="1610">
                  <c:v>42486</c:v>
                </c:pt>
                <c:pt idx="1611">
                  <c:v>42485</c:v>
                </c:pt>
                <c:pt idx="1612">
                  <c:v>42482</c:v>
                </c:pt>
                <c:pt idx="1613">
                  <c:v>42481</c:v>
                </c:pt>
                <c:pt idx="1614">
                  <c:v>42480</c:v>
                </c:pt>
                <c:pt idx="1615">
                  <c:v>42479</c:v>
                </c:pt>
                <c:pt idx="1616">
                  <c:v>42478</c:v>
                </c:pt>
                <c:pt idx="1617">
                  <c:v>42475</c:v>
                </c:pt>
                <c:pt idx="1618">
                  <c:v>42474</c:v>
                </c:pt>
                <c:pt idx="1619">
                  <c:v>42473</c:v>
                </c:pt>
                <c:pt idx="1620">
                  <c:v>42472</c:v>
                </c:pt>
                <c:pt idx="1621">
                  <c:v>42471</c:v>
                </c:pt>
                <c:pt idx="1622">
                  <c:v>42468</c:v>
                </c:pt>
                <c:pt idx="1623">
                  <c:v>42467</c:v>
                </c:pt>
                <c:pt idx="1624">
                  <c:v>42466</c:v>
                </c:pt>
                <c:pt idx="1625">
                  <c:v>42465</c:v>
                </c:pt>
                <c:pt idx="1626">
                  <c:v>42464</c:v>
                </c:pt>
                <c:pt idx="1627">
                  <c:v>42461</c:v>
                </c:pt>
                <c:pt idx="1628">
                  <c:v>42460</c:v>
                </c:pt>
                <c:pt idx="1629">
                  <c:v>42459</c:v>
                </c:pt>
                <c:pt idx="1630">
                  <c:v>42458</c:v>
                </c:pt>
                <c:pt idx="1631">
                  <c:v>42453</c:v>
                </c:pt>
                <c:pt idx="1632">
                  <c:v>42452</c:v>
                </c:pt>
                <c:pt idx="1633">
                  <c:v>42451</c:v>
                </c:pt>
                <c:pt idx="1634">
                  <c:v>42450</c:v>
                </c:pt>
                <c:pt idx="1635">
                  <c:v>42447</c:v>
                </c:pt>
                <c:pt idx="1636">
                  <c:v>42446</c:v>
                </c:pt>
                <c:pt idx="1637">
                  <c:v>42445</c:v>
                </c:pt>
                <c:pt idx="1638">
                  <c:v>42444</c:v>
                </c:pt>
                <c:pt idx="1639">
                  <c:v>42443</c:v>
                </c:pt>
                <c:pt idx="1640">
                  <c:v>42440</c:v>
                </c:pt>
                <c:pt idx="1641">
                  <c:v>42439</c:v>
                </c:pt>
                <c:pt idx="1642">
                  <c:v>42438</c:v>
                </c:pt>
                <c:pt idx="1643">
                  <c:v>42437</c:v>
                </c:pt>
                <c:pt idx="1644">
                  <c:v>42436</c:v>
                </c:pt>
                <c:pt idx="1645">
                  <c:v>42433</c:v>
                </c:pt>
                <c:pt idx="1646">
                  <c:v>42432</c:v>
                </c:pt>
                <c:pt idx="1647">
                  <c:v>42431</c:v>
                </c:pt>
                <c:pt idx="1648">
                  <c:v>42430</c:v>
                </c:pt>
                <c:pt idx="1649">
                  <c:v>42429</c:v>
                </c:pt>
                <c:pt idx="1650">
                  <c:v>42426</c:v>
                </c:pt>
                <c:pt idx="1651">
                  <c:v>42425</c:v>
                </c:pt>
                <c:pt idx="1652">
                  <c:v>42424</c:v>
                </c:pt>
                <c:pt idx="1653">
                  <c:v>42423</c:v>
                </c:pt>
                <c:pt idx="1654">
                  <c:v>42422</c:v>
                </c:pt>
                <c:pt idx="1655">
                  <c:v>42419</c:v>
                </c:pt>
                <c:pt idx="1656">
                  <c:v>42418</c:v>
                </c:pt>
                <c:pt idx="1657">
                  <c:v>42417</c:v>
                </c:pt>
                <c:pt idx="1658">
                  <c:v>42416</c:v>
                </c:pt>
                <c:pt idx="1659">
                  <c:v>42415</c:v>
                </c:pt>
                <c:pt idx="1660">
                  <c:v>42412</c:v>
                </c:pt>
                <c:pt idx="1661">
                  <c:v>42411</c:v>
                </c:pt>
                <c:pt idx="1662">
                  <c:v>42410</c:v>
                </c:pt>
                <c:pt idx="1663">
                  <c:v>42409</c:v>
                </c:pt>
                <c:pt idx="1664">
                  <c:v>42408</c:v>
                </c:pt>
                <c:pt idx="1665">
                  <c:v>42405</c:v>
                </c:pt>
                <c:pt idx="1666">
                  <c:v>42404</c:v>
                </c:pt>
                <c:pt idx="1667">
                  <c:v>42403</c:v>
                </c:pt>
                <c:pt idx="1668">
                  <c:v>42402</c:v>
                </c:pt>
                <c:pt idx="1669">
                  <c:v>42401</c:v>
                </c:pt>
                <c:pt idx="1670">
                  <c:v>42398</c:v>
                </c:pt>
                <c:pt idx="1671">
                  <c:v>42397</c:v>
                </c:pt>
                <c:pt idx="1672">
                  <c:v>42396</c:v>
                </c:pt>
                <c:pt idx="1673">
                  <c:v>42395</c:v>
                </c:pt>
                <c:pt idx="1674">
                  <c:v>42394</c:v>
                </c:pt>
                <c:pt idx="1675">
                  <c:v>42391</c:v>
                </c:pt>
                <c:pt idx="1676">
                  <c:v>42390</c:v>
                </c:pt>
                <c:pt idx="1677">
                  <c:v>42389</c:v>
                </c:pt>
                <c:pt idx="1678">
                  <c:v>42388</c:v>
                </c:pt>
                <c:pt idx="1679">
                  <c:v>42387</c:v>
                </c:pt>
                <c:pt idx="1680">
                  <c:v>42384</c:v>
                </c:pt>
                <c:pt idx="1681">
                  <c:v>42383</c:v>
                </c:pt>
                <c:pt idx="1682">
                  <c:v>42382</c:v>
                </c:pt>
                <c:pt idx="1683">
                  <c:v>42381</c:v>
                </c:pt>
                <c:pt idx="1684">
                  <c:v>42380</c:v>
                </c:pt>
                <c:pt idx="1685">
                  <c:v>42377</c:v>
                </c:pt>
                <c:pt idx="1686">
                  <c:v>42376</c:v>
                </c:pt>
                <c:pt idx="1687">
                  <c:v>42375</c:v>
                </c:pt>
                <c:pt idx="1688">
                  <c:v>42374</c:v>
                </c:pt>
                <c:pt idx="1689">
                  <c:v>42373</c:v>
                </c:pt>
                <c:pt idx="1690">
                  <c:v>42368</c:v>
                </c:pt>
                <c:pt idx="1691">
                  <c:v>42367</c:v>
                </c:pt>
                <c:pt idx="1692">
                  <c:v>42366</c:v>
                </c:pt>
                <c:pt idx="1693">
                  <c:v>42361</c:v>
                </c:pt>
                <c:pt idx="1694">
                  <c:v>42360</c:v>
                </c:pt>
                <c:pt idx="1695">
                  <c:v>42359</c:v>
                </c:pt>
                <c:pt idx="1696">
                  <c:v>42356</c:v>
                </c:pt>
                <c:pt idx="1697">
                  <c:v>42355</c:v>
                </c:pt>
                <c:pt idx="1698">
                  <c:v>42354</c:v>
                </c:pt>
                <c:pt idx="1699">
                  <c:v>42353</c:v>
                </c:pt>
                <c:pt idx="1700">
                  <c:v>42352</c:v>
                </c:pt>
                <c:pt idx="1701">
                  <c:v>42349</c:v>
                </c:pt>
                <c:pt idx="1702">
                  <c:v>42348</c:v>
                </c:pt>
                <c:pt idx="1703">
                  <c:v>42347</c:v>
                </c:pt>
                <c:pt idx="1704">
                  <c:v>42346</c:v>
                </c:pt>
                <c:pt idx="1705">
                  <c:v>42345</c:v>
                </c:pt>
                <c:pt idx="1706">
                  <c:v>42342</c:v>
                </c:pt>
                <c:pt idx="1707">
                  <c:v>42341</c:v>
                </c:pt>
                <c:pt idx="1708">
                  <c:v>42340</c:v>
                </c:pt>
                <c:pt idx="1709">
                  <c:v>42339</c:v>
                </c:pt>
                <c:pt idx="1710">
                  <c:v>42338</c:v>
                </c:pt>
                <c:pt idx="1711">
                  <c:v>42335</c:v>
                </c:pt>
                <c:pt idx="1712">
                  <c:v>42334</c:v>
                </c:pt>
                <c:pt idx="1713">
                  <c:v>42333</c:v>
                </c:pt>
                <c:pt idx="1714">
                  <c:v>42332</c:v>
                </c:pt>
                <c:pt idx="1715">
                  <c:v>42331</c:v>
                </c:pt>
                <c:pt idx="1716">
                  <c:v>42328</c:v>
                </c:pt>
                <c:pt idx="1717">
                  <c:v>42327</c:v>
                </c:pt>
                <c:pt idx="1718">
                  <c:v>42326</c:v>
                </c:pt>
                <c:pt idx="1719">
                  <c:v>42325</c:v>
                </c:pt>
                <c:pt idx="1720">
                  <c:v>42324</c:v>
                </c:pt>
                <c:pt idx="1721">
                  <c:v>42321</c:v>
                </c:pt>
                <c:pt idx="1722">
                  <c:v>42320</c:v>
                </c:pt>
                <c:pt idx="1723">
                  <c:v>42319</c:v>
                </c:pt>
                <c:pt idx="1724">
                  <c:v>42318</c:v>
                </c:pt>
                <c:pt idx="1725">
                  <c:v>42317</c:v>
                </c:pt>
                <c:pt idx="1726">
                  <c:v>42314</c:v>
                </c:pt>
                <c:pt idx="1727">
                  <c:v>42313</c:v>
                </c:pt>
                <c:pt idx="1728">
                  <c:v>42312</c:v>
                </c:pt>
                <c:pt idx="1729">
                  <c:v>42311</c:v>
                </c:pt>
                <c:pt idx="1730">
                  <c:v>42310</c:v>
                </c:pt>
                <c:pt idx="1731">
                  <c:v>42307</c:v>
                </c:pt>
                <c:pt idx="1732">
                  <c:v>42306</c:v>
                </c:pt>
                <c:pt idx="1733">
                  <c:v>42305</c:v>
                </c:pt>
                <c:pt idx="1734">
                  <c:v>42304</c:v>
                </c:pt>
                <c:pt idx="1735">
                  <c:v>42303</c:v>
                </c:pt>
                <c:pt idx="1736">
                  <c:v>42300</c:v>
                </c:pt>
                <c:pt idx="1737">
                  <c:v>42299</c:v>
                </c:pt>
                <c:pt idx="1738">
                  <c:v>42298</c:v>
                </c:pt>
                <c:pt idx="1739">
                  <c:v>42297</c:v>
                </c:pt>
                <c:pt idx="1740">
                  <c:v>42296</c:v>
                </c:pt>
                <c:pt idx="1741">
                  <c:v>42293</c:v>
                </c:pt>
                <c:pt idx="1742">
                  <c:v>42292</c:v>
                </c:pt>
                <c:pt idx="1743">
                  <c:v>42291</c:v>
                </c:pt>
                <c:pt idx="1744">
                  <c:v>42290</c:v>
                </c:pt>
                <c:pt idx="1745">
                  <c:v>42289</c:v>
                </c:pt>
                <c:pt idx="1746">
                  <c:v>42286</c:v>
                </c:pt>
                <c:pt idx="1747">
                  <c:v>42285</c:v>
                </c:pt>
                <c:pt idx="1748">
                  <c:v>42284</c:v>
                </c:pt>
                <c:pt idx="1749">
                  <c:v>42283</c:v>
                </c:pt>
                <c:pt idx="1750">
                  <c:v>42282</c:v>
                </c:pt>
                <c:pt idx="1751">
                  <c:v>42279</c:v>
                </c:pt>
                <c:pt idx="1752">
                  <c:v>42278</c:v>
                </c:pt>
                <c:pt idx="1753">
                  <c:v>42277</c:v>
                </c:pt>
                <c:pt idx="1754">
                  <c:v>42276</c:v>
                </c:pt>
                <c:pt idx="1755">
                  <c:v>42275</c:v>
                </c:pt>
                <c:pt idx="1756">
                  <c:v>42272</c:v>
                </c:pt>
                <c:pt idx="1757">
                  <c:v>42271</c:v>
                </c:pt>
                <c:pt idx="1758">
                  <c:v>42270</c:v>
                </c:pt>
                <c:pt idx="1759">
                  <c:v>42269</c:v>
                </c:pt>
                <c:pt idx="1760">
                  <c:v>42268</c:v>
                </c:pt>
                <c:pt idx="1761">
                  <c:v>42265</c:v>
                </c:pt>
                <c:pt idx="1762">
                  <c:v>42264</c:v>
                </c:pt>
                <c:pt idx="1763">
                  <c:v>42263</c:v>
                </c:pt>
                <c:pt idx="1764">
                  <c:v>42262</c:v>
                </c:pt>
                <c:pt idx="1765">
                  <c:v>42261</c:v>
                </c:pt>
                <c:pt idx="1766">
                  <c:v>42258</c:v>
                </c:pt>
                <c:pt idx="1767">
                  <c:v>42257</c:v>
                </c:pt>
                <c:pt idx="1768">
                  <c:v>42256</c:v>
                </c:pt>
                <c:pt idx="1769">
                  <c:v>42255</c:v>
                </c:pt>
                <c:pt idx="1770">
                  <c:v>42254</c:v>
                </c:pt>
                <c:pt idx="1771">
                  <c:v>42251</c:v>
                </c:pt>
                <c:pt idx="1772">
                  <c:v>42250</c:v>
                </c:pt>
                <c:pt idx="1773">
                  <c:v>42249</c:v>
                </c:pt>
                <c:pt idx="1774">
                  <c:v>42248</c:v>
                </c:pt>
                <c:pt idx="1775">
                  <c:v>42247</c:v>
                </c:pt>
                <c:pt idx="1776">
                  <c:v>42244</c:v>
                </c:pt>
                <c:pt idx="1777">
                  <c:v>42243</c:v>
                </c:pt>
                <c:pt idx="1778">
                  <c:v>42242</c:v>
                </c:pt>
                <c:pt idx="1779">
                  <c:v>42241</c:v>
                </c:pt>
                <c:pt idx="1780">
                  <c:v>42240</c:v>
                </c:pt>
                <c:pt idx="1781">
                  <c:v>42237</c:v>
                </c:pt>
                <c:pt idx="1782">
                  <c:v>42236</c:v>
                </c:pt>
                <c:pt idx="1783">
                  <c:v>42235</c:v>
                </c:pt>
                <c:pt idx="1784">
                  <c:v>42234</c:v>
                </c:pt>
                <c:pt idx="1785">
                  <c:v>42233</c:v>
                </c:pt>
                <c:pt idx="1786">
                  <c:v>42230</c:v>
                </c:pt>
                <c:pt idx="1787">
                  <c:v>42229</c:v>
                </c:pt>
                <c:pt idx="1788">
                  <c:v>42228</c:v>
                </c:pt>
                <c:pt idx="1789">
                  <c:v>42227</c:v>
                </c:pt>
                <c:pt idx="1790">
                  <c:v>42226</c:v>
                </c:pt>
                <c:pt idx="1791">
                  <c:v>42223</c:v>
                </c:pt>
                <c:pt idx="1792">
                  <c:v>42222</c:v>
                </c:pt>
                <c:pt idx="1793">
                  <c:v>42221</c:v>
                </c:pt>
                <c:pt idx="1794">
                  <c:v>42220</c:v>
                </c:pt>
                <c:pt idx="1795">
                  <c:v>42219</c:v>
                </c:pt>
                <c:pt idx="1796">
                  <c:v>42216</c:v>
                </c:pt>
                <c:pt idx="1797">
                  <c:v>42215</c:v>
                </c:pt>
                <c:pt idx="1798">
                  <c:v>42214</c:v>
                </c:pt>
                <c:pt idx="1799">
                  <c:v>42213</c:v>
                </c:pt>
                <c:pt idx="1800">
                  <c:v>42212</c:v>
                </c:pt>
                <c:pt idx="1801">
                  <c:v>42209</c:v>
                </c:pt>
                <c:pt idx="1802">
                  <c:v>42208</c:v>
                </c:pt>
                <c:pt idx="1803">
                  <c:v>42207</c:v>
                </c:pt>
                <c:pt idx="1804">
                  <c:v>42206</c:v>
                </c:pt>
                <c:pt idx="1805">
                  <c:v>42205</c:v>
                </c:pt>
                <c:pt idx="1806">
                  <c:v>42202</c:v>
                </c:pt>
                <c:pt idx="1807">
                  <c:v>42201</c:v>
                </c:pt>
                <c:pt idx="1808">
                  <c:v>42200</c:v>
                </c:pt>
                <c:pt idx="1809">
                  <c:v>42199</c:v>
                </c:pt>
                <c:pt idx="1810">
                  <c:v>42198</c:v>
                </c:pt>
                <c:pt idx="1811">
                  <c:v>42195</c:v>
                </c:pt>
                <c:pt idx="1812">
                  <c:v>42194</c:v>
                </c:pt>
                <c:pt idx="1813">
                  <c:v>42193</c:v>
                </c:pt>
                <c:pt idx="1814">
                  <c:v>42192</c:v>
                </c:pt>
                <c:pt idx="1815">
                  <c:v>42191</c:v>
                </c:pt>
                <c:pt idx="1816">
                  <c:v>42188</c:v>
                </c:pt>
                <c:pt idx="1817">
                  <c:v>42187</c:v>
                </c:pt>
                <c:pt idx="1818">
                  <c:v>42186</c:v>
                </c:pt>
                <c:pt idx="1819">
                  <c:v>42185</c:v>
                </c:pt>
                <c:pt idx="1820">
                  <c:v>42184</c:v>
                </c:pt>
                <c:pt idx="1821">
                  <c:v>42181</c:v>
                </c:pt>
                <c:pt idx="1822">
                  <c:v>42180</c:v>
                </c:pt>
                <c:pt idx="1823">
                  <c:v>42179</c:v>
                </c:pt>
                <c:pt idx="1824">
                  <c:v>42178</c:v>
                </c:pt>
                <c:pt idx="1825">
                  <c:v>42177</c:v>
                </c:pt>
                <c:pt idx="1826">
                  <c:v>42174</c:v>
                </c:pt>
                <c:pt idx="1827">
                  <c:v>42173</c:v>
                </c:pt>
                <c:pt idx="1828">
                  <c:v>42172</c:v>
                </c:pt>
                <c:pt idx="1829">
                  <c:v>42171</c:v>
                </c:pt>
                <c:pt idx="1830">
                  <c:v>42170</c:v>
                </c:pt>
                <c:pt idx="1831">
                  <c:v>42167</c:v>
                </c:pt>
                <c:pt idx="1832">
                  <c:v>42166</c:v>
                </c:pt>
                <c:pt idx="1833">
                  <c:v>42165</c:v>
                </c:pt>
                <c:pt idx="1834">
                  <c:v>42164</c:v>
                </c:pt>
                <c:pt idx="1835">
                  <c:v>42163</c:v>
                </c:pt>
                <c:pt idx="1836">
                  <c:v>42160</c:v>
                </c:pt>
                <c:pt idx="1837">
                  <c:v>42159</c:v>
                </c:pt>
                <c:pt idx="1838">
                  <c:v>42158</c:v>
                </c:pt>
                <c:pt idx="1839">
                  <c:v>42157</c:v>
                </c:pt>
                <c:pt idx="1840">
                  <c:v>42156</c:v>
                </c:pt>
                <c:pt idx="1841">
                  <c:v>42153</c:v>
                </c:pt>
                <c:pt idx="1842">
                  <c:v>42152</c:v>
                </c:pt>
                <c:pt idx="1843">
                  <c:v>42151</c:v>
                </c:pt>
                <c:pt idx="1844">
                  <c:v>42150</c:v>
                </c:pt>
                <c:pt idx="1845">
                  <c:v>42146</c:v>
                </c:pt>
                <c:pt idx="1846">
                  <c:v>42145</c:v>
                </c:pt>
                <c:pt idx="1847">
                  <c:v>42144</c:v>
                </c:pt>
                <c:pt idx="1848">
                  <c:v>42143</c:v>
                </c:pt>
                <c:pt idx="1849">
                  <c:v>42142</c:v>
                </c:pt>
                <c:pt idx="1850">
                  <c:v>42139</c:v>
                </c:pt>
                <c:pt idx="1851">
                  <c:v>42138</c:v>
                </c:pt>
                <c:pt idx="1852">
                  <c:v>42137</c:v>
                </c:pt>
                <c:pt idx="1853">
                  <c:v>42136</c:v>
                </c:pt>
                <c:pt idx="1854">
                  <c:v>42135</c:v>
                </c:pt>
                <c:pt idx="1855">
                  <c:v>42132</c:v>
                </c:pt>
                <c:pt idx="1856">
                  <c:v>42131</c:v>
                </c:pt>
                <c:pt idx="1857">
                  <c:v>42130</c:v>
                </c:pt>
                <c:pt idx="1858">
                  <c:v>42129</c:v>
                </c:pt>
                <c:pt idx="1859">
                  <c:v>42128</c:v>
                </c:pt>
                <c:pt idx="1860">
                  <c:v>42124</c:v>
                </c:pt>
                <c:pt idx="1861">
                  <c:v>42123</c:v>
                </c:pt>
                <c:pt idx="1862">
                  <c:v>42122</c:v>
                </c:pt>
                <c:pt idx="1863">
                  <c:v>42121</c:v>
                </c:pt>
                <c:pt idx="1864">
                  <c:v>42118</c:v>
                </c:pt>
                <c:pt idx="1865">
                  <c:v>42117</c:v>
                </c:pt>
                <c:pt idx="1866">
                  <c:v>42116</c:v>
                </c:pt>
                <c:pt idx="1867">
                  <c:v>42115</c:v>
                </c:pt>
                <c:pt idx="1868">
                  <c:v>42114</c:v>
                </c:pt>
                <c:pt idx="1869">
                  <c:v>42111</c:v>
                </c:pt>
                <c:pt idx="1870">
                  <c:v>42110</c:v>
                </c:pt>
                <c:pt idx="1871">
                  <c:v>42109</c:v>
                </c:pt>
                <c:pt idx="1872">
                  <c:v>42108</c:v>
                </c:pt>
                <c:pt idx="1873">
                  <c:v>42107</c:v>
                </c:pt>
                <c:pt idx="1874">
                  <c:v>42104</c:v>
                </c:pt>
                <c:pt idx="1875">
                  <c:v>42103</c:v>
                </c:pt>
                <c:pt idx="1876">
                  <c:v>42102</c:v>
                </c:pt>
                <c:pt idx="1877">
                  <c:v>42101</c:v>
                </c:pt>
                <c:pt idx="1878">
                  <c:v>42096</c:v>
                </c:pt>
                <c:pt idx="1879">
                  <c:v>42095</c:v>
                </c:pt>
                <c:pt idx="1880">
                  <c:v>42094</c:v>
                </c:pt>
                <c:pt idx="1881">
                  <c:v>42093</c:v>
                </c:pt>
                <c:pt idx="1882">
                  <c:v>42090</c:v>
                </c:pt>
                <c:pt idx="1883">
                  <c:v>42089</c:v>
                </c:pt>
                <c:pt idx="1884">
                  <c:v>42088</c:v>
                </c:pt>
                <c:pt idx="1885">
                  <c:v>42087</c:v>
                </c:pt>
                <c:pt idx="1886">
                  <c:v>42086</c:v>
                </c:pt>
                <c:pt idx="1887">
                  <c:v>42083</c:v>
                </c:pt>
                <c:pt idx="1888">
                  <c:v>42082</c:v>
                </c:pt>
                <c:pt idx="1889">
                  <c:v>42081</c:v>
                </c:pt>
                <c:pt idx="1890">
                  <c:v>42080</c:v>
                </c:pt>
                <c:pt idx="1891">
                  <c:v>42079</c:v>
                </c:pt>
                <c:pt idx="1892">
                  <c:v>42076</c:v>
                </c:pt>
                <c:pt idx="1893">
                  <c:v>42075</c:v>
                </c:pt>
                <c:pt idx="1894">
                  <c:v>42074</c:v>
                </c:pt>
                <c:pt idx="1895">
                  <c:v>42073</c:v>
                </c:pt>
                <c:pt idx="1896">
                  <c:v>42072</c:v>
                </c:pt>
                <c:pt idx="1897">
                  <c:v>42069</c:v>
                </c:pt>
                <c:pt idx="1898">
                  <c:v>42068</c:v>
                </c:pt>
                <c:pt idx="1899">
                  <c:v>42067</c:v>
                </c:pt>
                <c:pt idx="1900">
                  <c:v>42066</c:v>
                </c:pt>
                <c:pt idx="1901">
                  <c:v>42065</c:v>
                </c:pt>
                <c:pt idx="1902">
                  <c:v>42062</c:v>
                </c:pt>
                <c:pt idx="1903">
                  <c:v>42061</c:v>
                </c:pt>
                <c:pt idx="1904">
                  <c:v>42060</c:v>
                </c:pt>
                <c:pt idx="1905">
                  <c:v>42059</c:v>
                </c:pt>
                <c:pt idx="1906">
                  <c:v>42058</c:v>
                </c:pt>
                <c:pt idx="1907">
                  <c:v>42055</c:v>
                </c:pt>
                <c:pt idx="1908">
                  <c:v>42054</c:v>
                </c:pt>
                <c:pt idx="1909">
                  <c:v>42053</c:v>
                </c:pt>
                <c:pt idx="1910">
                  <c:v>42052</c:v>
                </c:pt>
                <c:pt idx="1911">
                  <c:v>42051</c:v>
                </c:pt>
                <c:pt idx="1912">
                  <c:v>42048</c:v>
                </c:pt>
                <c:pt idx="1913">
                  <c:v>42047</c:v>
                </c:pt>
                <c:pt idx="1914">
                  <c:v>42046</c:v>
                </c:pt>
                <c:pt idx="1915">
                  <c:v>42045</c:v>
                </c:pt>
                <c:pt idx="1916">
                  <c:v>42044</c:v>
                </c:pt>
                <c:pt idx="1917">
                  <c:v>42041</c:v>
                </c:pt>
                <c:pt idx="1918">
                  <c:v>42040</c:v>
                </c:pt>
                <c:pt idx="1919">
                  <c:v>42039</c:v>
                </c:pt>
                <c:pt idx="1920">
                  <c:v>42038</c:v>
                </c:pt>
                <c:pt idx="1921">
                  <c:v>42037</c:v>
                </c:pt>
                <c:pt idx="1922">
                  <c:v>42034</c:v>
                </c:pt>
                <c:pt idx="1923">
                  <c:v>42033</c:v>
                </c:pt>
                <c:pt idx="1924">
                  <c:v>42032</c:v>
                </c:pt>
                <c:pt idx="1925">
                  <c:v>42031</c:v>
                </c:pt>
                <c:pt idx="1926">
                  <c:v>42030</c:v>
                </c:pt>
                <c:pt idx="1927">
                  <c:v>42027</c:v>
                </c:pt>
                <c:pt idx="1928">
                  <c:v>42026</c:v>
                </c:pt>
                <c:pt idx="1929">
                  <c:v>42025</c:v>
                </c:pt>
                <c:pt idx="1930">
                  <c:v>42024</c:v>
                </c:pt>
                <c:pt idx="1931">
                  <c:v>42023</c:v>
                </c:pt>
                <c:pt idx="1932">
                  <c:v>42020</c:v>
                </c:pt>
                <c:pt idx="1933">
                  <c:v>42019</c:v>
                </c:pt>
                <c:pt idx="1934">
                  <c:v>42018</c:v>
                </c:pt>
                <c:pt idx="1935">
                  <c:v>42017</c:v>
                </c:pt>
                <c:pt idx="1936">
                  <c:v>42016</c:v>
                </c:pt>
                <c:pt idx="1937">
                  <c:v>42013</c:v>
                </c:pt>
                <c:pt idx="1938">
                  <c:v>42012</c:v>
                </c:pt>
                <c:pt idx="1939">
                  <c:v>42011</c:v>
                </c:pt>
                <c:pt idx="1940">
                  <c:v>42010</c:v>
                </c:pt>
                <c:pt idx="1941">
                  <c:v>42009</c:v>
                </c:pt>
                <c:pt idx="1942">
                  <c:v>42006</c:v>
                </c:pt>
                <c:pt idx="1943">
                  <c:v>42003</c:v>
                </c:pt>
                <c:pt idx="1944">
                  <c:v>42002</c:v>
                </c:pt>
                <c:pt idx="1945">
                  <c:v>41996</c:v>
                </c:pt>
                <c:pt idx="1946">
                  <c:v>41995</c:v>
                </c:pt>
                <c:pt idx="1947">
                  <c:v>41992</c:v>
                </c:pt>
                <c:pt idx="1948">
                  <c:v>41991</c:v>
                </c:pt>
                <c:pt idx="1949">
                  <c:v>41990</c:v>
                </c:pt>
                <c:pt idx="1950">
                  <c:v>41989</c:v>
                </c:pt>
                <c:pt idx="1951">
                  <c:v>41988</c:v>
                </c:pt>
                <c:pt idx="1952">
                  <c:v>41985</c:v>
                </c:pt>
                <c:pt idx="1953">
                  <c:v>41984</c:v>
                </c:pt>
                <c:pt idx="1954">
                  <c:v>41983</c:v>
                </c:pt>
                <c:pt idx="1955">
                  <c:v>41982</c:v>
                </c:pt>
                <c:pt idx="1956">
                  <c:v>41981</c:v>
                </c:pt>
                <c:pt idx="1957">
                  <c:v>41978</c:v>
                </c:pt>
                <c:pt idx="1958">
                  <c:v>41977</c:v>
                </c:pt>
                <c:pt idx="1959">
                  <c:v>41976</c:v>
                </c:pt>
                <c:pt idx="1960">
                  <c:v>41975</c:v>
                </c:pt>
                <c:pt idx="1961">
                  <c:v>41974</c:v>
                </c:pt>
                <c:pt idx="1962">
                  <c:v>41971</c:v>
                </c:pt>
                <c:pt idx="1963">
                  <c:v>41970</c:v>
                </c:pt>
                <c:pt idx="1964">
                  <c:v>41969</c:v>
                </c:pt>
                <c:pt idx="1965">
                  <c:v>41968</c:v>
                </c:pt>
                <c:pt idx="1966">
                  <c:v>41967</c:v>
                </c:pt>
                <c:pt idx="1967">
                  <c:v>41964</c:v>
                </c:pt>
                <c:pt idx="1968">
                  <c:v>41963</c:v>
                </c:pt>
                <c:pt idx="1969">
                  <c:v>41962</c:v>
                </c:pt>
                <c:pt idx="1970">
                  <c:v>41961</c:v>
                </c:pt>
                <c:pt idx="1971">
                  <c:v>41960</c:v>
                </c:pt>
                <c:pt idx="1972">
                  <c:v>41957</c:v>
                </c:pt>
                <c:pt idx="1973">
                  <c:v>41956</c:v>
                </c:pt>
                <c:pt idx="1974">
                  <c:v>41955</c:v>
                </c:pt>
                <c:pt idx="1975">
                  <c:v>41954</c:v>
                </c:pt>
                <c:pt idx="1976">
                  <c:v>41953</c:v>
                </c:pt>
                <c:pt idx="1977">
                  <c:v>41950</c:v>
                </c:pt>
                <c:pt idx="1978">
                  <c:v>41949</c:v>
                </c:pt>
                <c:pt idx="1979">
                  <c:v>41948</c:v>
                </c:pt>
                <c:pt idx="1980">
                  <c:v>41947</c:v>
                </c:pt>
                <c:pt idx="1981">
                  <c:v>41946</c:v>
                </c:pt>
                <c:pt idx="1982">
                  <c:v>41943</c:v>
                </c:pt>
                <c:pt idx="1983">
                  <c:v>41942</c:v>
                </c:pt>
                <c:pt idx="1984">
                  <c:v>41941</c:v>
                </c:pt>
                <c:pt idx="1985">
                  <c:v>41940</c:v>
                </c:pt>
                <c:pt idx="1986">
                  <c:v>41939</c:v>
                </c:pt>
                <c:pt idx="1987">
                  <c:v>41936</c:v>
                </c:pt>
                <c:pt idx="1988">
                  <c:v>41935</c:v>
                </c:pt>
                <c:pt idx="1989">
                  <c:v>41934</c:v>
                </c:pt>
                <c:pt idx="1990">
                  <c:v>41933</c:v>
                </c:pt>
                <c:pt idx="1991">
                  <c:v>41932</c:v>
                </c:pt>
                <c:pt idx="1992">
                  <c:v>41929</c:v>
                </c:pt>
                <c:pt idx="1993">
                  <c:v>41928</c:v>
                </c:pt>
                <c:pt idx="1994">
                  <c:v>41927</c:v>
                </c:pt>
                <c:pt idx="1995">
                  <c:v>41926</c:v>
                </c:pt>
                <c:pt idx="1996">
                  <c:v>41925</c:v>
                </c:pt>
                <c:pt idx="1997">
                  <c:v>41922</c:v>
                </c:pt>
                <c:pt idx="1998">
                  <c:v>41921</c:v>
                </c:pt>
                <c:pt idx="1999">
                  <c:v>41920</c:v>
                </c:pt>
                <c:pt idx="2000">
                  <c:v>41919</c:v>
                </c:pt>
                <c:pt idx="2001">
                  <c:v>41918</c:v>
                </c:pt>
                <c:pt idx="2002">
                  <c:v>41915</c:v>
                </c:pt>
                <c:pt idx="2003">
                  <c:v>41914</c:v>
                </c:pt>
                <c:pt idx="2004">
                  <c:v>41913</c:v>
                </c:pt>
                <c:pt idx="2005">
                  <c:v>41912</c:v>
                </c:pt>
                <c:pt idx="2006">
                  <c:v>41911</c:v>
                </c:pt>
                <c:pt idx="2007">
                  <c:v>41908</c:v>
                </c:pt>
                <c:pt idx="2008">
                  <c:v>41907</c:v>
                </c:pt>
                <c:pt idx="2009">
                  <c:v>41906</c:v>
                </c:pt>
                <c:pt idx="2010">
                  <c:v>41905</c:v>
                </c:pt>
                <c:pt idx="2011">
                  <c:v>41904</c:v>
                </c:pt>
                <c:pt idx="2012">
                  <c:v>41901</c:v>
                </c:pt>
                <c:pt idx="2013">
                  <c:v>41900</c:v>
                </c:pt>
                <c:pt idx="2014">
                  <c:v>41899</c:v>
                </c:pt>
                <c:pt idx="2015">
                  <c:v>41898</c:v>
                </c:pt>
                <c:pt idx="2016">
                  <c:v>41897</c:v>
                </c:pt>
                <c:pt idx="2017">
                  <c:v>41894</c:v>
                </c:pt>
                <c:pt idx="2018">
                  <c:v>41893</c:v>
                </c:pt>
                <c:pt idx="2019">
                  <c:v>41892</c:v>
                </c:pt>
                <c:pt idx="2020">
                  <c:v>41891</c:v>
                </c:pt>
                <c:pt idx="2021">
                  <c:v>41890</c:v>
                </c:pt>
                <c:pt idx="2022">
                  <c:v>41887</c:v>
                </c:pt>
                <c:pt idx="2023">
                  <c:v>41886</c:v>
                </c:pt>
                <c:pt idx="2024">
                  <c:v>41885</c:v>
                </c:pt>
                <c:pt idx="2025">
                  <c:v>41884</c:v>
                </c:pt>
                <c:pt idx="2026">
                  <c:v>41883</c:v>
                </c:pt>
                <c:pt idx="2027">
                  <c:v>41880</c:v>
                </c:pt>
                <c:pt idx="2028">
                  <c:v>41879</c:v>
                </c:pt>
                <c:pt idx="2029">
                  <c:v>41878</c:v>
                </c:pt>
                <c:pt idx="2030">
                  <c:v>41877</c:v>
                </c:pt>
                <c:pt idx="2031">
                  <c:v>41876</c:v>
                </c:pt>
                <c:pt idx="2032">
                  <c:v>41873</c:v>
                </c:pt>
                <c:pt idx="2033">
                  <c:v>41872</c:v>
                </c:pt>
                <c:pt idx="2034">
                  <c:v>41871</c:v>
                </c:pt>
                <c:pt idx="2035">
                  <c:v>41870</c:v>
                </c:pt>
                <c:pt idx="2036">
                  <c:v>41869</c:v>
                </c:pt>
                <c:pt idx="2037">
                  <c:v>41866</c:v>
                </c:pt>
                <c:pt idx="2038">
                  <c:v>41865</c:v>
                </c:pt>
                <c:pt idx="2039">
                  <c:v>41864</c:v>
                </c:pt>
                <c:pt idx="2040">
                  <c:v>41863</c:v>
                </c:pt>
                <c:pt idx="2041">
                  <c:v>41862</c:v>
                </c:pt>
                <c:pt idx="2042">
                  <c:v>41859</c:v>
                </c:pt>
                <c:pt idx="2043">
                  <c:v>41858</c:v>
                </c:pt>
                <c:pt idx="2044">
                  <c:v>41857</c:v>
                </c:pt>
                <c:pt idx="2045">
                  <c:v>41856</c:v>
                </c:pt>
                <c:pt idx="2046">
                  <c:v>41855</c:v>
                </c:pt>
                <c:pt idx="2047">
                  <c:v>41852</c:v>
                </c:pt>
                <c:pt idx="2048">
                  <c:v>41851</c:v>
                </c:pt>
                <c:pt idx="2049">
                  <c:v>41850</c:v>
                </c:pt>
                <c:pt idx="2050">
                  <c:v>41849</c:v>
                </c:pt>
                <c:pt idx="2051">
                  <c:v>41848</c:v>
                </c:pt>
                <c:pt idx="2052">
                  <c:v>41845</c:v>
                </c:pt>
                <c:pt idx="2053">
                  <c:v>41844</c:v>
                </c:pt>
                <c:pt idx="2054">
                  <c:v>41843</c:v>
                </c:pt>
                <c:pt idx="2055">
                  <c:v>41842</c:v>
                </c:pt>
                <c:pt idx="2056">
                  <c:v>41841</c:v>
                </c:pt>
                <c:pt idx="2057">
                  <c:v>41838</c:v>
                </c:pt>
                <c:pt idx="2058">
                  <c:v>41837</c:v>
                </c:pt>
                <c:pt idx="2059">
                  <c:v>41836</c:v>
                </c:pt>
                <c:pt idx="2060">
                  <c:v>41835</c:v>
                </c:pt>
                <c:pt idx="2061">
                  <c:v>41834</c:v>
                </c:pt>
                <c:pt idx="2062">
                  <c:v>41831</c:v>
                </c:pt>
                <c:pt idx="2063">
                  <c:v>41830</c:v>
                </c:pt>
                <c:pt idx="2064">
                  <c:v>41829</c:v>
                </c:pt>
                <c:pt idx="2065">
                  <c:v>41828</c:v>
                </c:pt>
                <c:pt idx="2066">
                  <c:v>41827</c:v>
                </c:pt>
                <c:pt idx="2067">
                  <c:v>41824</c:v>
                </c:pt>
                <c:pt idx="2068">
                  <c:v>41823</c:v>
                </c:pt>
                <c:pt idx="2069">
                  <c:v>41822</c:v>
                </c:pt>
                <c:pt idx="2070">
                  <c:v>41821</c:v>
                </c:pt>
                <c:pt idx="2071">
                  <c:v>41820</c:v>
                </c:pt>
                <c:pt idx="2072">
                  <c:v>41817</c:v>
                </c:pt>
                <c:pt idx="2073">
                  <c:v>41816</c:v>
                </c:pt>
                <c:pt idx="2074">
                  <c:v>41815</c:v>
                </c:pt>
                <c:pt idx="2075">
                  <c:v>41814</c:v>
                </c:pt>
                <c:pt idx="2076">
                  <c:v>41813</c:v>
                </c:pt>
                <c:pt idx="2077">
                  <c:v>41810</c:v>
                </c:pt>
                <c:pt idx="2078">
                  <c:v>41809</c:v>
                </c:pt>
                <c:pt idx="2079">
                  <c:v>41808</c:v>
                </c:pt>
                <c:pt idx="2080">
                  <c:v>41807</c:v>
                </c:pt>
                <c:pt idx="2081">
                  <c:v>41806</c:v>
                </c:pt>
                <c:pt idx="2082">
                  <c:v>41803</c:v>
                </c:pt>
                <c:pt idx="2083">
                  <c:v>41802</c:v>
                </c:pt>
                <c:pt idx="2084">
                  <c:v>41801</c:v>
                </c:pt>
                <c:pt idx="2085">
                  <c:v>41800</c:v>
                </c:pt>
                <c:pt idx="2086">
                  <c:v>41799</c:v>
                </c:pt>
                <c:pt idx="2087">
                  <c:v>41796</c:v>
                </c:pt>
                <c:pt idx="2088">
                  <c:v>41795</c:v>
                </c:pt>
                <c:pt idx="2089">
                  <c:v>41794</c:v>
                </c:pt>
                <c:pt idx="2090">
                  <c:v>41793</c:v>
                </c:pt>
                <c:pt idx="2091">
                  <c:v>41792</c:v>
                </c:pt>
                <c:pt idx="2092">
                  <c:v>41789</c:v>
                </c:pt>
                <c:pt idx="2093">
                  <c:v>41788</c:v>
                </c:pt>
                <c:pt idx="2094">
                  <c:v>41787</c:v>
                </c:pt>
                <c:pt idx="2095">
                  <c:v>41786</c:v>
                </c:pt>
                <c:pt idx="2096">
                  <c:v>41782</c:v>
                </c:pt>
                <c:pt idx="2097">
                  <c:v>41781</c:v>
                </c:pt>
                <c:pt idx="2098">
                  <c:v>41780</c:v>
                </c:pt>
                <c:pt idx="2099">
                  <c:v>41779</c:v>
                </c:pt>
                <c:pt idx="2100">
                  <c:v>41778</c:v>
                </c:pt>
                <c:pt idx="2101">
                  <c:v>41775</c:v>
                </c:pt>
                <c:pt idx="2102">
                  <c:v>41774</c:v>
                </c:pt>
                <c:pt idx="2103">
                  <c:v>41773</c:v>
                </c:pt>
                <c:pt idx="2104">
                  <c:v>41772</c:v>
                </c:pt>
                <c:pt idx="2105">
                  <c:v>41771</c:v>
                </c:pt>
                <c:pt idx="2106">
                  <c:v>41768</c:v>
                </c:pt>
                <c:pt idx="2107">
                  <c:v>41767</c:v>
                </c:pt>
                <c:pt idx="2108">
                  <c:v>41766</c:v>
                </c:pt>
                <c:pt idx="2109">
                  <c:v>41765</c:v>
                </c:pt>
                <c:pt idx="2110">
                  <c:v>41764</c:v>
                </c:pt>
                <c:pt idx="2111">
                  <c:v>41761</c:v>
                </c:pt>
                <c:pt idx="2112">
                  <c:v>41759</c:v>
                </c:pt>
                <c:pt idx="2113">
                  <c:v>41758</c:v>
                </c:pt>
                <c:pt idx="2114">
                  <c:v>41757</c:v>
                </c:pt>
                <c:pt idx="2115">
                  <c:v>41754</c:v>
                </c:pt>
                <c:pt idx="2116">
                  <c:v>41753</c:v>
                </c:pt>
                <c:pt idx="2117">
                  <c:v>41752</c:v>
                </c:pt>
                <c:pt idx="2118">
                  <c:v>41751</c:v>
                </c:pt>
                <c:pt idx="2119">
                  <c:v>41746</c:v>
                </c:pt>
                <c:pt idx="2120">
                  <c:v>41745</c:v>
                </c:pt>
                <c:pt idx="2121">
                  <c:v>41744</c:v>
                </c:pt>
                <c:pt idx="2122">
                  <c:v>41743</c:v>
                </c:pt>
                <c:pt idx="2123">
                  <c:v>41740</c:v>
                </c:pt>
                <c:pt idx="2124">
                  <c:v>41739</c:v>
                </c:pt>
                <c:pt idx="2125">
                  <c:v>41738</c:v>
                </c:pt>
                <c:pt idx="2126">
                  <c:v>41737</c:v>
                </c:pt>
                <c:pt idx="2127">
                  <c:v>41736</c:v>
                </c:pt>
                <c:pt idx="2128">
                  <c:v>41733</c:v>
                </c:pt>
                <c:pt idx="2129">
                  <c:v>41732</c:v>
                </c:pt>
                <c:pt idx="2130">
                  <c:v>41731</c:v>
                </c:pt>
                <c:pt idx="2131">
                  <c:v>41730</c:v>
                </c:pt>
                <c:pt idx="2132">
                  <c:v>41729</c:v>
                </c:pt>
                <c:pt idx="2133">
                  <c:v>41726</c:v>
                </c:pt>
                <c:pt idx="2134">
                  <c:v>41725</c:v>
                </c:pt>
                <c:pt idx="2135">
                  <c:v>41724</c:v>
                </c:pt>
                <c:pt idx="2136">
                  <c:v>41723</c:v>
                </c:pt>
                <c:pt idx="2137">
                  <c:v>41722</c:v>
                </c:pt>
                <c:pt idx="2138">
                  <c:v>41719</c:v>
                </c:pt>
                <c:pt idx="2139">
                  <c:v>41718</c:v>
                </c:pt>
                <c:pt idx="2140">
                  <c:v>41717</c:v>
                </c:pt>
                <c:pt idx="2141">
                  <c:v>41716</c:v>
                </c:pt>
                <c:pt idx="2142">
                  <c:v>41715</c:v>
                </c:pt>
                <c:pt idx="2143">
                  <c:v>41712</c:v>
                </c:pt>
                <c:pt idx="2144">
                  <c:v>41711</c:v>
                </c:pt>
                <c:pt idx="2145">
                  <c:v>41710</c:v>
                </c:pt>
                <c:pt idx="2146">
                  <c:v>41709</c:v>
                </c:pt>
                <c:pt idx="2147">
                  <c:v>41708</c:v>
                </c:pt>
                <c:pt idx="2148">
                  <c:v>41705</c:v>
                </c:pt>
                <c:pt idx="2149">
                  <c:v>41704</c:v>
                </c:pt>
                <c:pt idx="2150">
                  <c:v>41703</c:v>
                </c:pt>
                <c:pt idx="2151">
                  <c:v>41702</c:v>
                </c:pt>
                <c:pt idx="2152">
                  <c:v>41701</c:v>
                </c:pt>
                <c:pt idx="2153">
                  <c:v>41698</c:v>
                </c:pt>
                <c:pt idx="2154">
                  <c:v>41697</c:v>
                </c:pt>
                <c:pt idx="2155">
                  <c:v>41696</c:v>
                </c:pt>
                <c:pt idx="2156">
                  <c:v>41695</c:v>
                </c:pt>
                <c:pt idx="2157">
                  <c:v>41694</c:v>
                </c:pt>
                <c:pt idx="2158">
                  <c:v>41691</c:v>
                </c:pt>
                <c:pt idx="2159">
                  <c:v>41690</c:v>
                </c:pt>
                <c:pt idx="2160">
                  <c:v>41689</c:v>
                </c:pt>
                <c:pt idx="2161">
                  <c:v>41688</c:v>
                </c:pt>
                <c:pt idx="2162">
                  <c:v>41687</c:v>
                </c:pt>
                <c:pt idx="2163">
                  <c:v>41684</c:v>
                </c:pt>
                <c:pt idx="2164">
                  <c:v>41683</c:v>
                </c:pt>
                <c:pt idx="2165">
                  <c:v>41682</c:v>
                </c:pt>
                <c:pt idx="2166">
                  <c:v>41681</c:v>
                </c:pt>
                <c:pt idx="2167">
                  <c:v>41680</c:v>
                </c:pt>
                <c:pt idx="2168">
                  <c:v>41677</c:v>
                </c:pt>
                <c:pt idx="2169">
                  <c:v>41676</c:v>
                </c:pt>
                <c:pt idx="2170">
                  <c:v>41675</c:v>
                </c:pt>
                <c:pt idx="2171">
                  <c:v>41674</c:v>
                </c:pt>
                <c:pt idx="2172">
                  <c:v>41673</c:v>
                </c:pt>
                <c:pt idx="2173">
                  <c:v>41670</c:v>
                </c:pt>
                <c:pt idx="2174">
                  <c:v>41669</c:v>
                </c:pt>
                <c:pt idx="2175">
                  <c:v>41668</c:v>
                </c:pt>
                <c:pt idx="2176">
                  <c:v>41667</c:v>
                </c:pt>
                <c:pt idx="2177">
                  <c:v>41666</c:v>
                </c:pt>
                <c:pt idx="2178">
                  <c:v>41663</c:v>
                </c:pt>
                <c:pt idx="2179">
                  <c:v>41662</c:v>
                </c:pt>
                <c:pt idx="2180">
                  <c:v>41661</c:v>
                </c:pt>
                <c:pt idx="2181">
                  <c:v>41660</c:v>
                </c:pt>
                <c:pt idx="2182">
                  <c:v>41659</c:v>
                </c:pt>
                <c:pt idx="2183">
                  <c:v>41656</c:v>
                </c:pt>
                <c:pt idx="2184">
                  <c:v>41655</c:v>
                </c:pt>
                <c:pt idx="2185">
                  <c:v>41654</c:v>
                </c:pt>
                <c:pt idx="2186">
                  <c:v>41653</c:v>
                </c:pt>
                <c:pt idx="2187">
                  <c:v>41652</c:v>
                </c:pt>
                <c:pt idx="2188">
                  <c:v>41649</c:v>
                </c:pt>
                <c:pt idx="2189">
                  <c:v>41648</c:v>
                </c:pt>
                <c:pt idx="2190">
                  <c:v>41647</c:v>
                </c:pt>
                <c:pt idx="2191">
                  <c:v>41646</c:v>
                </c:pt>
                <c:pt idx="2192">
                  <c:v>41645</c:v>
                </c:pt>
                <c:pt idx="2193">
                  <c:v>41642</c:v>
                </c:pt>
                <c:pt idx="2194">
                  <c:v>41641</c:v>
                </c:pt>
                <c:pt idx="2195">
                  <c:v>41638</c:v>
                </c:pt>
                <c:pt idx="2196">
                  <c:v>41635</c:v>
                </c:pt>
                <c:pt idx="2197">
                  <c:v>41631</c:v>
                </c:pt>
                <c:pt idx="2198">
                  <c:v>41628</c:v>
                </c:pt>
                <c:pt idx="2199">
                  <c:v>41627</c:v>
                </c:pt>
                <c:pt idx="2200">
                  <c:v>41626</c:v>
                </c:pt>
                <c:pt idx="2201">
                  <c:v>41625</c:v>
                </c:pt>
                <c:pt idx="2202">
                  <c:v>41624</c:v>
                </c:pt>
                <c:pt idx="2203">
                  <c:v>41621</c:v>
                </c:pt>
                <c:pt idx="2204">
                  <c:v>41620</c:v>
                </c:pt>
                <c:pt idx="2205">
                  <c:v>41619</c:v>
                </c:pt>
                <c:pt idx="2206">
                  <c:v>41618</c:v>
                </c:pt>
                <c:pt idx="2207">
                  <c:v>41617</c:v>
                </c:pt>
                <c:pt idx="2208">
                  <c:v>41614</c:v>
                </c:pt>
                <c:pt idx="2209">
                  <c:v>41613</c:v>
                </c:pt>
                <c:pt idx="2210">
                  <c:v>41612</c:v>
                </c:pt>
                <c:pt idx="2211">
                  <c:v>41611</c:v>
                </c:pt>
                <c:pt idx="2212">
                  <c:v>41610</c:v>
                </c:pt>
                <c:pt idx="2213">
                  <c:v>41607</c:v>
                </c:pt>
                <c:pt idx="2214">
                  <c:v>41606</c:v>
                </c:pt>
                <c:pt idx="2215">
                  <c:v>41605</c:v>
                </c:pt>
                <c:pt idx="2216">
                  <c:v>41604</c:v>
                </c:pt>
                <c:pt idx="2217">
                  <c:v>41603</c:v>
                </c:pt>
                <c:pt idx="2218">
                  <c:v>41600</c:v>
                </c:pt>
                <c:pt idx="2219">
                  <c:v>41599</c:v>
                </c:pt>
                <c:pt idx="2220">
                  <c:v>41598</c:v>
                </c:pt>
                <c:pt idx="2221">
                  <c:v>41597</c:v>
                </c:pt>
                <c:pt idx="2222">
                  <c:v>41596</c:v>
                </c:pt>
                <c:pt idx="2223">
                  <c:v>41593</c:v>
                </c:pt>
                <c:pt idx="2224">
                  <c:v>41592</c:v>
                </c:pt>
                <c:pt idx="2225">
                  <c:v>41591</c:v>
                </c:pt>
                <c:pt idx="2226">
                  <c:v>41590</c:v>
                </c:pt>
                <c:pt idx="2227">
                  <c:v>41589</c:v>
                </c:pt>
                <c:pt idx="2228">
                  <c:v>41586</c:v>
                </c:pt>
                <c:pt idx="2229">
                  <c:v>41585</c:v>
                </c:pt>
                <c:pt idx="2230">
                  <c:v>41584</c:v>
                </c:pt>
                <c:pt idx="2231">
                  <c:v>41583</c:v>
                </c:pt>
                <c:pt idx="2232">
                  <c:v>41582</c:v>
                </c:pt>
                <c:pt idx="2233">
                  <c:v>41579</c:v>
                </c:pt>
                <c:pt idx="2234">
                  <c:v>41578</c:v>
                </c:pt>
                <c:pt idx="2235">
                  <c:v>41577</c:v>
                </c:pt>
                <c:pt idx="2236">
                  <c:v>41576</c:v>
                </c:pt>
                <c:pt idx="2237">
                  <c:v>41575</c:v>
                </c:pt>
                <c:pt idx="2238">
                  <c:v>41572</c:v>
                </c:pt>
                <c:pt idx="2239">
                  <c:v>41571</c:v>
                </c:pt>
                <c:pt idx="2240">
                  <c:v>41570</c:v>
                </c:pt>
                <c:pt idx="2241">
                  <c:v>41569</c:v>
                </c:pt>
                <c:pt idx="2242">
                  <c:v>41568</c:v>
                </c:pt>
                <c:pt idx="2243">
                  <c:v>41565</c:v>
                </c:pt>
                <c:pt idx="2244">
                  <c:v>41564</c:v>
                </c:pt>
                <c:pt idx="2245">
                  <c:v>41563</c:v>
                </c:pt>
                <c:pt idx="2246">
                  <c:v>41562</c:v>
                </c:pt>
                <c:pt idx="2247">
                  <c:v>41561</c:v>
                </c:pt>
                <c:pt idx="2248">
                  <c:v>41558</c:v>
                </c:pt>
                <c:pt idx="2249">
                  <c:v>41557</c:v>
                </c:pt>
                <c:pt idx="2250">
                  <c:v>41556</c:v>
                </c:pt>
                <c:pt idx="2251">
                  <c:v>41555</c:v>
                </c:pt>
                <c:pt idx="2252">
                  <c:v>41554</c:v>
                </c:pt>
                <c:pt idx="2253">
                  <c:v>41551</c:v>
                </c:pt>
                <c:pt idx="2254">
                  <c:v>41550</c:v>
                </c:pt>
                <c:pt idx="2255">
                  <c:v>41549</c:v>
                </c:pt>
                <c:pt idx="2256">
                  <c:v>41548</c:v>
                </c:pt>
                <c:pt idx="2257">
                  <c:v>41547</c:v>
                </c:pt>
                <c:pt idx="2258">
                  <c:v>41544</c:v>
                </c:pt>
                <c:pt idx="2259">
                  <c:v>41543</c:v>
                </c:pt>
                <c:pt idx="2260">
                  <c:v>41542</c:v>
                </c:pt>
                <c:pt idx="2261">
                  <c:v>41541</c:v>
                </c:pt>
                <c:pt idx="2262">
                  <c:v>41540</c:v>
                </c:pt>
                <c:pt idx="2263">
                  <c:v>41537</c:v>
                </c:pt>
                <c:pt idx="2264">
                  <c:v>41536</c:v>
                </c:pt>
                <c:pt idx="2265">
                  <c:v>41535</c:v>
                </c:pt>
                <c:pt idx="2266">
                  <c:v>41534</c:v>
                </c:pt>
                <c:pt idx="2267">
                  <c:v>41533</c:v>
                </c:pt>
                <c:pt idx="2268">
                  <c:v>41530</c:v>
                </c:pt>
                <c:pt idx="2269">
                  <c:v>41529</c:v>
                </c:pt>
                <c:pt idx="2270">
                  <c:v>41528</c:v>
                </c:pt>
                <c:pt idx="2271">
                  <c:v>41527</c:v>
                </c:pt>
                <c:pt idx="2272">
                  <c:v>41526</c:v>
                </c:pt>
                <c:pt idx="2273">
                  <c:v>41523</c:v>
                </c:pt>
                <c:pt idx="2274">
                  <c:v>41522</c:v>
                </c:pt>
                <c:pt idx="2275">
                  <c:v>41521</c:v>
                </c:pt>
                <c:pt idx="2276">
                  <c:v>41520</c:v>
                </c:pt>
                <c:pt idx="2277">
                  <c:v>41519</c:v>
                </c:pt>
                <c:pt idx="2278">
                  <c:v>41516</c:v>
                </c:pt>
                <c:pt idx="2279">
                  <c:v>41515</c:v>
                </c:pt>
                <c:pt idx="2280">
                  <c:v>41514</c:v>
                </c:pt>
                <c:pt idx="2281">
                  <c:v>41513</c:v>
                </c:pt>
                <c:pt idx="2282">
                  <c:v>41512</c:v>
                </c:pt>
                <c:pt idx="2283">
                  <c:v>41509</c:v>
                </c:pt>
                <c:pt idx="2284">
                  <c:v>41508</c:v>
                </c:pt>
                <c:pt idx="2285">
                  <c:v>41507</c:v>
                </c:pt>
                <c:pt idx="2286">
                  <c:v>41506</c:v>
                </c:pt>
                <c:pt idx="2287">
                  <c:v>41505</c:v>
                </c:pt>
                <c:pt idx="2288">
                  <c:v>41502</c:v>
                </c:pt>
                <c:pt idx="2289">
                  <c:v>41501</c:v>
                </c:pt>
                <c:pt idx="2290">
                  <c:v>41500</c:v>
                </c:pt>
                <c:pt idx="2291">
                  <c:v>41499</c:v>
                </c:pt>
                <c:pt idx="2292">
                  <c:v>41498</c:v>
                </c:pt>
                <c:pt idx="2293">
                  <c:v>41495</c:v>
                </c:pt>
                <c:pt idx="2294">
                  <c:v>41494</c:v>
                </c:pt>
                <c:pt idx="2295">
                  <c:v>41493</c:v>
                </c:pt>
                <c:pt idx="2296">
                  <c:v>41492</c:v>
                </c:pt>
                <c:pt idx="2297">
                  <c:v>41491</c:v>
                </c:pt>
                <c:pt idx="2298">
                  <c:v>41488</c:v>
                </c:pt>
                <c:pt idx="2299">
                  <c:v>41487</c:v>
                </c:pt>
                <c:pt idx="2300">
                  <c:v>41486</c:v>
                </c:pt>
                <c:pt idx="2301">
                  <c:v>41485</c:v>
                </c:pt>
                <c:pt idx="2302">
                  <c:v>41484</c:v>
                </c:pt>
                <c:pt idx="2303">
                  <c:v>41481</c:v>
                </c:pt>
                <c:pt idx="2304">
                  <c:v>41480</c:v>
                </c:pt>
                <c:pt idx="2305">
                  <c:v>41479</c:v>
                </c:pt>
                <c:pt idx="2306">
                  <c:v>41478</c:v>
                </c:pt>
                <c:pt idx="2307">
                  <c:v>41477</c:v>
                </c:pt>
                <c:pt idx="2308">
                  <c:v>41474</c:v>
                </c:pt>
                <c:pt idx="2309">
                  <c:v>41473</c:v>
                </c:pt>
                <c:pt idx="2310">
                  <c:v>41472</c:v>
                </c:pt>
                <c:pt idx="2311">
                  <c:v>41471</c:v>
                </c:pt>
                <c:pt idx="2312">
                  <c:v>41470</c:v>
                </c:pt>
                <c:pt idx="2313">
                  <c:v>41467</c:v>
                </c:pt>
                <c:pt idx="2314">
                  <c:v>41466</c:v>
                </c:pt>
                <c:pt idx="2315">
                  <c:v>41465</c:v>
                </c:pt>
                <c:pt idx="2316">
                  <c:v>41464</c:v>
                </c:pt>
                <c:pt idx="2317">
                  <c:v>41463</c:v>
                </c:pt>
                <c:pt idx="2318">
                  <c:v>41460</c:v>
                </c:pt>
                <c:pt idx="2319">
                  <c:v>41459</c:v>
                </c:pt>
                <c:pt idx="2320">
                  <c:v>41458</c:v>
                </c:pt>
                <c:pt idx="2321">
                  <c:v>41457</c:v>
                </c:pt>
                <c:pt idx="2322">
                  <c:v>41456</c:v>
                </c:pt>
                <c:pt idx="2323">
                  <c:v>41453</c:v>
                </c:pt>
                <c:pt idx="2324">
                  <c:v>41452</c:v>
                </c:pt>
                <c:pt idx="2325">
                  <c:v>41451</c:v>
                </c:pt>
                <c:pt idx="2326">
                  <c:v>41450</c:v>
                </c:pt>
                <c:pt idx="2327">
                  <c:v>41449</c:v>
                </c:pt>
                <c:pt idx="2328">
                  <c:v>41446</c:v>
                </c:pt>
                <c:pt idx="2329">
                  <c:v>41445</c:v>
                </c:pt>
                <c:pt idx="2330">
                  <c:v>41444</c:v>
                </c:pt>
                <c:pt idx="2331">
                  <c:v>41443</c:v>
                </c:pt>
                <c:pt idx="2332">
                  <c:v>41442</c:v>
                </c:pt>
                <c:pt idx="2333">
                  <c:v>41439</c:v>
                </c:pt>
                <c:pt idx="2334">
                  <c:v>41438</c:v>
                </c:pt>
                <c:pt idx="2335">
                  <c:v>41437</c:v>
                </c:pt>
                <c:pt idx="2336">
                  <c:v>41436</c:v>
                </c:pt>
                <c:pt idx="2337">
                  <c:v>41435</c:v>
                </c:pt>
                <c:pt idx="2338">
                  <c:v>41432</c:v>
                </c:pt>
                <c:pt idx="2339">
                  <c:v>41431</c:v>
                </c:pt>
                <c:pt idx="2340">
                  <c:v>41430</c:v>
                </c:pt>
                <c:pt idx="2341">
                  <c:v>41429</c:v>
                </c:pt>
                <c:pt idx="2342">
                  <c:v>41428</c:v>
                </c:pt>
                <c:pt idx="2343">
                  <c:v>41425</c:v>
                </c:pt>
                <c:pt idx="2344">
                  <c:v>41424</c:v>
                </c:pt>
                <c:pt idx="2345">
                  <c:v>41423</c:v>
                </c:pt>
                <c:pt idx="2346">
                  <c:v>41422</c:v>
                </c:pt>
                <c:pt idx="2347">
                  <c:v>41418</c:v>
                </c:pt>
                <c:pt idx="2348">
                  <c:v>41417</c:v>
                </c:pt>
                <c:pt idx="2349">
                  <c:v>41416</c:v>
                </c:pt>
                <c:pt idx="2350">
                  <c:v>41415</c:v>
                </c:pt>
                <c:pt idx="2351">
                  <c:v>41414</c:v>
                </c:pt>
                <c:pt idx="2352">
                  <c:v>41411</c:v>
                </c:pt>
                <c:pt idx="2353">
                  <c:v>41410</c:v>
                </c:pt>
                <c:pt idx="2354">
                  <c:v>41409</c:v>
                </c:pt>
                <c:pt idx="2355">
                  <c:v>41408</c:v>
                </c:pt>
                <c:pt idx="2356">
                  <c:v>41407</c:v>
                </c:pt>
                <c:pt idx="2357">
                  <c:v>41404</c:v>
                </c:pt>
                <c:pt idx="2358">
                  <c:v>41403</c:v>
                </c:pt>
                <c:pt idx="2359">
                  <c:v>41402</c:v>
                </c:pt>
                <c:pt idx="2360">
                  <c:v>41401</c:v>
                </c:pt>
                <c:pt idx="2361">
                  <c:v>41400</c:v>
                </c:pt>
                <c:pt idx="2362">
                  <c:v>41397</c:v>
                </c:pt>
                <c:pt idx="2363">
                  <c:v>41396</c:v>
                </c:pt>
                <c:pt idx="2364">
                  <c:v>41394</c:v>
                </c:pt>
                <c:pt idx="2365">
                  <c:v>41393</c:v>
                </c:pt>
                <c:pt idx="2366">
                  <c:v>41390</c:v>
                </c:pt>
                <c:pt idx="2367">
                  <c:v>41389</c:v>
                </c:pt>
                <c:pt idx="2368">
                  <c:v>41388</c:v>
                </c:pt>
                <c:pt idx="2369">
                  <c:v>41387</c:v>
                </c:pt>
                <c:pt idx="2370">
                  <c:v>41386</c:v>
                </c:pt>
                <c:pt idx="2371">
                  <c:v>41383</c:v>
                </c:pt>
                <c:pt idx="2372">
                  <c:v>41382</c:v>
                </c:pt>
                <c:pt idx="2373">
                  <c:v>41381</c:v>
                </c:pt>
                <c:pt idx="2374">
                  <c:v>41380</c:v>
                </c:pt>
                <c:pt idx="2375">
                  <c:v>41379</c:v>
                </c:pt>
                <c:pt idx="2376">
                  <c:v>41376</c:v>
                </c:pt>
                <c:pt idx="2377">
                  <c:v>41375</c:v>
                </c:pt>
                <c:pt idx="2378">
                  <c:v>41374</c:v>
                </c:pt>
                <c:pt idx="2379">
                  <c:v>41373</c:v>
                </c:pt>
                <c:pt idx="2380">
                  <c:v>41372</c:v>
                </c:pt>
                <c:pt idx="2381">
                  <c:v>41369</c:v>
                </c:pt>
                <c:pt idx="2382">
                  <c:v>41368</c:v>
                </c:pt>
                <c:pt idx="2383">
                  <c:v>41367</c:v>
                </c:pt>
                <c:pt idx="2384">
                  <c:v>41366</c:v>
                </c:pt>
                <c:pt idx="2385">
                  <c:v>41361</c:v>
                </c:pt>
                <c:pt idx="2386">
                  <c:v>41360</c:v>
                </c:pt>
                <c:pt idx="2387">
                  <c:v>41359</c:v>
                </c:pt>
                <c:pt idx="2388">
                  <c:v>41358</c:v>
                </c:pt>
                <c:pt idx="2389">
                  <c:v>41355</c:v>
                </c:pt>
                <c:pt idx="2390">
                  <c:v>41354</c:v>
                </c:pt>
                <c:pt idx="2391">
                  <c:v>41353</c:v>
                </c:pt>
                <c:pt idx="2392">
                  <c:v>41352</c:v>
                </c:pt>
                <c:pt idx="2393">
                  <c:v>41351</c:v>
                </c:pt>
                <c:pt idx="2394">
                  <c:v>41348</c:v>
                </c:pt>
                <c:pt idx="2395">
                  <c:v>41347</c:v>
                </c:pt>
                <c:pt idx="2396">
                  <c:v>41346</c:v>
                </c:pt>
                <c:pt idx="2397">
                  <c:v>41345</c:v>
                </c:pt>
                <c:pt idx="2398">
                  <c:v>41344</c:v>
                </c:pt>
                <c:pt idx="2399">
                  <c:v>41341</c:v>
                </c:pt>
                <c:pt idx="2400">
                  <c:v>41340</c:v>
                </c:pt>
                <c:pt idx="2401">
                  <c:v>41339</c:v>
                </c:pt>
                <c:pt idx="2402">
                  <c:v>41338</c:v>
                </c:pt>
                <c:pt idx="2403">
                  <c:v>41337</c:v>
                </c:pt>
                <c:pt idx="2404">
                  <c:v>41334</c:v>
                </c:pt>
                <c:pt idx="2405">
                  <c:v>41333</c:v>
                </c:pt>
                <c:pt idx="2406">
                  <c:v>41332</c:v>
                </c:pt>
                <c:pt idx="2407">
                  <c:v>41331</c:v>
                </c:pt>
                <c:pt idx="2408">
                  <c:v>41330</c:v>
                </c:pt>
                <c:pt idx="2409">
                  <c:v>41327</c:v>
                </c:pt>
                <c:pt idx="2410">
                  <c:v>41326</c:v>
                </c:pt>
                <c:pt idx="2411">
                  <c:v>41325</c:v>
                </c:pt>
                <c:pt idx="2412">
                  <c:v>41324</c:v>
                </c:pt>
                <c:pt idx="2413">
                  <c:v>41323</c:v>
                </c:pt>
                <c:pt idx="2414">
                  <c:v>41320</c:v>
                </c:pt>
                <c:pt idx="2415">
                  <c:v>41319</c:v>
                </c:pt>
                <c:pt idx="2416">
                  <c:v>41318</c:v>
                </c:pt>
                <c:pt idx="2417">
                  <c:v>41317</c:v>
                </c:pt>
                <c:pt idx="2418">
                  <c:v>41316</c:v>
                </c:pt>
                <c:pt idx="2419">
                  <c:v>41313</c:v>
                </c:pt>
                <c:pt idx="2420">
                  <c:v>41312</c:v>
                </c:pt>
                <c:pt idx="2421">
                  <c:v>41311</c:v>
                </c:pt>
                <c:pt idx="2422">
                  <c:v>41310</c:v>
                </c:pt>
                <c:pt idx="2423">
                  <c:v>41309</c:v>
                </c:pt>
                <c:pt idx="2424">
                  <c:v>41306</c:v>
                </c:pt>
                <c:pt idx="2425">
                  <c:v>41305</c:v>
                </c:pt>
                <c:pt idx="2426">
                  <c:v>41304</c:v>
                </c:pt>
                <c:pt idx="2427">
                  <c:v>41303</c:v>
                </c:pt>
                <c:pt idx="2428">
                  <c:v>41302</c:v>
                </c:pt>
                <c:pt idx="2429">
                  <c:v>41299</c:v>
                </c:pt>
                <c:pt idx="2430">
                  <c:v>41298</c:v>
                </c:pt>
                <c:pt idx="2431">
                  <c:v>41297</c:v>
                </c:pt>
                <c:pt idx="2432">
                  <c:v>41296</c:v>
                </c:pt>
                <c:pt idx="2433">
                  <c:v>41295</c:v>
                </c:pt>
                <c:pt idx="2434">
                  <c:v>41292</c:v>
                </c:pt>
                <c:pt idx="2435">
                  <c:v>41291</c:v>
                </c:pt>
                <c:pt idx="2436">
                  <c:v>41290</c:v>
                </c:pt>
                <c:pt idx="2437">
                  <c:v>41289</c:v>
                </c:pt>
                <c:pt idx="2438">
                  <c:v>41288</c:v>
                </c:pt>
                <c:pt idx="2439">
                  <c:v>41285</c:v>
                </c:pt>
                <c:pt idx="2440">
                  <c:v>41284</c:v>
                </c:pt>
                <c:pt idx="2441">
                  <c:v>41283</c:v>
                </c:pt>
                <c:pt idx="2442">
                  <c:v>41282</c:v>
                </c:pt>
                <c:pt idx="2443">
                  <c:v>41281</c:v>
                </c:pt>
                <c:pt idx="2444">
                  <c:v>41278</c:v>
                </c:pt>
                <c:pt idx="2445">
                  <c:v>41277</c:v>
                </c:pt>
                <c:pt idx="2446">
                  <c:v>41276</c:v>
                </c:pt>
                <c:pt idx="2447">
                  <c:v>41271</c:v>
                </c:pt>
                <c:pt idx="2448">
                  <c:v>41270</c:v>
                </c:pt>
                <c:pt idx="2449">
                  <c:v>41264</c:v>
                </c:pt>
                <c:pt idx="2450">
                  <c:v>41263</c:v>
                </c:pt>
                <c:pt idx="2451">
                  <c:v>41262</c:v>
                </c:pt>
                <c:pt idx="2452">
                  <c:v>41261</c:v>
                </c:pt>
                <c:pt idx="2453">
                  <c:v>41260</c:v>
                </c:pt>
                <c:pt idx="2454">
                  <c:v>41257</c:v>
                </c:pt>
                <c:pt idx="2455">
                  <c:v>41256</c:v>
                </c:pt>
                <c:pt idx="2456">
                  <c:v>41255</c:v>
                </c:pt>
                <c:pt idx="2457">
                  <c:v>41254</c:v>
                </c:pt>
                <c:pt idx="2458">
                  <c:v>41253</c:v>
                </c:pt>
                <c:pt idx="2459">
                  <c:v>41250</c:v>
                </c:pt>
                <c:pt idx="2460">
                  <c:v>41249</c:v>
                </c:pt>
                <c:pt idx="2461">
                  <c:v>41248</c:v>
                </c:pt>
                <c:pt idx="2462">
                  <c:v>41247</c:v>
                </c:pt>
                <c:pt idx="2463">
                  <c:v>41246</c:v>
                </c:pt>
                <c:pt idx="2464">
                  <c:v>41243</c:v>
                </c:pt>
                <c:pt idx="2465">
                  <c:v>41242</c:v>
                </c:pt>
                <c:pt idx="2466">
                  <c:v>41241</c:v>
                </c:pt>
                <c:pt idx="2467">
                  <c:v>41240</c:v>
                </c:pt>
                <c:pt idx="2468">
                  <c:v>41239</c:v>
                </c:pt>
                <c:pt idx="2469">
                  <c:v>41236</c:v>
                </c:pt>
                <c:pt idx="2470">
                  <c:v>41235</c:v>
                </c:pt>
                <c:pt idx="2471">
                  <c:v>41234</c:v>
                </c:pt>
                <c:pt idx="2472">
                  <c:v>41233</c:v>
                </c:pt>
                <c:pt idx="2473">
                  <c:v>41232</c:v>
                </c:pt>
                <c:pt idx="2474">
                  <c:v>41229</c:v>
                </c:pt>
                <c:pt idx="2475">
                  <c:v>41228</c:v>
                </c:pt>
                <c:pt idx="2476">
                  <c:v>41227</c:v>
                </c:pt>
                <c:pt idx="2477">
                  <c:v>41226</c:v>
                </c:pt>
                <c:pt idx="2478">
                  <c:v>41225</c:v>
                </c:pt>
                <c:pt idx="2479">
                  <c:v>41222</c:v>
                </c:pt>
                <c:pt idx="2480">
                  <c:v>41221</c:v>
                </c:pt>
                <c:pt idx="2481">
                  <c:v>41220</c:v>
                </c:pt>
                <c:pt idx="2482">
                  <c:v>41219</c:v>
                </c:pt>
                <c:pt idx="2483">
                  <c:v>41218</c:v>
                </c:pt>
                <c:pt idx="2484">
                  <c:v>41215</c:v>
                </c:pt>
                <c:pt idx="2485">
                  <c:v>41214</c:v>
                </c:pt>
                <c:pt idx="2486">
                  <c:v>41213</c:v>
                </c:pt>
                <c:pt idx="2487">
                  <c:v>41212</c:v>
                </c:pt>
                <c:pt idx="2488">
                  <c:v>41211</c:v>
                </c:pt>
                <c:pt idx="2489">
                  <c:v>41208</c:v>
                </c:pt>
                <c:pt idx="2490">
                  <c:v>41207</c:v>
                </c:pt>
                <c:pt idx="2491">
                  <c:v>41206</c:v>
                </c:pt>
                <c:pt idx="2492">
                  <c:v>41205</c:v>
                </c:pt>
                <c:pt idx="2493">
                  <c:v>41204</c:v>
                </c:pt>
                <c:pt idx="2494">
                  <c:v>41201</c:v>
                </c:pt>
                <c:pt idx="2495">
                  <c:v>41200</c:v>
                </c:pt>
                <c:pt idx="2496">
                  <c:v>41199</c:v>
                </c:pt>
                <c:pt idx="2497">
                  <c:v>41198</c:v>
                </c:pt>
                <c:pt idx="2498">
                  <c:v>41197</c:v>
                </c:pt>
                <c:pt idx="2499">
                  <c:v>41194</c:v>
                </c:pt>
                <c:pt idx="2500">
                  <c:v>41193</c:v>
                </c:pt>
                <c:pt idx="2501">
                  <c:v>41192</c:v>
                </c:pt>
                <c:pt idx="2502">
                  <c:v>41191</c:v>
                </c:pt>
                <c:pt idx="2503">
                  <c:v>41190</c:v>
                </c:pt>
                <c:pt idx="2504">
                  <c:v>41187</c:v>
                </c:pt>
                <c:pt idx="2505">
                  <c:v>41186</c:v>
                </c:pt>
                <c:pt idx="2506">
                  <c:v>41185</c:v>
                </c:pt>
                <c:pt idx="2507">
                  <c:v>41184</c:v>
                </c:pt>
                <c:pt idx="2508">
                  <c:v>41183</c:v>
                </c:pt>
                <c:pt idx="2509">
                  <c:v>41180</c:v>
                </c:pt>
                <c:pt idx="2510">
                  <c:v>41179</c:v>
                </c:pt>
                <c:pt idx="2511">
                  <c:v>41178</c:v>
                </c:pt>
                <c:pt idx="2512">
                  <c:v>41177</c:v>
                </c:pt>
                <c:pt idx="2513">
                  <c:v>41176</c:v>
                </c:pt>
                <c:pt idx="2514">
                  <c:v>41173</c:v>
                </c:pt>
                <c:pt idx="2515">
                  <c:v>41172</c:v>
                </c:pt>
                <c:pt idx="2516">
                  <c:v>41171</c:v>
                </c:pt>
                <c:pt idx="2517">
                  <c:v>41170</c:v>
                </c:pt>
                <c:pt idx="2518">
                  <c:v>41169</c:v>
                </c:pt>
                <c:pt idx="2519">
                  <c:v>41166</c:v>
                </c:pt>
                <c:pt idx="2520">
                  <c:v>41165</c:v>
                </c:pt>
                <c:pt idx="2521">
                  <c:v>41164</c:v>
                </c:pt>
                <c:pt idx="2522">
                  <c:v>41163</c:v>
                </c:pt>
                <c:pt idx="2523">
                  <c:v>41162</c:v>
                </c:pt>
                <c:pt idx="2524">
                  <c:v>41159</c:v>
                </c:pt>
              </c:numCache>
            </c:numRef>
          </c:cat>
          <c:val>
            <c:numRef>
              <c:f>Feuil1!$C$4:$C$2528</c:f>
              <c:numCache>
                <c:formatCode>General</c:formatCode>
                <c:ptCount val="2525"/>
                <c:pt idx="0">
                  <c:v>2.4710000000000001</c:v>
                </c:pt>
                <c:pt idx="1">
                  <c:v>2.448</c:v>
                </c:pt>
                <c:pt idx="2">
                  <c:v>2.415</c:v>
                </c:pt>
                <c:pt idx="3">
                  <c:v>2.375</c:v>
                </c:pt>
                <c:pt idx="4">
                  <c:v>2.3330000000000002</c:v>
                </c:pt>
                <c:pt idx="5">
                  <c:v>2.3620000000000001</c:v>
                </c:pt>
                <c:pt idx="6">
                  <c:v>2.2250000000000001</c:v>
                </c:pt>
                <c:pt idx="7">
                  <c:v>2.218</c:v>
                </c:pt>
                <c:pt idx="8">
                  <c:v>2.1890000000000001</c:v>
                </c:pt>
                <c:pt idx="9">
                  <c:v>2.1520000000000001</c:v>
                </c:pt>
                <c:pt idx="10">
                  <c:v>2.0840000000000001</c:v>
                </c:pt>
                <c:pt idx="11">
                  <c:v>2.0249999999999999</c:v>
                </c:pt>
                <c:pt idx="12">
                  <c:v>1.9450000000000001</c:v>
                </c:pt>
                <c:pt idx="13">
                  <c:v>1.93</c:v>
                </c:pt>
                <c:pt idx="14">
                  <c:v>1.823</c:v>
                </c:pt>
                <c:pt idx="15">
                  <c:v>1.833</c:v>
                </c:pt>
                <c:pt idx="16">
                  <c:v>1.92</c:v>
                </c:pt>
                <c:pt idx="17">
                  <c:v>1.871</c:v>
                </c:pt>
                <c:pt idx="18">
                  <c:v>1.83</c:v>
                </c:pt>
                <c:pt idx="19">
                  <c:v>1.839</c:v>
                </c:pt>
                <c:pt idx="20">
                  <c:v>1.8160000000000001</c:v>
                </c:pt>
                <c:pt idx="21">
                  <c:v>1.7170000000000001</c:v>
                </c:pt>
                <c:pt idx="22">
                  <c:v>1.7310000000000001</c:v>
                </c:pt>
                <c:pt idx="23">
                  <c:v>1.756</c:v>
                </c:pt>
                <c:pt idx="24">
                  <c:v>1.6879999999999999</c:v>
                </c:pt>
                <c:pt idx="25">
                  <c:v>1.7789999999999999</c:v>
                </c:pt>
                <c:pt idx="26">
                  <c:v>1.843</c:v>
                </c:pt>
                <c:pt idx="27">
                  <c:v>1.905</c:v>
                </c:pt>
                <c:pt idx="28">
                  <c:v>1.863</c:v>
                </c:pt>
                <c:pt idx="29">
                  <c:v>1.921</c:v>
                </c:pt>
                <c:pt idx="30">
                  <c:v>2.0030000000000001</c:v>
                </c:pt>
                <c:pt idx="31">
                  <c:v>1.9750000000000001</c:v>
                </c:pt>
                <c:pt idx="32">
                  <c:v>2.137</c:v>
                </c:pt>
                <c:pt idx="33">
                  <c:v>2.1040000000000001</c:v>
                </c:pt>
                <c:pt idx="34">
                  <c:v>2.1539999999999999</c:v>
                </c:pt>
                <c:pt idx="35">
                  <c:v>2.133</c:v>
                </c:pt>
                <c:pt idx="36">
                  <c:v>2.073</c:v>
                </c:pt>
                <c:pt idx="37">
                  <c:v>2.1360000000000001</c:v>
                </c:pt>
                <c:pt idx="38">
                  <c:v>2.1309999999999998</c:v>
                </c:pt>
                <c:pt idx="39">
                  <c:v>2.1280000000000001</c:v>
                </c:pt>
                <c:pt idx="40">
                  <c:v>2.2730000000000001</c:v>
                </c:pt>
                <c:pt idx="41">
                  <c:v>2.2490000000000001</c:v>
                </c:pt>
                <c:pt idx="42">
                  <c:v>2.2389999999999999</c:v>
                </c:pt>
                <c:pt idx="43">
                  <c:v>2.2429999999999999</c:v>
                </c:pt>
                <c:pt idx="44">
                  <c:v>2.2730000000000001</c:v>
                </c:pt>
                <c:pt idx="45">
                  <c:v>2.2589999999999999</c:v>
                </c:pt>
                <c:pt idx="46">
                  <c:v>2.367</c:v>
                </c:pt>
                <c:pt idx="47">
                  <c:v>2.3679999999999999</c:v>
                </c:pt>
                <c:pt idx="48">
                  <c:v>2.44</c:v>
                </c:pt>
                <c:pt idx="49">
                  <c:v>2.4319999999999999</c:v>
                </c:pt>
                <c:pt idx="50">
                  <c:v>2.3410000000000002</c:v>
                </c:pt>
                <c:pt idx="51">
                  <c:v>2.3370000000000002</c:v>
                </c:pt>
                <c:pt idx="52">
                  <c:v>2.3290000000000002</c:v>
                </c:pt>
                <c:pt idx="53">
                  <c:v>2.4990000000000001</c:v>
                </c:pt>
                <c:pt idx="54">
                  <c:v>2.5129999999999999</c:v>
                </c:pt>
                <c:pt idx="55">
                  <c:v>2.427</c:v>
                </c:pt>
                <c:pt idx="56">
                  <c:v>2.4169999999999998</c:v>
                </c:pt>
                <c:pt idx="57">
                  <c:v>2.5009999999999999</c:v>
                </c:pt>
                <c:pt idx="58">
                  <c:v>2.5049999999999999</c:v>
                </c:pt>
                <c:pt idx="59">
                  <c:v>2.3359999999999999</c:v>
                </c:pt>
                <c:pt idx="60">
                  <c:v>2.23</c:v>
                </c:pt>
                <c:pt idx="61">
                  <c:v>2.13</c:v>
                </c:pt>
                <c:pt idx="62">
                  <c:v>2.1339999999999999</c:v>
                </c:pt>
                <c:pt idx="63">
                  <c:v>2.121</c:v>
                </c:pt>
                <c:pt idx="64">
                  <c:v>2.0590000000000002</c:v>
                </c:pt>
                <c:pt idx="65">
                  <c:v>2.0539999999999998</c:v>
                </c:pt>
                <c:pt idx="66">
                  <c:v>2.032</c:v>
                </c:pt>
                <c:pt idx="67">
                  <c:v>2.0150000000000001</c:v>
                </c:pt>
                <c:pt idx="68">
                  <c:v>1.9339999999999999</c:v>
                </c:pt>
                <c:pt idx="69">
                  <c:v>1.9</c:v>
                </c:pt>
                <c:pt idx="70">
                  <c:v>1.897</c:v>
                </c:pt>
                <c:pt idx="71">
                  <c:v>1.88</c:v>
                </c:pt>
                <c:pt idx="72">
                  <c:v>1.8109999999999999</c:v>
                </c:pt>
                <c:pt idx="73">
                  <c:v>1.77</c:v>
                </c:pt>
                <c:pt idx="74">
                  <c:v>1.776</c:v>
                </c:pt>
                <c:pt idx="75">
                  <c:v>1.7509999999999999</c:v>
                </c:pt>
                <c:pt idx="76">
                  <c:v>1.782</c:v>
                </c:pt>
                <c:pt idx="77">
                  <c:v>1.7370000000000001</c:v>
                </c:pt>
                <c:pt idx="78">
                  <c:v>1.8009999999999999</c:v>
                </c:pt>
                <c:pt idx="79">
                  <c:v>1.79</c:v>
                </c:pt>
                <c:pt idx="80">
                  <c:v>1.8169999999999999</c:v>
                </c:pt>
                <c:pt idx="81">
                  <c:v>1.7549999999999999</c:v>
                </c:pt>
                <c:pt idx="82">
                  <c:v>1.806</c:v>
                </c:pt>
                <c:pt idx="83">
                  <c:v>1.867</c:v>
                </c:pt>
                <c:pt idx="84">
                  <c:v>1.9119999999999999</c:v>
                </c:pt>
                <c:pt idx="85">
                  <c:v>1.9850000000000001</c:v>
                </c:pt>
                <c:pt idx="86">
                  <c:v>1.849</c:v>
                </c:pt>
                <c:pt idx="87">
                  <c:v>1.7849999999999999</c:v>
                </c:pt>
                <c:pt idx="88">
                  <c:v>1.7949999999999999</c:v>
                </c:pt>
                <c:pt idx="89">
                  <c:v>1.8260000000000001</c:v>
                </c:pt>
                <c:pt idx="90">
                  <c:v>1.778</c:v>
                </c:pt>
                <c:pt idx="91">
                  <c:v>1.7609999999999999</c:v>
                </c:pt>
                <c:pt idx="92">
                  <c:v>1.6679999999999999</c:v>
                </c:pt>
                <c:pt idx="93">
                  <c:v>1.631</c:v>
                </c:pt>
                <c:pt idx="94">
                  <c:v>1.64</c:v>
                </c:pt>
                <c:pt idx="95">
                  <c:v>1.659</c:v>
                </c:pt>
                <c:pt idx="96">
                  <c:v>1.669</c:v>
                </c:pt>
                <c:pt idx="97">
                  <c:v>1.6719999999999999</c:v>
                </c:pt>
                <c:pt idx="98">
                  <c:v>1.659</c:v>
                </c:pt>
                <c:pt idx="99">
                  <c:v>1.7030000000000001</c:v>
                </c:pt>
                <c:pt idx="100">
                  <c:v>1.55</c:v>
                </c:pt>
                <c:pt idx="101">
                  <c:v>1.5840000000000001</c:v>
                </c:pt>
                <c:pt idx="102">
                  <c:v>1.5580000000000001</c:v>
                </c:pt>
                <c:pt idx="103">
                  <c:v>1.456</c:v>
                </c:pt>
                <c:pt idx="104">
                  <c:v>1.399</c:v>
                </c:pt>
                <c:pt idx="105">
                  <c:v>1.359</c:v>
                </c:pt>
                <c:pt idx="106">
                  <c:v>1.3520000000000001</c:v>
                </c:pt>
                <c:pt idx="107">
                  <c:v>1.266</c:v>
                </c:pt>
                <c:pt idx="108">
                  <c:v>1.2110000000000001</c:v>
                </c:pt>
                <c:pt idx="109">
                  <c:v>1.294</c:v>
                </c:pt>
                <c:pt idx="110">
                  <c:v>1.2769999999999999</c:v>
                </c:pt>
                <c:pt idx="111">
                  <c:v>1.3</c:v>
                </c:pt>
                <c:pt idx="112">
                  <c:v>1.2849999999999999</c:v>
                </c:pt>
                <c:pt idx="113">
                  <c:v>1.256</c:v>
                </c:pt>
                <c:pt idx="114">
                  <c:v>1.1970000000000001</c:v>
                </c:pt>
                <c:pt idx="115">
                  <c:v>1.2010000000000001</c:v>
                </c:pt>
                <c:pt idx="116">
                  <c:v>1.1879999999999999</c:v>
                </c:pt>
                <c:pt idx="117">
                  <c:v>1.222</c:v>
                </c:pt>
                <c:pt idx="118">
                  <c:v>1.1479999999999999</c:v>
                </c:pt>
                <c:pt idx="119">
                  <c:v>1.115</c:v>
                </c:pt>
                <c:pt idx="120">
                  <c:v>1.1020000000000001</c:v>
                </c:pt>
                <c:pt idx="121">
                  <c:v>1.198</c:v>
                </c:pt>
                <c:pt idx="122">
                  <c:v>1.147</c:v>
                </c:pt>
                <c:pt idx="123">
                  <c:v>1.1319999999999999</c:v>
                </c:pt>
                <c:pt idx="124">
                  <c:v>1.0629999999999999</c:v>
                </c:pt>
                <c:pt idx="125">
                  <c:v>0.97399999999999998</c:v>
                </c:pt>
                <c:pt idx="126">
                  <c:v>0.94599999999999995</c:v>
                </c:pt>
                <c:pt idx="127">
                  <c:v>0.86699999999999999</c:v>
                </c:pt>
                <c:pt idx="128">
                  <c:v>0.81100000000000005</c:v>
                </c:pt>
                <c:pt idx="129">
                  <c:v>0.84599999999999997</c:v>
                </c:pt>
                <c:pt idx="130">
                  <c:v>0.88400000000000001</c:v>
                </c:pt>
                <c:pt idx="131">
                  <c:v>0.83699999999999997</c:v>
                </c:pt>
                <c:pt idx="132">
                  <c:v>0.88500000000000001</c:v>
                </c:pt>
                <c:pt idx="133">
                  <c:v>0.97599999999999998</c:v>
                </c:pt>
                <c:pt idx="134">
                  <c:v>0.95199999999999996</c:v>
                </c:pt>
                <c:pt idx="135">
                  <c:v>0.90900000000000003</c:v>
                </c:pt>
                <c:pt idx="136">
                  <c:v>0.96</c:v>
                </c:pt>
                <c:pt idx="137">
                  <c:v>0.91200000000000003</c:v>
                </c:pt>
                <c:pt idx="138">
                  <c:v>0.91100000000000003</c:v>
                </c:pt>
                <c:pt idx="139">
                  <c:v>0.90800000000000003</c:v>
                </c:pt>
                <c:pt idx="140">
                  <c:v>0.93200000000000005</c:v>
                </c:pt>
                <c:pt idx="141">
                  <c:v>0.93</c:v>
                </c:pt>
                <c:pt idx="142">
                  <c:v>0.92900000000000005</c:v>
                </c:pt>
                <c:pt idx="143">
                  <c:v>0.85799999999999998</c:v>
                </c:pt>
                <c:pt idx="144">
                  <c:v>0.90200000000000002</c:v>
                </c:pt>
                <c:pt idx="145">
                  <c:v>0.83399999999999996</c:v>
                </c:pt>
                <c:pt idx="146">
                  <c:v>0.80300000000000005</c:v>
                </c:pt>
                <c:pt idx="147">
                  <c:v>0.79100000000000004</c:v>
                </c:pt>
                <c:pt idx="148">
                  <c:v>0.754</c:v>
                </c:pt>
                <c:pt idx="149">
                  <c:v>0.67800000000000005</c:v>
                </c:pt>
                <c:pt idx="150">
                  <c:v>0.65</c:v>
                </c:pt>
                <c:pt idx="151">
                  <c:v>0.626</c:v>
                </c:pt>
                <c:pt idx="152">
                  <c:v>0.60899999999999999</c:v>
                </c:pt>
                <c:pt idx="153">
                  <c:v>0.59</c:v>
                </c:pt>
                <c:pt idx="154">
                  <c:v>0.57199999999999995</c:v>
                </c:pt>
                <c:pt idx="155">
                  <c:v>0.59399999999999997</c:v>
                </c:pt>
                <c:pt idx="156">
                  <c:v>0.57999999999999996</c:v>
                </c:pt>
                <c:pt idx="157">
                  <c:v>0.57699999999999996</c:v>
                </c:pt>
                <c:pt idx="158">
                  <c:v>0.55000000000000004</c:v>
                </c:pt>
                <c:pt idx="159">
                  <c:v>0.57399999999999995</c:v>
                </c:pt>
                <c:pt idx="160">
                  <c:v>0.59499999999999997</c:v>
                </c:pt>
                <c:pt idx="161">
                  <c:v>0.621</c:v>
                </c:pt>
                <c:pt idx="162">
                  <c:v>0.60799999999999998</c:v>
                </c:pt>
                <c:pt idx="163">
                  <c:v>0.59399999999999997</c:v>
                </c:pt>
                <c:pt idx="164">
                  <c:v>0.55600000000000005</c:v>
                </c:pt>
                <c:pt idx="165">
                  <c:v>0.58699999999999997</c:v>
                </c:pt>
                <c:pt idx="166">
                  <c:v>0.61199999999999999</c:v>
                </c:pt>
                <c:pt idx="167">
                  <c:v>0.58599999999999997</c:v>
                </c:pt>
                <c:pt idx="168">
                  <c:v>0.60399999999999998</c:v>
                </c:pt>
                <c:pt idx="169">
                  <c:v>0.57799999999999996</c:v>
                </c:pt>
                <c:pt idx="170">
                  <c:v>0.59499999999999997</c:v>
                </c:pt>
                <c:pt idx="171">
                  <c:v>0.57399999999999995</c:v>
                </c:pt>
                <c:pt idx="172">
                  <c:v>0.57199999999999995</c:v>
                </c:pt>
                <c:pt idx="173">
                  <c:v>0.53</c:v>
                </c:pt>
                <c:pt idx="174">
                  <c:v>0.51800000000000002</c:v>
                </c:pt>
                <c:pt idx="175">
                  <c:v>0.50600000000000001</c:v>
                </c:pt>
                <c:pt idx="176">
                  <c:v>0.48099999999999998</c:v>
                </c:pt>
                <c:pt idx="177">
                  <c:v>0.496</c:v>
                </c:pt>
                <c:pt idx="178">
                  <c:v>0.45600000000000002</c:v>
                </c:pt>
                <c:pt idx="179">
                  <c:v>0.44700000000000001</c:v>
                </c:pt>
                <c:pt idx="180">
                  <c:v>0.36699999999999999</c:v>
                </c:pt>
                <c:pt idx="181">
                  <c:v>0.30199999999999999</c:v>
                </c:pt>
                <c:pt idx="182">
                  <c:v>0.32800000000000001</c:v>
                </c:pt>
                <c:pt idx="183">
                  <c:v>0.34200000000000003</c:v>
                </c:pt>
                <c:pt idx="184">
                  <c:v>0.30199999999999999</c:v>
                </c:pt>
                <c:pt idx="185">
                  <c:v>0.29399999999999998</c:v>
                </c:pt>
                <c:pt idx="186">
                  <c:v>0.311</c:v>
                </c:pt>
                <c:pt idx="187">
                  <c:v>0.33</c:v>
                </c:pt>
                <c:pt idx="188">
                  <c:v>0.32500000000000001</c:v>
                </c:pt>
                <c:pt idx="189">
                  <c:v>0.27700000000000002</c:v>
                </c:pt>
                <c:pt idx="190">
                  <c:v>0.29299999999999998</c:v>
                </c:pt>
                <c:pt idx="191">
                  <c:v>0.30499999999999999</c:v>
                </c:pt>
                <c:pt idx="192">
                  <c:v>0.31</c:v>
                </c:pt>
                <c:pt idx="193">
                  <c:v>0.32700000000000001</c:v>
                </c:pt>
                <c:pt idx="194">
                  <c:v>0.35</c:v>
                </c:pt>
                <c:pt idx="195">
                  <c:v>0.35599999999999998</c:v>
                </c:pt>
                <c:pt idx="196">
                  <c:v>0.38600000000000001</c:v>
                </c:pt>
                <c:pt idx="197">
                  <c:v>0.39500000000000002</c:v>
                </c:pt>
                <c:pt idx="198">
                  <c:v>0.439</c:v>
                </c:pt>
                <c:pt idx="199">
                  <c:v>0.434</c:v>
                </c:pt>
                <c:pt idx="200">
                  <c:v>0.39</c:v>
                </c:pt>
                <c:pt idx="201">
                  <c:v>0.33400000000000002</c:v>
                </c:pt>
                <c:pt idx="202">
                  <c:v>0.34200000000000003</c:v>
                </c:pt>
                <c:pt idx="203">
                  <c:v>0.39900000000000002</c:v>
                </c:pt>
                <c:pt idx="204">
                  <c:v>0.439</c:v>
                </c:pt>
                <c:pt idx="205">
                  <c:v>0.39400000000000002</c:v>
                </c:pt>
                <c:pt idx="206">
                  <c:v>0.36499999999999999</c:v>
                </c:pt>
                <c:pt idx="207">
                  <c:v>0.371</c:v>
                </c:pt>
                <c:pt idx="208">
                  <c:v>0.36299999999999999</c:v>
                </c:pt>
                <c:pt idx="209">
                  <c:v>0.317</c:v>
                </c:pt>
                <c:pt idx="210">
                  <c:v>0.35299999999999998</c:v>
                </c:pt>
                <c:pt idx="211">
                  <c:v>0.34100000000000003</c:v>
                </c:pt>
                <c:pt idx="212">
                  <c:v>0.375</c:v>
                </c:pt>
                <c:pt idx="213">
                  <c:v>0.41599999999999998</c:v>
                </c:pt>
                <c:pt idx="214">
                  <c:v>0.38500000000000001</c:v>
                </c:pt>
                <c:pt idx="215">
                  <c:v>0.42099999999999999</c:v>
                </c:pt>
                <c:pt idx="216">
                  <c:v>0.438</c:v>
                </c:pt>
                <c:pt idx="217">
                  <c:v>0.45700000000000002</c:v>
                </c:pt>
                <c:pt idx="218">
                  <c:v>0.40600000000000003</c:v>
                </c:pt>
                <c:pt idx="219">
                  <c:v>0.48399999999999999</c:v>
                </c:pt>
                <c:pt idx="220">
                  <c:v>0.51</c:v>
                </c:pt>
                <c:pt idx="221">
                  <c:v>0.54300000000000004</c:v>
                </c:pt>
                <c:pt idx="222">
                  <c:v>0.54300000000000004</c:v>
                </c:pt>
                <c:pt idx="223">
                  <c:v>0.54300000000000004</c:v>
                </c:pt>
                <c:pt idx="224">
                  <c:v>0.54100000000000004</c:v>
                </c:pt>
                <c:pt idx="225">
                  <c:v>0.52800000000000002</c:v>
                </c:pt>
                <c:pt idx="226">
                  <c:v>0.53800000000000003</c:v>
                </c:pt>
                <c:pt idx="227">
                  <c:v>0.52600000000000002</c:v>
                </c:pt>
                <c:pt idx="228">
                  <c:v>0.54200000000000004</c:v>
                </c:pt>
                <c:pt idx="229">
                  <c:v>0.59299999999999997</c:v>
                </c:pt>
                <c:pt idx="230">
                  <c:v>0.62</c:v>
                </c:pt>
                <c:pt idx="231">
                  <c:v>0.60499999999999998</c:v>
                </c:pt>
                <c:pt idx="232">
                  <c:v>0.58199999999999996</c:v>
                </c:pt>
                <c:pt idx="233">
                  <c:v>0.54100000000000004</c:v>
                </c:pt>
                <c:pt idx="234">
                  <c:v>0.55300000000000005</c:v>
                </c:pt>
                <c:pt idx="235">
                  <c:v>0.502</c:v>
                </c:pt>
                <c:pt idx="236">
                  <c:v>0.50800000000000001</c:v>
                </c:pt>
                <c:pt idx="237">
                  <c:v>0.48499999999999999</c:v>
                </c:pt>
                <c:pt idx="238">
                  <c:v>0.48099999999999998</c:v>
                </c:pt>
                <c:pt idx="239">
                  <c:v>0.49</c:v>
                </c:pt>
                <c:pt idx="240">
                  <c:v>0.496</c:v>
                </c:pt>
                <c:pt idx="241">
                  <c:v>0.48799999999999999</c:v>
                </c:pt>
                <c:pt idx="242">
                  <c:v>0.46400000000000002</c:v>
                </c:pt>
                <c:pt idx="243">
                  <c:v>0.38800000000000001</c:v>
                </c:pt>
                <c:pt idx="244">
                  <c:v>0.39300000000000002</c:v>
                </c:pt>
                <c:pt idx="245">
                  <c:v>0.41199999999999998</c:v>
                </c:pt>
                <c:pt idx="246">
                  <c:v>0.41099999999999998</c:v>
                </c:pt>
                <c:pt idx="247">
                  <c:v>0.43099999999999999</c:v>
                </c:pt>
                <c:pt idx="248">
                  <c:v>0.41099999999999998</c:v>
                </c:pt>
                <c:pt idx="249">
                  <c:v>0.36599999999999999</c:v>
                </c:pt>
                <c:pt idx="250">
                  <c:v>0.4</c:v>
                </c:pt>
                <c:pt idx="251">
                  <c:v>0.38100000000000001</c:v>
                </c:pt>
                <c:pt idx="252">
                  <c:v>0.36599999999999999</c:v>
                </c:pt>
                <c:pt idx="253">
                  <c:v>0.371</c:v>
                </c:pt>
                <c:pt idx="254">
                  <c:v>0.36799999999999999</c:v>
                </c:pt>
                <c:pt idx="255">
                  <c:v>0.378</c:v>
                </c:pt>
                <c:pt idx="256">
                  <c:v>0.35699999999999998</c:v>
                </c:pt>
                <c:pt idx="257">
                  <c:v>0.33700000000000002</c:v>
                </c:pt>
                <c:pt idx="258">
                  <c:v>0.32600000000000001</c:v>
                </c:pt>
                <c:pt idx="259">
                  <c:v>0.33200000000000002</c:v>
                </c:pt>
                <c:pt idx="260">
                  <c:v>0.27900000000000003</c:v>
                </c:pt>
                <c:pt idx="261">
                  <c:v>0.28399999999999997</c:v>
                </c:pt>
                <c:pt idx="262">
                  <c:v>0.29299999999999998</c:v>
                </c:pt>
                <c:pt idx="263">
                  <c:v>0.28999999999999998</c:v>
                </c:pt>
                <c:pt idx="264">
                  <c:v>0.22800000000000001</c:v>
                </c:pt>
                <c:pt idx="265">
                  <c:v>0.216</c:v>
                </c:pt>
                <c:pt idx="266">
                  <c:v>0.22600000000000001</c:v>
                </c:pt>
                <c:pt idx="267">
                  <c:v>0.21299999999999999</c:v>
                </c:pt>
                <c:pt idx="268">
                  <c:v>0.21</c:v>
                </c:pt>
                <c:pt idx="269">
                  <c:v>0.22500000000000001</c:v>
                </c:pt>
                <c:pt idx="270">
                  <c:v>0.20799999999999999</c:v>
                </c:pt>
                <c:pt idx="271">
                  <c:v>0.223</c:v>
                </c:pt>
                <c:pt idx="272">
                  <c:v>0.22800000000000001</c:v>
                </c:pt>
                <c:pt idx="273">
                  <c:v>0.22700000000000001</c:v>
                </c:pt>
                <c:pt idx="274">
                  <c:v>0.254</c:v>
                </c:pt>
                <c:pt idx="275">
                  <c:v>0.245</c:v>
                </c:pt>
                <c:pt idx="276">
                  <c:v>0.246</c:v>
                </c:pt>
                <c:pt idx="277">
                  <c:v>0.221</c:v>
                </c:pt>
                <c:pt idx="278">
                  <c:v>0.21299999999999999</c:v>
                </c:pt>
                <c:pt idx="279">
                  <c:v>0.23699999999999999</c:v>
                </c:pt>
                <c:pt idx="280">
                  <c:v>0.252</c:v>
                </c:pt>
                <c:pt idx="281">
                  <c:v>0.28299999999999997</c:v>
                </c:pt>
                <c:pt idx="282">
                  <c:v>0.28999999999999998</c:v>
                </c:pt>
                <c:pt idx="283">
                  <c:v>0.28999999999999998</c:v>
                </c:pt>
                <c:pt idx="284">
                  <c:v>0.30099999999999999</c:v>
                </c:pt>
                <c:pt idx="285">
                  <c:v>0.28399999999999997</c:v>
                </c:pt>
                <c:pt idx="286">
                  <c:v>0.28499999999999998</c:v>
                </c:pt>
                <c:pt idx="287">
                  <c:v>0.3</c:v>
                </c:pt>
                <c:pt idx="288">
                  <c:v>0.32200000000000001</c:v>
                </c:pt>
                <c:pt idx="289">
                  <c:v>0.30099999999999999</c:v>
                </c:pt>
                <c:pt idx="290">
                  <c:v>0.28699999999999998</c:v>
                </c:pt>
                <c:pt idx="291">
                  <c:v>0.32300000000000001</c:v>
                </c:pt>
                <c:pt idx="292">
                  <c:v>0.36299999999999999</c:v>
                </c:pt>
                <c:pt idx="293">
                  <c:v>0.36</c:v>
                </c:pt>
                <c:pt idx="294">
                  <c:v>0.41099999999999998</c:v>
                </c:pt>
                <c:pt idx="295">
                  <c:v>0.40400000000000003</c:v>
                </c:pt>
                <c:pt idx="296">
                  <c:v>0.374</c:v>
                </c:pt>
                <c:pt idx="297">
                  <c:v>0.36899999999999999</c:v>
                </c:pt>
                <c:pt idx="298">
                  <c:v>0.33900000000000002</c:v>
                </c:pt>
                <c:pt idx="299">
                  <c:v>0.40300000000000002</c:v>
                </c:pt>
                <c:pt idx="300">
                  <c:v>0.47099999999999997</c:v>
                </c:pt>
                <c:pt idx="301">
                  <c:v>0.47099999999999997</c:v>
                </c:pt>
                <c:pt idx="302">
                  <c:v>0.47099999999999997</c:v>
                </c:pt>
                <c:pt idx="303">
                  <c:v>0.48799999999999999</c:v>
                </c:pt>
                <c:pt idx="304">
                  <c:v>0.49399999999999999</c:v>
                </c:pt>
                <c:pt idx="305">
                  <c:v>0.49399999999999999</c:v>
                </c:pt>
                <c:pt idx="306">
                  <c:v>0.497</c:v>
                </c:pt>
                <c:pt idx="307">
                  <c:v>0.47299999999999998</c:v>
                </c:pt>
                <c:pt idx="308">
                  <c:v>0.47799999999999998</c:v>
                </c:pt>
                <c:pt idx="309">
                  <c:v>0.48099999999999998</c:v>
                </c:pt>
                <c:pt idx="310">
                  <c:v>0.48799999999999999</c:v>
                </c:pt>
                <c:pt idx="311">
                  <c:v>0.42499999999999999</c:v>
                </c:pt>
                <c:pt idx="312">
                  <c:v>0.44600000000000001</c:v>
                </c:pt>
                <c:pt idx="313">
                  <c:v>0.497</c:v>
                </c:pt>
                <c:pt idx="314">
                  <c:v>0.48499999999999999</c:v>
                </c:pt>
                <c:pt idx="315">
                  <c:v>0.46100000000000002</c:v>
                </c:pt>
                <c:pt idx="316">
                  <c:v>0.44700000000000001</c:v>
                </c:pt>
                <c:pt idx="317">
                  <c:v>0.433</c:v>
                </c:pt>
                <c:pt idx="318">
                  <c:v>0.45500000000000002</c:v>
                </c:pt>
                <c:pt idx="319">
                  <c:v>0.46700000000000003</c:v>
                </c:pt>
                <c:pt idx="320">
                  <c:v>0.498</c:v>
                </c:pt>
                <c:pt idx="321">
                  <c:v>0.50800000000000001</c:v>
                </c:pt>
                <c:pt idx="322">
                  <c:v>0.52400000000000002</c:v>
                </c:pt>
                <c:pt idx="323">
                  <c:v>0.50800000000000001</c:v>
                </c:pt>
                <c:pt idx="324">
                  <c:v>0.503</c:v>
                </c:pt>
                <c:pt idx="325">
                  <c:v>0.496</c:v>
                </c:pt>
                <c:pt idx="326">
                  <c:v>0.52200000000000002</c:v>
                </c:pt>
                <c:pt idx="327">
                  <c:v>0.51400000000000001</c:v>
                </c:pt>
                <c:pt idx="328">
                  <c:v>0.48499999999999999</c:v>
                </c:pt>
                <c:pt idx="329">
                  <c:v>0.497</c:v>
                </c:pt>
                <c:pt idx="330">
                  <c:v>0.52600000000000002</c:v>
                </c:pt>
                <c:pt idx="331">
                  <c:v>0.54</c:v>
                </c:pt>
                <c:pt idx="332">
                  <c:v>0.54500000000000004</c:v>
                </c:pt>
                <c:pt idx="333">
                  <c:v>0.56699999999999995</c:v>
                </c:pt>
                <c:pt idx="334">
                  <c:v>0.58799999999999997</c:v>
                </c:pt>
                <c:pt idx="335">
                  <c:v>0.55400000000000005</c:v>
                </c:pt>
                <c:pt idx="336">
                  <c:v>0.52400000000000002</c:v>
                </c:pt>
                <c:pt idx="337">
                  <c:v>0.51800000000000002</c:v>
                </c:pt>
                <c:pt idx="338">
                  <c:v>0.57099999999999995</c:v>
                </c:pt>
                <c:pt idx="339">
                  <c:v>0.52600000000000002</c:v>
                </c:pt>
                <c:pt idx="340">
                  <c:v>0.54600000000000004</c:v>
                </c:pt>
                <c:pt idx="341">
                  <c:v>0.51100000000000001</c:v>
                </c:pt>
                <c:pt idx="342">
                  <c:v>0.51</c:v>
                </c:pt>
                <c:pt idx="343">
                  <c:v>0.495</c:v>
                </c:pt>
                <c:pt idx="344">
                  <c:v>0.50700000000000001</c:v>
                </c:pt>
                <c:pt idx="345">
                  <c:v>0.53700000000000003</c:v>
                </c:pt>
                <c:pt idx="346">
                  <c:v>0.56599999999999995</c:v>
                </c:pt>
                <c:pt idx="347">
                  <c:v>0.53</c:v>
                </c:pt>
                <c:pt idx="348">
                  <c:v>0.51500000000000001</c:v>
                </c:pt>
                <c:pt idx="349">
                  <c:v>0.50600000000000001</c:v>
                </c:pt>
                <c:pt idx="350">
                  <c:v>0.47799999999999998</c:v>
                </c:pt>
                <c:pt idx="351">
                  <c:v>0.46100000000000002</c:v>
                </c:pt>
                <c:pt idx="352">
                  <c:v>0.45</c:v>
                </c:pt>
                <c:pt idx="353">
                  <c:v>0.44900000000000001</c:v>
                </c:pt>
                <c:pt idx="354">
                  <c:v>0.47099999999999997</c:v>
                </c:pt>
                <c:pt idx="355">
                  <c:v>0.49399999999999999</c:v>
                </c:pt>
                <c:pt idx="356">
                  <c:v>0.46400000000000002</c:v>
                </c:pt>
                <c:pt idx="357">
                  <c:v>0.47799999999999998</c:v>
                </c:pt>
                <c:pt idx="358">
                  <c:v>0.47099999999999997</c:v>
                </c:pt>
                <c:pt idx="359">
                  <c:v>0.44500000000000001</c:v>
                </c:pt>
                <c:pt idx="360">
                  <c:v>0.46100000000000002</c:v>
                </c:pt>
                <c:pt idx="361">
                  <c:v>0.42</c:v>
                </c:pt>
                <c:pt idx="362">
                  <c:v>0.438</c:v>
                </c:pt>
                <c:pt idx="363">
                  <c:v>0.42399999999999999</c:v>
                </c:pt>
                <c:pt idx="364">
                  <c:v>0.41499999999999998</c:v>
                </c:pt>
                <c:pt idx="365">
                  <c:v>0.44900000000000001</c:v>
                </c:pt>
                <c:pt idx="366">
                  <c:v>0.45600000000000002</c:v>
                </c:pt>
                <c:pt idx="367">
                  <c:v>0.47299999999999998</c:v>
                </c:pt>
                <c:pt idx="368">
                  <c:v>0.49199999999999999</c:v>
                </c:pt>
                <c:pt idx="369">
                  <c:v>0.42899999999999999</c:v>
                </c:pt>
                <c:pt idx="370">
                  <c:v>0.40699999999999997</c:v>
                </c:pt>
                <c:pt idx="371">
                  <c:v>0.39500000000000002</c:v>
                </c:pt>
                <c:pt idx="372">
                  <c:v>0.40500000000000003</c:v>
                </c:pt>
                <c:pt idx="373">
                  <c:v>0.42599999999999999</c:v>
                </c:pt>
                <c:pt idx="374">
                  <c:v>0.42799999999999999</c:v>
                </c:pt>
                <c:pt idx="375">
                  <c:v>0.438</c:v>
                </c:pt>
                <c:pt idx="376">
                  <c:v>0.46400000000000002</c:v>
                </c:pt>
                <c:pt idx="377">
                  <c:v>0.40400000000000003</c:v>
                </c:pt>
                <c:pt idx="378">
                  <c:v>0.38300000000000001</c:v>
                </c:pt>
                <c:pt idx="379">
                  <c:v>0.39800000000000002</c:v>
                </c:pt>
                <c:pt idx="380">
                  <c:v>0.40600000000000003</c:v>
                </c:pt>
                <c:pt idx="381">
                  <c:v>0.34799999999999998</c:v>
                </c:pt>
                <c:pt idx="382">
                  <c:v>0.38900000000000001</c:v>
                </c:pt>
                <c:pt idx="383">
                  <c:v>0.372</c:v>
                </c:pt>
                <c:pt idx="384">
                  <c:v>0.39900000000000002</c:v>
                </c:pt>
                <c:pt idx="385">
                  <c:v>0.40200000000000002</c:v>
                </c:pt>
                <c:pt idx="386">
                  <c:v>0.377</c:v>
                </c:pt>
                <c:pt idx="387">
                  <c:v>0.35799999999999998</c:v>
                </c:pt>
                <c:pt idx="388">
                  <c:v>0.33500000000000002</c:v>
                </c:pt>
                <c:pt idx="389">
                  <c:v>0.35599999999999998</c:v>
                </c:pt>
                <c:pt idx="390">
                  <c:v>0.377</c:v>
                </c:pt>
                <c:pt idx="391">
                  <c:v>0.39800000000000002</c:v>
                </c:pt>
                <c:pt idx="392">
                  <c:v>0.35499999999999998</c:v>
                </c:pt>
                <c:pt idx="393">
                  <c:v>0.376</c:v>
                </c:pt>
                <c:pt idx="394">
                  <c:v>0.37</c:v>
                </c:pt>
                <c:pt idx="395">
                  <c:v>0.35199999999999998</c:v>
                </c:pt>
                <c:pt idx="396">
                  <c:v>0.32900000000000001</c:v>
                </c:pt>
                <c:pt idx="397">
                  <c:v>0.34399999999999997</c:v>
                </c:pt>
                <c:pt idx="398">
                  <c:v>0.29199999999999998</c:v>
                </c:pt>
                <c:pt idx="399">
                  <c:v>0.312</c:v>
                </c:pt>
                <c:pt idx="400">
                  <c:v>0.215</c:v>
                </c:pt>
                <c:pt idx="401">
                  <c:v>0.20699999999999999</c:v>
                </c:pt>
                <c:pt idx="402">
                  <c:v>0.217</c:v>
                </c:pt>
                <c:pt idx="403">
                  <c:v>0.20799999999999999</c:v>
                </c:pt>
                <c:pt idx="404">
                  <c:v>0.23400000000000001</c:v>
                </c:pt>
                <c:pt idx="405">
                  <c:v>0.189</c:v>
                </c:pt>
                <c:pt idx="406">
                  <c:v>0.17799999999999999</c:v>
                </c:pt>
                <c:pt idx="407">
                  <c:v>0.157</c:v>
                </c:pt>
                <c:pt idx="408">
                  <c:v>0.13500000000000001</c:v>
                </c:pt>
                <c:pt idx="409">
                  <c:v>0.122</c:v>
                </c:pt>
                <c:pt idx="410">
                  <c:v>0.126</c:v>
                </c:pt>
                <c:pt idx="411">
                  <c:v>0.08</c:v>
                </c:pt>
                <c:pt idx="412">
                  <c:v>8.5999999999999993E-2</c:v>
                </c:pt>
                <c:pt idx="413">
                  <c:v>6.9000000000000006E-2</c:v>
                </c:pt>
                <c:pt idx="414">
                  <c:v>7.3999999999999996E-2</c:v>
                </c:pt>
                <c:pt idx="415">
                  <c:v>9.7000000000000003E-2</c:v>
                </c:pt>
                <c:pt idx="416">
                  <c:v>7.0000000000000007E-2</c:v>
                </c:pt>
                <c:pt idx="417">
                  <c:v>6.2E-2</c:v>
                </c:pt>
                <c:pt idx="418">
                  <c:v>6.6000000000000003E-2</c:v>
                </c:pt>
                <c:pt idx="419">
                  <c:v>4.9000000000000002E-2</c:v>
                </c:pt>
                <c:pt idx="420">
                  <c:v>4.4999999999999998E-2</c:v>
                </c:pt>
                <c:pt idx="421">
                  <c:v>4.3999999999999997E-2</c:v>
                </c:pt>
                <c:pt idx="422">
                  <c:v>8.3000000000000004E-2</c:v>
                </c:pt>
                <c:pt idx="423">
                  <c:v>9.5000000000000001E-2</c:v>
                </c:pt>
                <c:pt idx="424">
                  <c:v>4.1000000000000002E-2</c:v>
                </c:pt>
                <c:pt idx="425">
                  <c:v>4.4999999999999998E-2</c:v>
                </c:pt>
                <c:pt idx="426">
                  <c:v>3.3000000000000002E-2</c:v>
                </c:pt>
                <c:pt idx="427">
                  <c:v>3.2000000000000001E-2</c:v>
                </c:pt>
                <c:pt idx="428">
                  <c:v>-2.1999999999999999E-2</c:v>
                </c:pt>
                <c:pt idx="429">
                  <c:v>-2.1999999999999999E-2</c:v>
                </c:pt>
                <c:pt idx="430">
                  <c:v>1.9E-2</c:v>
                </c:pt>
                <c:pt idx="431">
                  <c:v>7.0000000000000001E-3</c:v>
                </c:pt>
                <c:pt idx="432">
                  <c:v>2.7E-2</c:v>
                </c:pt>
                <c:pt idx="433">
                  <c:v>-1.6E-2</c:v>
                </c:pt>
                <c:pt idx="434">
                  <c:v>0</c:v>
                </c:pt>
                <c:pt idx="435">
                  <c:v>-3.4000000000000002E-2</c:v>
                </c:pt>
                <c:pt idx="436">
                  <c:v>1.4E-2</c:v>
                </c:pt>
                <c:pt idx="437">
                  <c:v>-1.2E-2</c:v>
                </c:pt>
                <c:pt idx="438">
                  <c:v>-2.3E-2</c:v>
                </c:pt>
                <c:pt idx="439">
                  <c:v>-4.1000000000000002E-2</c:v>
                </c:pt>
                <c:pt idx="440">
                  <c:v>-4.5999999999999999E-2</c:v>
                </c:pt>
                <c:pt idx="441">
                  <c:v>-4.7E-2</c:v>
                </c:pt>
                <c:pt idx="442">
                  <c:v>-1.4999999999999999E-2</c:v>
                </c:pt>
                <c:pt idx="443">
                  <c:v>7.0000000000000001E-3</c:v>
                </c:pt>
                <c:pt idx="444">
                  <c:v>1.2E-2</c:v>
                </c:pt>
                <c:pt idx="445">
                  <c:v>2.8000000000000001E-2</c:v>
                </c:pt>
                <c:pt idx="446">
                  <c:v>3.7999999999999999E-2</c:v>
                </c:pt>
                <c:pt idx="447">
                  <c:v>3.9E-2</c:v>
                </c:pt>
                <c:pt idx="448">
                  <c:v>4.7E-2</c:v>
                </c:pt>
                <c:pt idx="449">
                  <c:v>2.5000000000000001E-2</c:v>
                </c:pt>
                <c:pt idx="450">
                  <c:v>1.2E-2</c:v>
                </c:pt>
                <c:pt idx="451">
                  <c:v>1.4E-2</c:v>
                </c:pt>
                <c:pt idx="452">
                  <c:v>2.4E-2</c:v>
                </c:pt>
                <c:pt idx="453">
                  <c:v>3.2000000000000001E-2</c:v>
                </c:pt>
                <c:pt idx="454">
                  <c:v>3.5000000000000003E-2</c:v>
                </c:pt>
                <c:pt idx="455">
                  <c:v>3.3000000000000002E-2</c:v>
                </c:pt>
                <c:pt idx="456">
                  <c:v>3.1E-2</c:v>
                </c:pt>
                <c:pt idx="457">
                  <c:v>3.2000000000000001E-2</c:v>
                </c:pt>
                <c:pt idx="458">
                  <c:v>4.1000000000000002E-2</c:v>
                </c:pt>
                <c:pt idx="459">
                  <c:v>5.8999999999999997E-2</c:v>
                </c:pt>
                <c:pt idx="460">
                  <c:v>5.3999999999999999E-2</c:v>
                </c:pt>
                <c:pt idx="461">
                  <c:v>6.7000000000000004E-2</c:v>
                </c:pt>
                <c:pt idx="462">
                  <c:v>0.11</c:v>
                </c:pt>
                <c:pt idx="463">
                  <c:v>0.126</c:v>
                </c:pt>
                <c:pt idx="464">
                  <c:v>0.124</c:v>
                </c:pt>
                <c:pt idx="465">
                  <c:v>-8.0000000000000002E-3</c:v>
                </c:pt>
                <c:pt idx="466">
                  <c:v>-1.4E-2</c:v>
                </c:pt>
                <c:pt idx="467">
                  <c:v>-1.2E-2</c:v>
                </c:pt>
                <c:pt idx="468">
                  <c:v>-1.6E-2</c:v>
                </c:pt>
                <c:pt idx="469">
                  <c:v>3.0000000000000001E-3</c:v>
                </c:pt>
                <c:pt idx="470">
                  <c:v>-8.0000000000000002E-3</c:v>
                </c:pt>
                <c:pt idx="471">
                  <c:v>-1.7999999999999999E-2</c:v>
                </c:pt>
                <c:pt idx="472">
                  <c:v>-2.7E-2</c:v>
                </c:pt>
                <c:pt idx="473">
                  <c:v>-5.2999999999999999E-2</c:v>
                </c:pt>
                <c:pt idx="474">
                  <c:v>5.0000000000000001E-3</c:v>
                </c:pt>
                <c:pt idx="475">
                  <c:v>1.4E-2</c:v>
                </c:pt>
                <c:pt idx="476">
                  <c:v>3.5999999999999997E-2</c:v>
                </c:pt>
                <c:pt idx="477">
                  <c:v>1.0999999999999999E-2</c:v>
                </c:pt>
                <c:pt idx="478">
                  <c:v>8.9999999999999993E-3</c:v>
                </c:pt>
                <c:pt idx="479">
                  <c:v>-3.5999999999999997E-2</c:v>
                </c:pt>
                <c:pt idx="480">
                  <c:v>-0.04</c:v>
                </c:pt>
                <c:pt idx="481">
                  <c:v>-4.9000000000000002E-2</c:v>
                </c:pt>
                <c:pt idx="482">
                  <c:v>-5.1999999999999998E-2</c:v>
                </c:pt>
                <c:pt idx="483">
                  <c:v>-1E-3</c:v>
                </c:pt>
                <c:pt idx="484">
                  <c:v>2.9000000000000001E-2</c:v>
                </c:pt>
                <c:pt idx="485">
                  <c:v>0.04</c:v>
                </c:pt>
                <c:pt idx="486">
                  <c:v>2.8000000000000001E-2</c:v>
                </c:pt>
                <c:pt idx="487">
                  <c:v>0.05</c:v>
                </c:pt>
                <c:pt idx="488">
                  <c:v>4.4999999999999998E-2</c:v>
                </c:pt>
                <c:pt idx="489">
                  <c:v>3.9E-2</c:v>
                </c:pt>
                <c:pt idx="490">
                  <c:v>2.9000000000000001E-2</c:v>
                </c:pt>
                <c:pt idx="491">
                  <c:v>2.5999999999999999E-2</c:v>
                </c:pt>
                <c:pt idx="492">
                  <c:v>2.1999999999999999E-2</c:v>
                </c:pt>
                <c:pt idx="493">
                  <c:v>-8.0000000000000002E-3</c:v>
                </c:pt>
                <c:pt idx="494">
                  <c:v>4.0000000000000001E-3</c:v>
                </c:pt>
                <c:pt idx="495">
                  <c:v>1.9E-2</c:v>
                </c:pt>
                <c:pt idx="496">
                  <c:v>0.02</c:v>
                </c:pt>
                <c:pt idx="497">
                  <c:v>2.4E-2</c:v>
                </c:pt>
                <c:pt idx="498">
                  <c:v>2.8000000000000001E-2</c:v>
                </c:pt>
                <c:pt idx="499">
                  <c:v>1.0999999999999999E-2</c:v>
                </c:pt>
                <c:pt idx="500">
                  <c:v>2.3E-2</c:v>
                </c:pt>
                <c:pt idx="501">
                  <c:v>4.5999999999999999E-2</c:v>
                </c:pt>
                <c:pt idx="502">
                  <c:v>5.3999999999999999E-2</c:v>
                </c:pt>
                <c:pt idx="503">
                  <c:v>5.1999999999999998E-2</c:v>
                </c:pt>
                <c:pt idx="504">
                  <c:v>6.5000000000000002E-2</c:v>
                </c:pt>
                <c:pt idx="505">
                  <c:v>5.2999999999999999E-2</c:v>
                </c:pt>
                <c:pt idx="506">
                  <c:v>6.3E-2</c:v>
                </c:pt>
                <c:pt idx="507">
                  <c:v>7.9000000000000001E-2</c:v>
                </c:pt>
                <c:pt idx="508">
                  <c:v>4.3999999999999997E-2</c:v>
                </c:pt>
                <c:pt idx="509">
                  <c:v>6.2E-2</c:v>
                </c:pt>
                <c:pt idx="510">
                  <c:v>7.5999999999999998E-2</c:v>
                </c:pt>
                <c:pt idx="511">
                  <c:v>6.2E-2</c:v>
                </c:pt>
                <c:pt idx="512">
                  <c:v>7.5999999999999998E-2</c:v>
                </c:pt>
                <c:pt idx="513">
                  <c:v>8.6999999999999994E-2</c:v>
                </c:pt>
                <c:pt idx="514">
                  <c:v>0.152</c:v>
                </c:pt>
                <c:pt idx="515">
                  <c:v>0.16</c:v>
                </c:pt>
                <c:pt idx="516">
                  <c:v>0.161</c:v>
                </c:pt>
                <c:pt idx="517">
                  <c:v>7.8E-2</c:v>
                </c:pt>
                <c:pt idx="518">
                  <c:v>9.6000000000000002E-2</c:v>
                </c:pt>
                <c:pt idx="519">
                  <c:v>7.0000000000000007E-2</c:v>
                </c:pt>
                <c:pt idx="520">
                  <c:v>3.7999999999999999E-2</c:v>
                </c:pt>
                <c:pt idx="521">
                  <c:v>1.2E-2</c:v>
                </c:pt>
                <c:pt idx="522">
                  <c:v>3.5999999999999997E-2</c:v>
                </c:pt>
                <c:pt idx="523">
                  <c:v>3.1E-2</c:v>
                </c:pt>
                <c:pt idx="524">
                  <c:v>5.1999999999999998E-2</c:v>
                </c:pt>
                <c:pt idx="525">
                  <c:v>0.09</c:v>
                </c:pt>
                <c:pt idx="526">
                  <c:v>9.7000000000000003E-2</c:v>
                </c:pt>
                <c:pt idx="527">
                  <c:v>5.1999999999999998E-2</c:v>
                </c:pt>
                <c:pt idx="528">
                  <c:v>6.7000000000000004E-2</c:v>
                </c:pt>
                <c:pt idx="529">
                  <c:v>1.4E-2</c:v>
                </c:pt>
                <c:pt idx="530">
                  <c:v>-1E-3</c:v>
                </c:pt>
                <c:pt idx="531">
                  <c:v>-1.7999999999999999E-2</c:v>
                </c:pt>
                <c:pt idx="532">
                  <c:v>-5.0000000000000001E-3</c:v>
                </c:pt>
                <c:pt idx="533">
                  <c:v>-2.8000000000000001E-2</c:v>
                </c:pt>
                <c:pt idx="534">
                  <c:v>-1.7999999999999999E-2</c:v>
                </c:pt>
                <c:pt idx="535">
                  <c:v>-3.0000000000000001E-3</c:v>
                </c:pt>
                <c:pt idx="536">
                  <c:v>-3.5999999999999997E-2</c:v>
                </c:pt>
                <c:pt idx="537">
                  <c:v>-2.7E-2</c:v>
                </c:pt>
                <c:pt idx="538">
                  <c:v>-0.02</c:v>
                </c:pt>
                <c:pt idx="539">
                  <c:v>-1.2999999999999999E-2</c:v>
                </c:pt>
                <c:pt idx="540">
                  <c:v>1.7999999999999999E-2</c:v>
                </c:pt>
                <c:pt idx="541">
                  <c:v>1.2E-2</c:v>
                </c:pt>
                <c:pt idx="542">
                  <c:v>8.9999999999999993E-3</c:v>
                </c:pt>
                <c:pt idx="543">
                  <c:v>1.7000000000000001E-2</c:v>
                </c:pt>
                <c:pt idx="544">
                  <c:v>3.3000000000000002E-2</c:v>
                </c:pt>
                <c:pt idx="545">
                  <c:v>5.6000000000000001E-2</c:v>
                </c:pt>
                <c:pt idx="546">
                  <c:v>5.3999999999999999E-2</c:v>
                </c:pt>
                <c:pt idx="547">
                  <c:v>4.2999999999999997E-2</c:v>
                </c:pt>
                <c:pt idx="548">
                  <c:v>2.4E-2</c:v>
                </c:pt>
                <c:pt idx="549">
                  <c:v>6.4000000000000001E-2</c:v>
                </c:pt>
                <c:pt idx="550">
                  <c:v>5.5E-2</c:v>
                </c:pt>
                <c:pt idx="551">
                  <c:v>2.1999999999999999E-2</c:v>
                </c:pt>
                <c:pt idx="552">
                  <c:v>6.5000000000000002E-2</c:v>
                </c:pt>
                <c:pt idx="553">
                  <c:v>6.4000000000000001E-2</c:v>
                </c:pt>
                <c:pt idx="554">
                  <c:v>0.08</c:v>
                </c:pt>
                <c:pt idx="555">
                  <c:v>9.1999999999999998E-2</c:v>
                </c:pt>
                <c:pt idx="556">
                  <c:v>7.1999999999999995E-2</c:v>
                </c:pt>
                <c:pt idx="557">
                  <c:v>9.7000000000000003E-2</c:v>
                </c:pt>
                <c:pt idx="558">
                  <c:v>4.4999999999999998E-2</c:v>
                </c:pt>
                <c:pt idx="559">
                  <c:v>5.7000000000000002E-2</c:v>
                </c:pt>
                <c:pt idx="560">
                  <c:v>0.05</c:v>
                </c:pt>
                <c:pt idx="561">
                  <c:v>7.3999999999999996E-2</c:v>
                </c:pt>
                <c:pt idx="562">
                  <c:v>0.122</c:v>
                </c:pt>
                <c:pt idx="563">
                  <c:v>9.5000000000000001E-2</c:v>
                </c:pt>
                <c:pt idx="564">
                  <c:v>9.0999999999999998E-2</c:v>
                </c:pt>
                <c:pt idx="565">
                  <c:v>8.7999999999999995E-2</c:v>
                </c:pt>
                <c:pt idx="566">
                  <c:v>0.105</c:v>
                </c:pt>
                <c:pt idx="567">
                  <c:v>0.15</c:v>
                </c:pt>
                <c:pt idx="568">
                  <c:v>0.125</c:v>
                </c:pt>
                <c:pt idx="569">
                  <c:v>9.5000000000000001E-2</c:v>
                </c:pt>
                <c:pt idx="570">
                  <c:v>0.127</c:v>
                </c:pt>
                <c:pt idx="571">
                  <c:v>0.15</c:v>
                </c:pt>
                <c:pt idx="572">
                  <c:v>0.21199999999999999</c:v>
                </c:pt>
                <c:pt idx="573">
                  <c:v>0.19</c:v>
                </c:pt>
                <c:pt idx="574">
                  <c:v>0.246</c:v>
                </c:pt>
                <c:pt idx="575">
                  <c:v>0.22700000000000001</c:v>
                </c:pt>
                <c:pt idx="576">
                  <c:v>0.17199999999999999</c:v>
                </c:pt>
                <c:pt idx="577">
                  <c:v>0.155</c:v>
                </c:pt>
                <c:pt idx="578">
                  <c:v>0.123</c:v>
                </c:pt>
                <c:pt idx="579">
                  <c:v>0.11600000000000001</c:v>
                </c:pt>
                <c:pt idx="580">
                  <c:v>8.6999999999999994E-2</c:v>
                </c:pt>
                <c:pt idx="581">
                  <c:v>9.5000000000000001E-2</c:v>
                </c:pt>
                <c:pt idx="582">
                  <c:v>7.4999999999999997E-2</c:v>
                </c:pt>
                <c:pt idx="583">
                  <c:v>9.7000000000000003E-2</c:v>
                </c:pt>
                <c:pt idx="584">
                  <c:v>0.06</c:v>
                </c:pt>
                <c:pt idx="585">
                  <c:v>5.3999999999999999E-2</c:v>
                </c:pt>
                <c:pt idx="586">
                  <c:v>5.1999999999999998E-2</c:v>
                </c:pt>
                <c:pt idx="587">
                  <c:v>5.6000000000000001E-2</c:v>
                </c:pt>
                <c:pt idx="588">
                  <c:v>5.8000000000000003E-2</c:v>
                </c:pt>
                <c:pt idx="589">
                  <c:v>1.7000000000000001E-2</c:v>
                </c:pt>
                <c:pt idx="590">
                  <c:v>1.9E-2</c:v>
                </c:pt>
                <c:pt idx="591">
                  <c:v>0.03</c:v>
                </c:pt>
                <c:pt idx="592">
                  <c:v>4.1000000000000002E-2</c:v>
                </c:pt>
                <c:pt idx="593">
                  <c:v>7.6999999999999999E-2</c:v>
                </c:pt>
                <c:pt idx="594">
                  <c:v>9.4E-2</c:v>
                </c:pt>
                <c:pt idx="595">
                  <c:v>0.06</c:v>
                </c:pt>
                <c:pt idx="596">
                  <c:v>0.109</c:v>
                </c:pt>
                <c:pt idx="597">
                  <c:v>7.6999999999999999E-2</c:v>
                </c:pt>
                <c:pt idx="598">
                  <c:v>8.8999999999999996E-2</c:v>
                </c:pt>
                <c:pt idx="599">
                  <c:v>5.8000000000000003E-2</c:v>
                </c:pt>
                <c:pt idx="600">
                  <c:v>0.10299999999999999</c:v>
                </c:pt>
                <c:pt idx="601">
                  <c:v>0.109</c:v>
                </c:pt>
                <c:pt idx="602">
                  <c:v>0.14799999999999999</c:v>
                </c:pt>
                <c:pt idx="603">
                  <c:v>0.112</c:v>
                </c:pt>
                <c:pt idx="604">
                  <c:v>0.13800000000000001</c:v>
                </c:pt>
                <c:pt idx="605">
                  <c:v>0.17399999999999999</c:v>
                </c:pt>
                <c:pt idx="606">
                  <c:v>0.151</c:v>
                </c:pt>
                <c:pt idx="607">
                  <c:v>0.14199999999999999</c:v>
                </c:pt>
                <c:pt idx="608">
                  <c:v>0.11700000000000001</c:v>
                </c:pt>
                <c:pt idx="609">
                  <c:v>0.12</c:v>
                </c:pt>
                <c:pt idx="610">
                  <c:v>0.13700000000000001</c:v>
                </c:pt>
                <c:pt idx="611">
                  <c:v>0.17199999999999999</c:v>
                </c:pt>
                <c:pt idx="612">
                  <c:v>0.215</c:v>
                </c:pt>
                <c:pt idx="613">
                  <c:v>0.252</c:v>
                </c:pt>
                <c:pt idx="614">
                  <c:v>0.247</c:v>
                </c:pt>
                <c:pt idx="615">
                  <c:v>0.25700000000000001</c:v>
                </c:pt>
                <c:pt idx="616">
                  <c:v>0.184</c:v>
                </c:pt>
                <c:pt idx="617">
                  <c:v>0.151</c:v>
                </c:pt>
                <c:pt idx="618">
                  <c:v>0.214</c:v>
                </c:pt>
                <c:pt idx="619">
                  <c:v>0.188</c:v>
                </c:pt>
                <c:pt idx="620">
                  <c:v>0.20799999999999999</c:v>
                </c:pt>
                <c:pt idx="621">
                  <c:v>0.26100000000000001</c:v>
                </c:pt>
                <c:pt idx="622">
                  <c:v>0.314</c:v>
                </c:pt>
                <c:pt idx="623">
                  <c:v>0.318</c:v>
                </c:pt>
                <c:pt idx="624">
                  <c:v>0.223</c:v>
                </c:pt>
                <c:pt idx="625">
                  <c:v>0.17799999999999999</c:v>
                </c:pt>
                <c:pt idx="626">
                  <c:v>0.26900000000000002</c:v>
                </c:pt>
                <c:pt idx="627">
                  <c:v>0.11600000000000001</c:v>
                </c:pt>
                <c:pt idx="628">
                  <c:v>9.1999999999999998E-2</c:v>
                </c:pt>
                <c:pt idx="629">
                  <c:v>9.1999999999999998E-2</c:v>
                </c:pt>
                <c:pt idx="630">
                  <c:v>0.12</c:v>
                </c:pt>
                <c:pt idx="631">
                  <c:v>0.20599999999999999</c:v>
                </c:pt>
                <c:pt idx="632">
                  <c:v>0.17799999999999999</c:v>
                </c:pt>
                <c:pt idx="633">
                  <c:v>0.185</c:v>
                </c:pt>
                <c:pt idx="634">
                  <c:v>0.16</c:v>
                </c:pt>
                <c:pt idx="635">
                  <c:v>0.191</c:v>
                </c:pt>
                <c:pt idx="636">
                  <c:v>0.27800000000000002</c:v>
                </c:pt>
                <c:pt idx="637">
                  <c:v>0.29499999999999998</c:v>
                </c:pt>
                <c:pt idx="638">
                  <c:v>0.29299999999999998</c:v>
                </c:pt>
                <c:pt idx="639">
                  <c:v>0.318</c:v>
                </c:pt>
                <c:pt idx="640">
                  <c:v>0.317</c:v>
                </c:pt>
                <c:pt idx="641">
                  <c:v>0.317</c:v>
                </c:pt>
                <c:pt idx="642">
                  <c:v>0.36899999999999999</c:v>
                </c:pt>
                <c:pt idx="643">
                  <c:v>0.34499999999999997</c:v>
                </c:pt>
                <c:pt idx="644">
                  <c:v>0.34200000000000003</c:v>
                </c:pt>
                <c:pt idx="645">
                  <c:v>0.36199999999999999</c:v>
                </c:pt>
                <c:pt idx="646">
                  <c:v>0.40300000000000002</c:v>
                </c:pt>
                <c:pt idx="647">
                  <c:v>0.374</c:v>
                </c:pt>
                <c:pt idx="648">
                  <c:v>0.34100000000000003</c:v>
                </c:pt>
                <c:pt idx="649">
                  <c:v>0.30499999999999999</c:v>
                </c:pt>
                <c:pt idx="650">
                  <c:v>0.33700000000000002</c:v>
                </c:pt>
                <c:pt idx="651">
                  <c:v>0.35599999999999998</c:v>
                </c:pt>
                <c:pt idx="652">
                  <c:v>0.373</c:v>
                </c:pt>
                <c:pt idx="653">
                  <c:v>0.33500000000000002</c:v>
                </c:pt>
                <c:pt idx="654">
                  <c:v>0.38</c:v>
                </c:pt>
                <c:pt idx="655">
                  <c:v>0.45</c:v>
                </c:pt>
                <c:pt idx="656">
                  <c:v>0.47499999999999998</c:v>
                </c:pt>
                <c:pt idx="657">
                  <c:v>0.502</c:v>
                </c:pt>
                <c:pt idx="658">
                  <c:v>0.51600000000000001</c:v>
                </c:pt>
                <c:pt idx="659">
                  <c:v>0.54200000000000004</c:v>
                </c:pt>
                <c:pt idx="660">
                  <c:v>0.53700000000000003</c:v>
                </c:pt>
                <c:pt idx="661">
                  <c:v>0.54700000000000004</c:v>
                </c:pt>
                <c:pt idx="662">
                  <c:v>0.55000000000000004</c:v>
                </c:pt>
                <c:pt idx="663">
                  <c:v>0.58599999999999997</c:v>
                </c:pt>
                <c:pt idx="664">
                  <c:v>0.57299999999999995</c:v>
                </c:pt>
                <c:pt idx="665">
                  <c:v>0.55600000000000005</c:v>
                </c:pt>
                <c:pt idx="666">
                  <c:v>0.53900000000000003</c:v>
                </c:pt>
                <c:pt idx="667">
                  <c:v>0.502</c:v>
                </c:pt>
                <c:pt idx="668">
                  <c:v>0.505</c:v>
                </c:pt>
                <c:pt idx="669">
                  <c:v>0.5</c:v>
                </c:pt>
                <c:pt idx="670">
                  <c:v>0.495</c:v>
                </c:pt>
                <c:pt idx="671">
                  <c:v>0.61</c:v>
                </c:pt>
                <c:pt idx="672">
                  <c:v>0.57599999999999996</c:v>
                </c:pt>
                <c:pt idx="673">
                  <c:v>0.54700000000000004</c:v>
                </c:pt>
                <c:pt idx="674">
                  <c:v>0.52500000000000002</c:v>
                </c:pt>
                <c:pt idx="675">
                  <c:v>0.55000000000000004</c:v>
                </c:pt>
                <c:pt idx="676">
                  <c:v>0.55000000000000004</c:v>
                </c:pt>
                <c:pt idx="677">
                  <c:v>0.49299999999999999</c:v>
                </c:pt>
                <c:pt idx="678">
                  <c:v>0.49199999999999999</c:v>
                </c:pt>
                <c:pt idx="679">
                  <c:v>0.45600000000000002</c:v>
                </c:pt>
                <c:pt idx="680">
                  <c:v>0.52700000000000002</c:v>
                </c:pt>
                <c:pt idx="681">
                  <c:v>0.46700000000000003</c:v>
                </c:pt>
                <c:pt idx="682">
                  <c:v>0.47299999999999998</c:v>
                </c:pt>
                <c:pt idx="683">
                  <c:v>0.496</c:v>
                </c:pt>
                <c:pt idx="684">
                  <c:v>0.47599999999999998</c:v>
                </c:pt>
                <c:pt idx="685">
                  <c:v>0.47599999999999998</c:v>
                </c:pt>
                <c:pt idx="686">
                  <c:v>0.48699999999999999</c:v>
                </c:pt>
                <c:pt idx="687">
                  <c:v>0.45700000000000002</c:v>
                </c:pt>
                <c:pt idx="688">
                  <c:v>0.48799999999999999</c:v>
                </c:pt>
                <c:pt idx="689">
                  <c:v>0.48199999999999998</c:v>
                </c:pt>
                <c:pt idx="690">
                  <c:v>0.41499999999999998</c:v>
                </c:pt>
                <c:pt idx="691">
                  <c:v>0.40600000000000003</c:v>
                </c:pt>
                <c:pt idx="692">
                  <c:v>0.42099999999999999</c:v>
                </c:pt>
                <c:pt idx="693">
                  <c:v>0.443</c:v>
                </c:pt>
                <c:pt idx="694">
                  <c:v>0.438</c:v>
                </c:pt>
                <c:pt idx="695">
                  <c:v>0.441</c:v>
                </c:pt>
                <c:pt idx="696">
                  <c:v>0.45500000000000002</c:v>
                </c:pt>
                <c:pt idx="697">
                  <c:v>0.41499999999999998</c:v>
                </c:pt>
                <c:pt idx="698">
                  <c:v>0.46200000000000002</c:v>
                </c:pt>
                <c:pt idx="699">
                  <c:v>0.47</c:v>
                </c:pt>
                <c:pt idx="700">
                  <c:v>0.45600000000000002</c:v>
                </c:pt>
                <c:pt idx="701">
                  <c:v>0.45200000000000001</c:v>
                </c:pt>
                <c:pt idx="702">
                  <c:v>0.48099999999999998</c:v>
                </c:pt>
                <c:pt idx="703">
                  <c:v>0.56200000000000006</c:v>
                </c:pt>
                <c:pt idx="704">
                  <c:v>0.52300000000000002</c:v>
                </c:pt>
                <c:pt idx="705">
                  <c:v>0.53700000000000003</c:v>
                </c:pt>
                <c:pt idx="706">
                  <c:v>0.48899999999999999</c:v>
                </c:pt>
                <c:pt idx="707">
                  <c:v>0.498</c:v>
                </c:pt>
                <c:pt idx="708">
                  <c:v>0.502</c:v>
                </c:pt>
                <c:pt idx="709">
                  <c:v>0.44400000000000001</c:v>
                </c:pt>
                <c:pt idx="710">
                  <c:v>0.39700000000000002</c:v>
                </c:pt>
                <c:pt idx="711">
                  <c:v>0.40200000000000002</c:v>
                </c:pt>
                <c:pt idx="712">
                  <c:v>0.438</c:v>
                </c:pt>
                <c:pt idx="713">
                  <c:v>0.436</c:v>
                </c:pt>
                <c:pt idx="714">
                  <c:v>0.46500000000000002</c:v>
                </c:pt>
                <c:pt idx="715">
                  <c:v>0.39100000000000001</c:v>
                </c:pt>
                <c:pt idx="716">
                  <c:v>0.374</c:v>
                </c:pt>
                <c:pt idx="717">
                  <c:v>0.36</c:v>
                </c:pt>
                <c:pt idx="718">
                  <c:v>0.42</c:v>
                </c:pt>
                <c:pt idx="719">
                  <c:v>0.45300000000000001</c:v>
                </c:pt>
                <c:pt idx="720">
                  <c:v>0.39900000000000002</c:v>
                </c:pt>
                <c:pt idx="721">
                  <c:v>0.41599999999999998</c:v>
                </c:pt>
                <c:pt idx="722">
                  <c:v>0.36199999999999999</c:v>
                </c:pt>
                <c:pt idx="723">
                  <c:v>0.32200000000000001</c:v>
                </c:pt>
                <c:pt idx="724">
                  <c:v>0.32900000000000001</c:v>
                </c:pt>
                <c:pt idx="725">
                  <c:v>0.28000000000000003</c:v>
                </c:pt>
                <c:pt idx="726">
                  <c:v>0.23799999999999999</c:v>
                </c:pt>
                <c:pt idx="727">
                  <c:v>0.21199999999999999</c:v>
                </c:pt>
                <c:pt idx="728">
                  <c:v>0.20499999999999999</c:v>
                </c:pt>
                <c:pt idx="729">
                  <c:v>0.17399999999999999</c:v>
                </c:pt>
                <c:pt idx="730">
                  <c:v>0.17299999999999999</c:v>
                </c:pt>
                <c:pt idx="731">
                  <c:v>0.186</c:v>
                </c:pt>
                <c:pt idx="732">
                  <c:v>0.219</c:v>
                </c:pt>
                <c:pt idx="733">
                  <c:v>0.253</c:v>
                </c:pt>
                <c:pt idx="734">
                  <c:v>0.20499999999999999</c:v>
                </c:pt>
                <c:pt idx="735">
                  <c:v>0.157</c:v>
                </c:pt>
                <c:pt idx="736">
                  <c:v>0.14099999999999999</c:v>
                </c:pt>
                <c:pt idx="737">
                  <c:v>9.4E-2</c:v>
                </c:pt>
                <c:pt idx="738">
                  <c:v>0.16600000000000001</c:v>
                </c:pt>
                <c:pt idx="739">
                  <c:v>0.16700000000000001</c:v>
                </c:pt>
                <c:pt idx="740">
                  <c:v>0.255</c:v>
                </c:pt>
                <c:pt idx="741">
                  <c:v>0.308</c:v>
                </c:pt>
                <c:pt idx="742">
                  <c:v>0.29499999999999998</c:v>
                </c:pt>
                <c:pt idx="743">
                  <c:v>0.33500000000000002</c:v>
                </c:pt>
                <c:pt idx="744">
                  <c:v>0.372</c:v>
                </c:pt>
                <c:pt idx="745">
                  <c:v>0.22900000000000001</c:v>
                </c:pt>
                <c:pt idx="746">
                  <c:v>0.29499999999999998</c:v>
                </c:pt>
                <c:pt idx="747">
                  <c:v>0.22700000000000001</c:v>
                </c:pt>
                <c:pt idx="748">
                  <c:v>0.20599999999999999</c:v>
                </c:pt>
                <c:pt idx="749">
                  <c:v>0.253</c:v>
                </c:pt>
                <c:pt idx="750">
                  <c:v>0.158</c:v>
                </c:pt>
                <c:pt idx="751">
                  <c:v>8.2000000000000003E-2</c:v>
                </c:pt>
                <c:pt idx="752">
                  <c:v>4.9000000000000002E-2</c:v>
                </c:pt>
                <c:pt idx="753">
                  <c:v>6.5000000000000002E-2</c:v>
                </c:pt>
                <c:pt idx="754">
                  <c:v>4.3999999999999997E-2</c:v>
                </c:pt>
                <c:pt idx="755">
                  <c:v>4.8000000000000001E-2</c:v>
                </c:pt>
                <c:pt idx="756">
                  <c:v>0.02</c:v>
                </c:pt>
                <c:pt idx="757">
                  <c:v>0.124</c:v>
                </c:pt>
                <c:pt idx="758">
                  <c:v>0.14399999999999999</c:v>
                </c:pt>
                <c:pt idx="759">
                  <c:v>0.189</c:v>
                </c:pt>
                <c:pt idx="760">
                  <c:v>0.122</c:v>
                </c:pt>
                <c:pt idx="761">
                  <c:v>0.123</c:v>
                </c:pt>
                <c:pt idx="762">
                  <c:v>8.2000000000000003E-2</c:v>
                </c:pt>
                <c:pt idx="763">
                  <c:v>9.0999999999999998E-2</c:v>
                </c:pt>
                <c:pt idx="764">
                  <c:v>2E-3</c:v>
                </c:pt>
                <c:pt idx="765">
                  <c:v>0.115</c:v>
                </c:pt>
                <c:pt idx="766">
                  <c:v>0.19400000000000001</c:v>
                </c:pt>
                <c:pt idx="767">
                  <c:v>0.219</c:v>
                </c:pt>
                <c:pt idx="768">
                  <c:v>0.26700000000000002</c:v>
                </c:pt>
                <c:pt idx="769">
                  <c:v>0.27600000000000002</c:v>
                </c:pt>
                <c:pt idx="770">
                  <c:v>0.26800000000000002</c:v>
                </c:pt>
                <c:pt idx="771">
                  <c:v>0.23300000000000001</c:v>
                </c:pt>
                <c:pt idx="772">
                  <c:v>0.30599999999999999</c:v>
                </c:pt>
                <c:pt idx="773">
                  <c:v>0.29099999999999998</c:v>
                </c:pt>
                <c:pt idx="774">
                  <c:v>0.36599999999999999</c:v>
                </c:pt>
                <c:pt idx="775">
                  <c:v>0.47599999999999998</c:v>
                </c:pt>
                <c:pt idx="776">
                  <c:v>0.497</c:v>
                </c:pt>
                <c:pt idx="777">
                  <c:v>0.503</c:v>
                </c:pt>
                <c:pt idx="778">
                  <c:v>0.50800000000000001</c:v>
                </c:pt>
                <c:pt idx="779">
                  <c:v>0.53600000000000003</c:v>
                </c:pt>
                <c:pt idx="780">
                  <c:v>0.51</c:v>
                </c:pt>
                <c:pt idx="781">
                  <c:v>0.55100000000000005</c:v>
                </c:pt>
                <c:pt idx="782">
                  <c:v>0.59099999999999997</c:v>
                </c:pt>
                <c:pt idx="783">
                  <c:v>0.59499999999999997</c:v>
                </c:pt>
                <c:pt idx="784">
                  <c:v>0.6</c:v>
                </c:pt>
                <c:pt idx="785">
                  <c:v>0.60199999999999998</c:v>
                </c:pt>
                <c:pt idx="786">
                  <c:v>0.61799999999999999</c:v>
                </c:pt>
                <c:pt idx="787">
                  <c:v>0.65700000000000003</c:v>
                </c:pt>
                <c:pt idx="788">
                  <c:v>0.7</c:v>
                </c:pt>
                <c:pt idx="789">
                  <c:v>0.72399999999999998</c:v>
                </c:pt>
                <c:pt idx="790">
                  <c:v>0.64200000000000002</c:v>
                </c:pt>
                <c:pt idx="791">
                  <c:v>0.66200000000000003</c:v>
                </c:pt>
                <c:pt idx="792">
                  <c:v>0.58399999999999996</c:v>
                </c:pt>
                <c:pt idx="793">
                  <c:v>0.55600000000000005</c:v>
                </c:pt>
                <c:pt idx="794">
                  <c:v>0.54100000000000004</c:v>
                </c:pt>
                <c:pt idx="795">
                  <c:v>0.57899999999999996</c:v>
                </c:pt>
                <c:pt idx="796">
                  <c:v>0.6</c:v>
                </c:pt>
                <c:pt idx="797">
                  <c:v>0.65300000000000002</c:v>
                </c:pt>
                <c:pt idx="798">
                  <c:v>0.65800000000000003</c:v>
                </c:pt>
                <c:pt idx="799">
                  <c:v>0.65600000000000003</c:v>
                </c:pt>
                <c:pt idx="800">
                  <c:v>0.68</c:v>
                </c:pt>
                <c:pt idx="801">
                  <c:v>0.66</c:v>
                </c:pt>
                <c:pt idx="802">
                  <c:v>0.66700000000000004</c:v>
                </c:pt>
                <c:pt idx="803">
                  <c:v>0.68300000000000005</c:v>
                </c:pt>
                <c:pt idx="804">
                  <c:v>0.69799999999999995</c:v>
                </c:pt>
                <c:pt idx="805">
                  <c:v>0.68700000000000006</c:v>
                </c:pt>
                <c:pt idx="806">
                  <c:v>0.69499999999999995</c:v>
                </c:pt>
                <c:pt idx="807">
                  <c:v>0.72799999999999998</c:v>
                </c:pt>
                <c:pt idx="808">
                  <c:v>0.72899999999999998</c:v>
                </c:pt>
                <c:pt idx="809">
                  <c:v>0.76200000000000001</c:v>
                </c:pt>
                <c:pt idx="810">
                  <c:v>0.76400000000000001</c:v>
                </c:pt>
                <c:pt idx="811">
                  <c:v>0.77800000000000002</c:v>
                </c:pt>
                <c:pt idx="812">
                  <c:v>0.75800000000000001</c:v>
                </c:pt>
                <c:pt idx="813">
                  <c:v>0.75</c:v>
                </c:pt>
                <c:pt idx="814">
                  <c:v>0.77200000000000002</c:v>
                </c:pt>
                <c:pt idx="815">
                  <c:v>0.78400000000000003</c:v>
                </c:pt>
                <c:pt idx="816">
                  <c:v>0.79700000000000004</c:v>
                </c:pt>
                <c:pt idx="817">
                  <c:v>0.82099999999999995</c:v>
                </c:pt>
                <c:pt idx="818">
                  <c:v>0.84</c:v>
                </c:pt>
                <c:pt idx="819">
                  <c:v>0.877</c:v>
                </c:pt>
                <c:pt idx="820">
                  <c:v>0.875</c:v>
                </c:pt>
                <c:pt idx="821">
                  <c:v>0.88200000000000001</c:v>
                </c:pt>
                <c:pt idx="822">
                  <c:v>0.91100000000000003</c:v>
                </c:pt>
                <c:pt idx="823">
                  <c:v>0.92500000000000004</c:v>
                </c:pt>
                <c:pt idx="824">
                  <c:v>0.94299999999999995</c:v>
                </c:pt>
                <c:pt idx="825">
                  <c:v>0.95499999999999996</c:v>
                </c:pt>
                <c:pt idx="826">
                  <c:v>0.95299999999999996</c:v>
                </c:pt>
                <c:pt idx="827">
                  <c:v>0.94399999999999995</c:v>
                </c:pt>
                <c:pt idx="828">
                  <c:v>0.93400000000000005</c:v>
                </c:pt>
                <c:pt idx="829">
                  <c:v>0.91400000000000003</c:v>
                </c:pt>
                <c:pt idx="830">
                  <c:v>0.92400000000000004</c:v>
                </c:pt>
                <c:pt idx="831">
                  <c:v>0.96699999999999997</c:v>
                </c:pt>
                <c:pt idx="832">
                  <c:v>0.98299999999999998</c:v>
                </c:pt>
                <c:pt idx="833">
                  <c:v>0.999</c:v>
                </c:pt>
                <c:pt idx="834">
                  <c:v>0.97499999999999998</c:v>
                </c:pt>
                <c:pt idx="835">
                  <c:v>0.99</c:v>
                </c:pt>
                <c:pt idx="836">
                  <c:v>1.01</c:v>
                </c:pt>
                <c:pt idx="837">
                  <c:v>1.0229999999999999</c:v>
                </c:pt>
                <c:pt idx="838">
                  <c:v>1.0549999999999999</c:v>
                </c:pt>
                <c:pt idx="839">
                  <c:v>1.0349999999999999</c:v>
                </c:pt>
                <c:pt idx="840">
                  <c:v>1.04</c:v>
                </c:pt>
                <c:pt idx="841">
                  <c:v>1.024</c:v>
                </c:pt>
                <c:pt idx="842">
                  <c:v>1.0149999999999999</c:v>
                </c:pt>
                <c:pt idx="843">
                  <c:v>1.0169999999999999</c:v>
                </c:pt>
                <c:pt idx="844">
                  <c:v>1.0429999999999999</c:v>
                </c:pt>
                <c:pt idx="845">
                  <c:v>1.0740000000000001</c:v>
                </c:pt>
                <c:pt idx="846">
                  <c:v>1.06</c:v>
                </c:pt>
                <c:pt idx="847">
                  <c:v>1.111</c:v>
                </c:pt>
                <c:pt idx="848">
                  <c:v>1.095</c:v>
                </c:pt>
                <c:pt idx="849">
                  <c:v>1.081</c:v>
                </c:pt>
                <c:pt idx="850">
                  <c:v>1.028</c:v>
                </c:pt>
                <c:pt idx="851">
                  <c:v>1.0009999999999999</c:v>
                </c:pt>
                <c:pt idx="852">
                  <c:v>1.0209999999999999</c:v>
                </c:pt>
                <c:pt idx="853">
                  <c:v>1.036</c:v>
                </c:pt>
                <c:pt idx="854">
                  <c:v>1.028</c:v>
                </c:pt>
                <c:pt idx="855">
                  <c:v>1.0429999999999999</c:v>
                </c:pt>
                <c:pt idx="856">
                  <c:v>1.0529999999999999</c:v>
                </c:pt>
                <c:pt idx="857">
                  <c:v>1.0369999999999999</c:v>
                </c:pt>
                <c:pt idx="858">
                  <c:v>1.0069999999999999</c:v>
                </c:pt>
                <c:pt idx="859">
                  <c:v>1.018</c:v>
                </c:pt>
                <c:pt idx="860">
                  <c:v>0.97299999999999998</c:v>
                </c:pt>
                <c:pt idx="861">
                  <c:v>0.94</c:v>
                </c:pt>
                <c:pt idx="862">
                  <c:v>0.92</c:v>
                </c:pt>
                <c:pt idx="863">
                  <c:v>0.96199999999999997</c:v>
                </c:pt>
                <c:pt idx="864">
                  <c:v>1.004</c:v>
                </c:pt>
                <c:pt idx="865">
                  <c:v>1.0089999999999999</c:v>
                </c:pt>
                <c:pt idx="866">
                  <c:v>1.0840000000000001</c:v>
                </c:pt>
                <c:pt idx="867">
                  <c:v>1.111</c:v>
                </c:pt>
                <c:pt idx="868">
                  <c:v>1.099</c:v>
                </c:pt>
                <c:pt idx="869">
                  <c:v>1.107</c:v>
                </c:pt>
                <c:pt idx="870">
                  <c:v>1.115</c:v>
                </c:pt>
                <c:pt idx="871">
                  <c:v>1.1140000000000001</c:v>
                </c:pt>
                <c:pt idx="872">
                  <c:v>1.111</c:v>
                </c:pt>
                <c:pt idx="873">
                  <c:v>1.121</c:v>
                </c:pt>
                <c:pt idx="874">
                  <c:v>1.07</c:v>
                </c:pt>
                <c:pt idx="875">
                  <c:v>1.095</c:v>
                </c:pt>
                <c:pt idx="876">
                  <c:v>1.1830000000000001</c:v>
                </c:pt>
                <c:pt idx="877">
                  <c:v>1.198</c:v>
                </c:pt>
                <c:pt idx="878">
                  <c:v>1.2250000000000001</c:v>
                </c:pt>
                <c:pt idx="879">
                  <c:v>1.228</c:v>
                </c:pt>
                <c:pt idx="880">
                  <c:v>1.2370000000000001</c:v>
                </c:pt>
                <c:pt idx="881">
                  <c:v>1.212</c:v>
                </c:pt>
                <c:pt idx="882">
                  <c:v>1.1759999999999999</c:v>
                </c:pt>
                <c:pt idx="883">
                  <c:v>1.1599999999999999</c:v>
                </c:pt>
                <c:pt idx="884">
                  <c:v>1.17</c:v>
                </c:pt>
                <c:pt idx="885">
                  <c:v>1.171</c:v>
                </c:pt>
                <c:pt idx="886">
                  <c:v>1.1659999999999999</c:v>
                </c:pt>
                <c:pt idx="887">
                  <c:v>1.1659999999999999</c:v>
                </c:pt>
                <c:pt idx="888">
                  <c:v>1.17</c:v>
                </c:pt>
                <c:pt idx="889">
                  <c:v>1.1719999999999999</c:v>
                </c:pt>
                <c:pt idx="890">
                  <c:v>1.17</c:v>
                </c:pt>
                <c:pt idx="891">
                  <c:v>1.18</c:v>
                </c:pt>
                <c:pt idx="892">
                  <c:v>1.1830000000000001</c:v>
                </c:pt>
                <c:pt idx="893">
                  <c:v>1.1830000000000001</c:v>
                </c:pt>
                <c:pt idx="894">
                  <c:v>1.165</c:v>
                </c:pt>
                <c:pt idx="895">
                  <c:v>1.1739999999999999</c:v>
                </c:pt>
                <c:pt idx="896">
                  <c:v>1.204</c:v>
                </c:pt>
                <c:pt idx="897">
                  <c:v>1.214</c:v>
                </c:pt>
                <c:pt idx="898">
                  <c:v>1.2350000000000001</c:v>
                </c:pt>
                <c:pt idx="899">
                  <c:v>1.2190000000000001</c:v>
                </c:pt>
                <c:pt idx="900">
                  <c:v>1.1910000000000001</c:v>
                </c:pt>
                <c:pt idx="901">
                  <c:v>1.196</c:v>
                </c:pt>
                <c:pt idx="902">
                  <c:v>1.2330000000000001</c:v>
                </c:pt>
                <c:pt idx="903">
                  <c:v>1.252</c:v>
                </c:pt>
                <c:pt idx="904">
                  <c:v>1.2410000000000001</c:v>
                </c:pt>
                <c:pt idx="905">
                  <c:v>1.234</c:v>
                </c:pt>
                <c:pt idx="906">
                  <c:v>1.2769999999999999</c:v>
                </c:pt>
                <c:pt idx="907">
                  <c:v>1.3029999999999999</c:v>
                </c:pt>
                <c:pt idx="908">
                  <c:v>1.325</c:v>
                </c:pt>
                <c:pt idx="909">
                  <c:v>1.33</c:v>
                </c:pt>
                <c:pt idx="910">
                  <c:v>1.3440000000000001</c:v>
                </c:pt>
                <c:pt idx="911">
                  <c:v>1.3180000000000001</c:v>
                </c:pt>
                <c:pt idx="912">
                  <c:v>1.3280000000000001</c:v>
                </c:pt>
                <c:pt idx="913">
                  <c:v>1.3080000000000001</c:v>
                </c:pt>
                <c:pt idx="914">
                  <c:v>1.3240000000000001</c:v>
                </c:pt>
                <c:pt idx="915">
                  <c:v>1.3380000000000001</c:v>
                </c:pt>
                <c:pt idx="916">
                  <c:v>1.337</c:v>
                </c:pt>
                <c:pt idx="917">
                  <c:v>1.349</c:v>
                </c:pt>
                <c:pt idx="918">
                  <c:v>1.331</c:v>
                </c:pt>
                <c:pt idx="919">
                  <c:v>1.304</c:v>
                </c:pt>
                <c:pt idx="920">
                  <c:v>1.2909999999999999</c:v>
                </c:pt>
                <c:pt idx="921">
                  <c:v>1.274</c:v>
                </c:pt>
                <c:pt idx="922">
                  <c:v>1.284</c:v>
                </c:pt>
                <c:pt idx="923">
                  <c:v>1.327</c:v>
                </c:pt>
                <c:pt idx="924">
                  <c:v>1.333</c:v>
                </c:pt>
                <c:pt idx="925">
                  <c:v>1.333</c:v>
                </c:pt>
                <c:pt idx="926">
                  <c:v>1.325</c:v>
                </c:pt>
                <c:pt idx="927">
                  <c:v>1.3480000000000001</c:v>
                </c:pt>
                <c:pt idx="928">
                  <c:v>1.3560000000000001</c:v>
                </c:pt>
                <c:pt idx="929">
                  <c:v>1.3720000000000001</c:v>
                </c:pt>
                <c:pt idx="930">
                  <c:v>1.367</c:v>
                </c:pt>
                <c:pt idx="931">
                  <c:v>1.363</c:v>
                </c:pt>
                <c:pt idx="932">
                  <c:v>1.363</c:v>
                </c:pt>
                <c:pt idx="933">
                  <c:v>1.37</c:v>
                </c:pt>
                <c:pt idx="934">
                  <c:v>1.3460000000000001</c:v>
                </c:pt>
                <c:pt idx="935">
                  <c:v>1.365</c:v>
                </c:pt>
                <c:pt idx="936">
                  <c:v>1.3560000000000001</c:v>
                </c:pt>
                <c:pt idx="937">
                  <c:v>1.3520000000000001</c:v>
                </c:pt>
                <c:pt idx="938">
                  <c:v>1.381</c:v>
                </c:pt>
                <c:pt idx="939">
                  <c:v>1.4059999999999999</c:v>
                </c:pt>
                <c:pt idx="940">
                  <c:v>1.3979999999999999</c:v>
                </c:pt>
                <c:pt idx="941">
                  <c:v>1.405</c:v>
                </c:pt>
                <c:pt idx="942">
                  <c:v>1.413</c:v>
                </c:pt>
                <c:pt idx="943">
                  <c:v>1.419</c:v>
                </c:pt>
                <c:pt idx="944">
                  <c:v>1.417</c:v>
                </c:pt>
                <c:pt idx="945">
                  <c:v>1.42</c:v>
                </c:pt>
                <c:pt idx="946">
                  <c:v>1.4179999999999999</c:v>
                </c:pt>
                <c:pt idx="947">
                  <c:v>1.4350000000000001</c:v>
                </c:pt>
                <c:pt idx="948">
                  <c:v>1.4379999999999999</c:v>
                </c:pt>
                <c:pt idx="949">
                  <c:v>1.4590000000000001</c:v>
                </c:pt>
                <c:pt idx="950">
                  <c:v>1.452</c:v>
                </c:pt>
                <c:pt idx="951">
                  <c:v>1.4430000000000001</c:v>
                </c:pt>
                <c:pt idx="952">
                  <c:v>1.456</c:v>
                </c:pt>
                <c:pt idx="953">
                  <c:v>1.4610000000000001</c:v>
                </c:pt>
                <c:pt idx="954">
                  <c:v>1.4530000000000001</c:v>
                </c:pt>
                <c:pt idx="955">
                  <c:v>1.474</c:v>
                </c:pt>
                <c:pt idx="956">
                  <c:v>1.492</c:v>
                </c:pt>
                <c:pt idx="957">
                  <c:v>1.4670000000000001</c:v>
                </c:pt>
                <c:pt idx="958">
                  <c:v>1.4670000000000001</c:v>
                </c:pt>
                <c:pt idx="959">
                  <c:v>1.4810000000000001</c:v>
                </c:pt>
                <c:pt idx="960">
                  <c:v>1.478</c:v>
                </c:pt>
                <c:pt idx="961">
                  <c:v>1.4710000000000001</c:v>
                </c:pt>
                <c:pt idx="962">
                  <c:v>1.4570000000000001</c:v>
                </c:pt>
                <c:pt idx="963">
                  <c:v>1.458</c:v>
                </c:pt>
                <c:pt idx="964">
                  <c:v>1.45</c:v>
                </c:pt>
                <c:pt idx="965">
                  <c:v>1.45</c:v>
                </c:pt>
                <c:pt idx="966">
                  <c:v>1.468</c:v>
                </c:pt>
                <c:pt idx="967">
                  <c:v>1.46</c:v>
                </c:pt>
                <c:pt idx="968">
                  <c:v>1.4830000000000001</c:v>
                </c:pt>
                <c:pt idx="969">
                  <c:v>1.5089999999999999</c:v>
                </c:pt>
                <c:pt idx="970">
                  <c:v>1.484</c:v>
                </c:pt>
                <c:pt idx="971">
                  <c:v>1.5169999999999999</c:v>
                </c:pt>
                <c:pt idx="972">
                  <c:v>1.516</c:v>
                </c:pt>
                <c:pt idx="973">
                  <c:v>1.54</c:v>
                </c:pt>
                <c:pt idx="974">
                  <c:v>1.5269999999999999</c:v>
                </c:pt>
                <c:pt idx="975">
                  <c:v>1.548</c:v>
                </c:pt>
                <c:pt idx="976">
                  <c:v>1.5329999999999999</c:v>
                </c:pt>
                <c:pt idx="977">
                  <c:v>1.56</c:v>
                </c:pt>
                <c:pt idx="978">
                  <c:v>1.575</c:v>
                </c:pt>
                <c:pt idx="979">
                  <c:v>1.544</c:v>
                </c:pt>
                <c:pt idx="980">
                  <c:v>1.544</c:v>
                </c:pt>
                <c:pt idx="981">
                  <c:v>1.5349999999999999</c:v>
                </c:pt>
                <c:pt idx="982">
                  <c:v>1.488</c:v>
                </c:pt>
                <c:pt idx="983">
                  <c:v>1.48</c:v>
                </c:pt>
                <c:pt idx="984">
                  <c:v>1.5029999999999999</c:v>
                </c:pt>
                <c:pt idx="985">
                  <c:v>1.4790000000000001</c:v>
                </c:pt>
                <c:pt idx="986">
                  <c:v>1.4990000000000001</c:v>
                </c:pt>
                <c:pt idx="987">
                  <c:v>1.524</c:v>
                </c:pt>
                <c:pt idx="988">
                  <c:v>1.514</c:v>
                </c:pt>
                <c:pt idx="989">
                  <c:v>1.4970000000000001</c:v>
                </c:pt>
                <c:pt idx="990">
                  <c:v>1.4930000000000001</c:v>
                </c:pt>
                <c:pt idx="991">
                  <c:v>1.4990000000000001</c:v>
                </c:pt>
                <c:pt idx="992">
                  <c:v>1.4970000000000001</c:v>
                </c:pt>
                <c:pt idx="993">
                  <c:v>1.4610000000000001</c:v>
                </c:pt>
                <c:pt idx="994">
                  <c:v>1.472</c:v>
                </c:pt>
                <c:pt idx="995">
                  <c:v>1.464</c:v>
                </c:pt>
                <c:pt idx="996">
                  <c:v>1.4590000000000001</c:v>
                </c:pt>
                <c:pt idx="997">
                  <c:v>1.4610000000000001</c:v>
                </c:pt>
                <c:pt idx="998">
                  <c:v>1.458</c:v>
                </c:pt>
                <c:pt idx="999">
                  <c:v>1.452</c:v>
                </c:pt>
                <c:pt idx="1000">
                  <c:v>1.419</c:v>
                </c:pt>
                <c:pt idx="1001">
                  <c:v>1.4239999999999999</c:v>
                </c:pt>
                <c:pt idx="1002">
                  <c:v>1.41</c:v>
                </c:pt>
                <c:pt idx="1003">
                  <c:v>1.407</c:v>
                </c:pt>
                <c:pt idx="1004">
                  <c:v>1.395</c:v>
                </c:pt>
                <c:pt idx="1005">
                  <c:v>1.4039999999999999</c:v>
                </c:pt>
                <c:pt idx="1006">
                  <c:v>1.4350000000000001</c:v>
                </c:pt>
                <c:pt idx="1007">
                  <c:v>1.423</c:v>
                </c:pt>
                <c:pt idx="1008">
                  <c:v>1.4039999999999999</c:v>
                </c:pt>
                <c:pt idx="1009">
                  <c:v>1.4039999999999999</c:v>
                </c:pt>
                <c:pt idx="1010">
                  <c:v>1.397</c:v>
                </c:pt>
                <c:pt idx="1011">
                  <c:v>1.393</c:v>
                </c:pt>
                <c:pt idx="1012">
                  <c:v>1.3919999999999999</c:v>
                </c:pt>
                <c:pt idx="1013">
                  <c:v>1.3879999999999999</c:v>
                </c:pt>
                <c:pt idx="1014">
                  <c:v>1.3879999999999999</c:v>
                </c:pt>
                <c:pt idx="1015">
                  <c:v>1.381</c:v>
                </c:pt>
                <c:pt idx="1016">
                  <c:v>1.391</c:v>
                </c:pt>
                <c:pt idx="1017">
                  <c:v>1.405</c:v>
                </c:pt>
                <c:pt idx="1018">
                  <c:v>1.403</c:v>
                </c:pt>
                <c:pt idx="1019">
                  <c:v>1.397</c:v>
                </c:pt>
                <c:pt idx="1020">
                  <c:v>1.415</c:v>
                </c:pt>
                <c:pt idx="1021">
                  <c:v>1.4490000000000001</c:v>
                </c:pt>
                <c:pt idx="1022">
                  <c:v>1.4379999999999999</c:v>
                </c:pt>
                <c:pt idx="1023">
                  <c:v>1.429</c:v>
                </c:pt>
                <c:pt idx="1024">
                  <c:v>1.4359999999999999</c:v>
                </c:pt>
                <c:pt idx="1025">
                  <c:v>1.4530000000000001</c:v>
                </c:pt>
                <c:pt idx="1026">
                  <c:v>1.4790000000000001</c:v>
                </c:pt>
                <c:pt idx="1027">
                  <c:v>1.4670000000000001</c:v>
                </c:pt>
                <c:pt idx="1028">
                  <c:v>1.448</c:v>
                </c:pt>
                <c:pt idx="1029">
                  <c:v>1.452</c:v>
                </c:pt>
                <c:pt idx="1030">
                  <c:v>1.4359999999999999</c:v>
                </c:pt>
                <c:pt idx="1031">
                  <c:v>1.427</c:v>
                </c:pt>
                <c:pt idx="1032">
                  <c:v>1.411</c:v>
                </c:pt>
                <c:pt idx="1033">
                  <c:v>1.431</c:v>
                </c:pt>
                <c:pt idx="1034">
                  <c:v>1.4259999999999999</c:v>
                </c:pt>
                <c:pt idx="1035">
                  <c:v>1.385</c:v>
                </c:pt>
                <c:pt idx="1036">
                  <c:v>1.3979999999999999</c:v>
                </c:pt>
                <c:pt idx="1037">
                  <c:v>1.3959999999999999</c:v>
                </c:pt>
                <c:pt idx="1038">
                  <c:v>1.405</c:v>
                </c:pt>
                <c:pt idx="1039">
                  <c:v>1.397</c:v>
                </c:pt>
                <c:pt idx="1040">
                  <c:v>1.389</c:v>
                </c:pt>
                <c:pt idx="1041">
                  <c:v>1.4059999999999999</c:v>
                </c:pt>
                <c:pt idx="1042">
                  <c:v>1.395</c:v>
                </c:pt>
                <c:pt idx="1043">
                  <c:v>1.401</c:v>
                </c:pt>
                <c:pt idx="1044">
                  <c:v>1.3959999999999999</c:v>
                </c:pt>
                <c:pt idx="1045">
                  <c:v>1.395</c:v>
                </c:pt>
                <c:pt idx="1046">
                  <c:v>1.4079999999999999</c:v>
                </c:pt>
                <c:pt idx="1047">
                  <c:v>1.385</c:v>
                </c:pt>
                <c:pt idx="1048">
                  <c:v>1.4079999999999999</c:v>
                </c:pt>
                <c:pt idx="1049">
                  <c:v>1.39</c:v>
                </c:pt>
                <c:pt idx="1050">
                  <c:v>1.403</c:v>
                </c:pt>
                <c:pt idx="1051">
                  <c:v>1.4139999999999999</c:v>
                </c:pt>
                <c:pt idx="1052">
                  <c:v>1.421</c:v>
                </c:pt>
                <c:pt idx="1053">
                  <c:v>1.44</c:v>
                </c:pt>
                <c:pt idx="1054">
                  <c:v>1.4219999999999999</c:v>
                </c:pt>
                <c:pt idx="1055">
                  <c:v>1.4339999999999999</c:v>
                </c:pt>
                <c:pt idx="1056">
                  <c:v>1.4370000000000001</c:v>
                </c:pt>
                <c:pt idx="1057">
                  <c:v>1.4259999999999999</c:v>
                </c:pt>
                <c:pt idx="1058">
                  <c:v>1.427</c:v>
                </c:pt>
                <c:pt idx="1059">
                  <c:v>1.446</c:v>
                </c:pt>
                <c:pt idx="1060">
                  <c:v>1.448</c:v>
                </c:pt>
                <c:pt idx="1061">
                  <c:v>1.4990000000000001</c:v>
                </c:pt>
                <c:pt idx="1062">
                  <c:v>1.478</c:v>
                </c:pt>
                <c:pt idx="1063">
                  <c:v>1.508</c:v>
                </c:pt>
                <c:pt idx="1064">
                  <c:v>1.492</c:v>
                </c:pt>
                <c:pt idx="1065">
                  <c:v>1.4770000000000001</c:v>
                </c:pt>
                <c:pt idx="1066">
                  <c:v>1.528</c:v>
                </c:pt>
                <c:pt idx="1067">
                  <c:v>1.4670000000000001</c:v>
                </c:pt>
                <c:pt idx="1068">
                  <c:v>1.4450000000000001</c:v>
                </c:pt>
                <c:pt idx="1069">
                  <c:v>1.446</c:v>
                </c:pt>
                <c:pt idx="1070">
                  <c:v>1.4239999999999999</c:v>
                </c:pt>
                <c:pt idx="1071">
                  <c:v>1.4570000000000001</c:v>
                </c:pt>
                <c:pt idx="1072">
                  <c:v>1.423</c:v>
                </c:pt>
                <c:pt idx="1073">
                  <c:v>1.36</c:v>
                </c:pt>
                <c:pt idx="1074">
                  <c:v>1.452</c:v>
                </c:pt>
                <c:pt idx="1075">
                  <c:v>1.474</c:v>
                </c:pt>
                <c:pt idx="1076">
                  <c:v>1.5269999999999999</c:v>
                </c:pt>
                <c:pt idx="1077">
                  <c:v>1.5069999999999999</c:v>
                </c:pt>
                <c:pt idx="1078">
                  <c:v>1.534</c:v>
                </c:pt>
                <c:pt idx="1079">
                  <c:v>1.534</c:v>
                </c:pt>
                <c:pt idx="1080">
                  <c:v>1.5760000000000001</c:v>
                </c:pt>
                <c:pt idx="1081">
                  <c:v>1.573</c:v>
                </c:pt>
                <c:pt idx="1082">
                  <c:v>1.544</c:v>
                </c:pt>
                <c:pt idx="1083">
                  <c:v>1.532</c:v>
                </c:pt>
                <c:pt idx="1084">
                  <c:v>1.512</c:v>
                </c:pt>
                <c:pt idx="1085">
                  <c:v>1.4750000000000001</c:v>
                </c:pt>
                <c:pt idx="1086">
                  <c:v>1.4830000000000001</c:v>
                </c:pt>
                <c:pt idx="1087">
                  <c:v>1.496</c:v>
                </c:pt>
                <c:pt idx="1088">
                  <c:v>1.4550000000000001</c:v>
                </c:pt>
                <c:pt idx="1089">
                  <c:v>1.454</c:v>
                </c:pt>
                <c:pt idx="1090">
                  <c:v>1.4570000000000001</c:v>
                </c:pt>
                <c:pt idx="1091">
                  <c:v>1.494</c:v>
                </c:pt>
                <c:pt idx="1092">
                  <c:v>1.494</c:v>
                </c:pt>
                <c:pt idx="1093">
                  <c:v>1.4830000000000001</c:v>
                </c:pt>
                <c:pt idx="1094">
                  <c:v>1.4770000000000001</c:v>
                </c:pt>
                <c:pt idx="1095">
                  <c:v>1.5109999999999999</c:v>
                </c:pt>
                <c:pt idx="1096">
                  <c:v>1.526</c:v>
                </c:pt>
                <c:pt idx="1097">
                  <c:v>1.51</c:v>
                </c:pt>
                <c:pt idx="1098">
                  <c:v>1.522</c:v>
                </c:pt>
                <c:pt idx="1099">
                  <c:v>1.478</c:v>
                </c:pt>
                <c:pt idx="1100">
                  <c:v>1.4470000000000001</c:v>
                </c:pt>
                <c:pt idx="1101">
                  <c:v>1.415</c:v>
                </c:pt>
                <c:pt idx="1102">
                  <c:v>1.448</c:v>
                </c:pt>
                <c:pt idx="1103">
                  <c:v>1.458</c:v>
                </c:pt>
                <c:pt idx="1104">
                  <c:v>1.4410000000000001</c:v>
                </c:pt>
                <c:pt idx="1105">
                  <c:v>1.4139999999999999</c:v>
                </c:pt>
                <c:pt idx="1106">
                  <c:v>1.42</c:v>
                </c:pt>
                <c:pt idx="1107">
                  <c:v>1.431</c:v>
                </c:pt>
                <c:pt idx="1108">
                  <c:v>1.4359999999999999</c:v>
                </c:pt>
                <c:pt idx="1109">
                  <c:v>1.444</c:v>
                </c:pt>
                <c:pt idx="1110">
                  <c:v>1.4470000000000001</c:v>
                </c:pt>
                <c:pt idx="1111">
                  <c:v>1.427</c:v>
                </c:pt>
                <c:pt idx="1112">
                  <c:v>1.4419999999999999</c:v>
                </c:pt>
                <c:pt idx="1113">
                  <c:v>1.4379999999999999</c:v>
                </c:pt>
                <c:pt idx="1114">
                  <c:v>1.4179999999999999</c:v>
                </c:pt>
                <c:pt idx="1115">
                  <c:v>1.452</c:v>
                </c:pt>
                <c:pt idx="1116">
                  <c:v>1.4610000000000001</c:v>
                </c:pt>
                <c:pt idx="1117">
                  <c:v>1.4470000000000001</c:v>
                </c:pt>
                <c:pt idx="1118">
                  <c:v>1.4730000000000001</c:v>
                </c:pt>
                <c:pt idx="1119">
                  <c:v>1.494</c:v>
                </c:pt>
                <c:pt idx="1120">
                  <c:v>1.4910000000000001</c:v>
                </c:pt>
                <c:pt idx="1121">
                  <c:v>1.492</c:v>
                </c:pt>
                <c:pt idx="1122">
                  <c:v>1.482</c:v>
                </c:pt>
                <c:pt idx="1123">
                  <c:v>1.5089999999999999</c:v>
                </c:pt>
                <c:pt idx="1124">
                  <c:v>1.524</c:v>
                </c:pt>
                <c:pt idx="1125">
                  <c:v>1.5309999999999999</c:v>
                </c:pt>
                <c:pt idx="1126">
                  <c:v>1.546</c:v>
                </c:pt>
                <c:pt idx="1127">
                  <c:v>1.544</c:v>
                </c:pt>
                <c:pt idx="1128">
                  <c:v>1.56</c:v>
                </c:pt>
                <c:pt idx="1129">
                  <c:v>1.5680000000000001</c:v>
                </c:pt>
                <c:pt idx="1130">
                  <c:v>1.5680000000000001</c:v>
                </c:pt>
                <c:pt idx="1131">
                  <c:v>1.542</c:v>
                </c:pt>
                <c:pt idx="1132">
                  <c:v>1.5389999999999999</c:v>
                </c:pt>
                <c:pt idx="1133">
                  <c:v>1.548</c:v>
                </c:pt>
                <c:pt idx="1134">
                  <c:v>1.5680000000000001</c:v>
                </c:pt>
                <c:pt idx="1135">
                  <c:v>1.5740000000000001</c:v>
                </c:pt>
                <c:pt idx="1136">
                  <c:v>1.573</c:v>
                </c:pt>
                <c:pt idx="1137">
                  <c:v>1.603</c:v>
                </c:pt>
                <c:pt idx="1138">
                  <c:v>1.6120000000000001</c:v>
                </c:pt>
                <c:pt idx="1139">
                  <c:v>1.613</c:v>
                </c:pt>
                <c:pt idx="1140">
                  <c:v>1.6439999999999999</c:v>
                </c:pt>
                <c:pt idx="1141">
                  <c:v>1.62</c:v>
                </c:pt>
                <c:pt idx="1142">
                  <c:v>1.6279999999999999</c:v>
                </c:pt>
                <c:pt idx="1143">
                  <c:v>1.6519999999999999</c:v>
                </c:pt>
                <c:pt idx="1144">
                  <c:v>1.6140000000000001</c:v>
                </c:pt>
                <c:pt idx="1145">
                  <c:v>1.6060000000000001</c:v>
                </c:pt>
                <c:pt idx="1146">
                  <c:v>1.609</c:v>
                </c:pt>
                <c:pt idx="1147">
                  <c:v>1.579</c:v>
                </c:pt>
                <c:pt idx="1148">
                  <c:v>1.573</c:v>
                </c:pt>
                <c:pt idx="1149">
                  <c:v>1.5269999999999999</c:v>
                </c:pt>
                <c:pt idx="1150">
                  <c:v>1.54</c:v>
                </c:pt>
                <c:pt idx="1151">
                  <c:v>1.571</c:v>
                </c:pt>
                <c:pt idx="1152">
                  <c:v>1.57</c:v>
                </c:pt>
                <c:pt idx="1153">
                  <c:v>1.5269999999999999</c:v>
                </c:pt>
                <c:pt idx="1154">
                  <c:v>1.506</c:v>
                </c:pt>
                <c:pt idx="1155">
                  <c:v>1.528</c:v>
                </c:pt>
                <c:pt idx="1156">
                  <c:v>1.4970000000000001</c:v>
                </c:pt>
                <c:pt idx="1157">
                  <c:v>1.4510000000000001</c:v>
                </c:pt>
                <c:pt idx="1158">
                  <c:v>1.496</c:v>
                </c:pt>
                <c:pt idx="1159">
                  <c:v>1.488</c:v>
                </c:pt>
                <c:pt idx="1160">
                  <c:v>1.4670000000000001</c:v>
                </c:pt>
                <c:pt idx="1161">
                  <c:v>1.494</c:v>
                </c:pt>
                <c:pt idx="1162">
                  <c:v>1.4710000000000001</c:v>
                </c:pt>
                <c:pt idx="1163">
                  <c:v>1.472</c:v>
                </c:pt>
                <c:pt idx="1164">
                  <c:v>1.4330000000000001</c:v>
                </c:pt>
                <c:pt idx="1165">
                  <c:v>1.462</c:v>
                </c:pt>
                <c:pt idx="1166">
                  <c:v>1.474</c:v>
                </c:pt>
                <c:pt idx="1167">
                  <c:v>1.468</c:v>
                </c:pt>
                <c:pt idx="1168">
                  <c:v>1.4470000000000001</c:v>
                </c:pt>
                <c:pt idx="1169">
                  <c:v>1.456</c:v>
                </c:pt>
                <c:pt idx="1170">
                  <c:v>1.4139999999999999</c:v>
                </c:pt>
                <c:pt idx="1171">
                  <c:v>1.4159999999999999</c:v>
                </c:pt>
                <c:pt idx="1172">
                  <c:v>1.4</c:v>
                </c:pt>
                <c:pt idx="1173">
                  <c:v>1.4379999999999999</c:v>
                </c:pt>
                <c:pt idx="1174">
                  <c:v>1.446</c:v>
                </c:pt>
                <c:pt idx="1175">
                  <c:v>1.431</c:v>
                </c:pt>
                <c:pt idx="1176">
                  <c:v>1.4159999999999999</c:v>
                </c:pt>
                <c:pt idx="1177">
                  <c:v>1.409</c:v>
                </c:pt>
                <c:pt idx="1178">
                  <c:v>1.4079999999999999</c:v>
                </c:pt>
                <c:pt idx="1179">
                  <c:v>1.4159999999999999</c:v>
                </c:pt>
                <c:pt idx="1180">
                  <c:v>1.429</c:v>
                </c:pt>
                <c:pt idx="1181">
                  <c:v>1.3839999999999999</c:v>
                </c:pt>
                <c:pt idx="1182">
                  <c:v>1.3440000000000001</c:v>
                </c:pt>
                <c:pt idx="1183">
                  <c:v>1.32</c:v>
                </c:pt>
                <c:pt idx="1184">
                  <c:v>1.329</c:v>
                </c:pt>
                <c:pt idx="1185">
                  <c:v>1.3680000000000001</c:v>
                </c:pt>
                <c:pt idx="1186">
                  <c:v>1.3759999999999999</c:v>
                </c:pt>
                <c:pt idx="1187">
                  <c:v>1.3420000000000001</c:v>
                </c:pt>
                <c:pt idx="1188">
                  <c:v>1.34</c:v>
                </c:pt>
                <c:pt idx="1189">
                  <c:v>1.3640000000000001</c:v>
                </c:pt>
                <c:pt idx="1190">
                  <c:v>1.337</c:v>
                </c:pt>
                <c:pt idx="1191">
                  <c:v>1.3240000000000001</c:v>
                </c:pt>
                <c:pt idx="1192">
                  <c:v>1.347</c:v>
                </c:pt>
                <c:pt idx="1193">
                  <c:v>1.3640000000000001</c:v>
                </c:pt>
                <c:pt idx="1194">
                  <c:v>1.3740000000000001</c:v>
                </c:pt>
                <c:pt idx="1195">
                  <c:v>1.4059999999999999</c:v>
                </c:pt>
                <c:pt idx="1196">
                  <c:v>1.401</c:v>
                </c:pt>
                <c:pt idx="1197">
                  <c:v>1.375</c:v>
                </c:pt>
                <c:pt idx="1198">
                  <c:v>1.391</c:v>
                </c:pt>
                <c:pt idx="1199">
                  <c:v>1.3959999999999999</c:v>
                </c:pt>
                <c:pt idx="1200">
                  <c:v>1.3839999999999999</c:v>
                </c:pt>
                <c:pt idx="1201">
                  <c:v>1.4019999999999999</c:v>
                </c:pt>
                <c:pt idx="1202">
                  <c:v>1.405</c:v>
                </c:pt>
                <c:pt idx="1203">
                  <c:v>1.4239999999999999</c:v>
                </c:pt>
                <c:pt idx="1204">
                  <c:v>1.446</c:v>
                </c:pt>
                <c:pt idx="1205">
                  <c:v>1.4590000000000001</c:v>
                </c:pt>
                <c:pt idx="1206">
                  <c:v>1.4419999999999999</c:v>
                </c:pt>
                <c:pt idx="1207">
                  <c:v>1.484</c:v>
                </c:pt>
                <c:pt idx="1208">
                  <c:v>1.4610000000000001</c:v>
                </c:pt>
                <c:pt idx="1209">
                  <c:v>1.466</c:v>
                </c:pt>
                <c:pt idx="1210">
                  <c:v>1.41</c:v>
                </c:pt>
                <c:pt idx="1211">
                  <c:v>1.397</c:v>
                </c:pt>
                <c:pt idx="1212">
                  <c:v>1.4159999999999999</c:v>
                </c:pt>
                <c:pt idx="1213">
                  <c:v>1.411</c:v>
                </c:pt>
                <c:pt idx="1214">
                  <c:v>1.431</c:v>
                </c:pt>
                <c:pt idx="1215">
                  <c:v>1.448</c:v>
                </c:pt>
                <c:pt idx="1216">
                  <c:v>1.4359999999999999</c:v>
                </c:pt>
                <c:pt idx="1217">
                  <c:v>1.44</c:v>
                </c:pt>
                <c:pt idx="1218">
                  <c:v>1.464</c:v>
                </c:pt>
                <c:pt idx="1219">
                  <c:v>1.482</c:v>
                </c:pt>
                <c:pt idx="1220">
                  <c:v>1.5009999999999999</c:v>
                </c:pt>
                <c:pt idx="1221">
                  <c:v>1.5</c:v>
                </c:pt>
                <c:pt idx="1222">
                  <c:v>1.488</c:v>
                </c:pt>
                <c:pt idx="1223">
                  <c:v>1.4790000000000001</c:v>
                </c:pt>
                <c:pt idx="1224">
                  <c:v>1.476</c:v>
                </c:pt>
                <c:pt idx="1225">
                  <c:v>1.43</c:v>
                </c:pt>
                <c:pt idx="1226">
                  <c:v>1.42</c:v>
                </c:pt>
                <c:pt idx="1227">
                  <c:v>1.4279999999999999</c:v>
                </c:pt>
                <c:pt idx="1228">
                  <c:v>1.4610000000000001</c:v>
                </c:pt>
                <c:pt idx="1229">
                  <c:v>1.468</c:v>
                </c:pt>
                <c:pt idx="1230">
                  <c:v>1.482</c:v>
                </c:pt>
                <c:pt idx="1231">
                  <c:v>1.482</c:v>
                </c:pt>
                <c:pt idx="1232">
                  <c:v>1.47</c:v>
                </c:pt>
                <c:pt idx="1233">
                  <c:v>1.484</c:v>
                </c:pt>
                <c:pt idx="1234">
                  <c:v>1.5069999999999999</c:v>
                </c:pt>
                <c:pt idx="1235">
                  <c:v>1.492</c:v>
                </c:pt>
                <c:pt idx="1236">
                  <c:v>1.4910000000000001</c:v>
                </c:pt>
                <c:pt idx="1237">
                  <c:v>1.5209999999999999</c:v>
                </c:pt>
                <c:pt idx="1238">
                  <c:v>1.4990000000000001</c:v>
                </c:pt>
                <c:pt idx="1239">
                  <c:v>1.496</c:v>
                </c:pt>
                <c:pt idx="1240">
                  <c:v>1.524</c:v>
                </c:pt>
                <c:pt idx="1241">
                  <c:v>1.4890000000000001</c:v>
                </c:pt>
                <c:pt idx="1242">
                  <c:v>1.4410000000000001</c:v>
                </c:pt>
                <c:pt idx="1243">
                  <c:v>1.446</c:v>
                </c:pt>
                <c:pt idx="1244">
                  <c:v>1.48</c:v>
                </c:pt>
                <c:pt idx="1245">
                  <c:v>1.4830000000000001</c:v>
                </c:pt>
                <c:pt idx="1246">
                  <c:v>1.466</c:v>
                </c:pt>
                <c:pt idx="1247">
                  <c:v>1.478</c:v>
                </c:pt>
                <c:pt idx="1248">
                  <c:v>1.468</c:v>
                </c:pt>
                <c:pt idx="1249">
                  <c:v>1.452</c:v>
                </c:pt>
                <c:pt idx="1250">
                  <c:v>1.4390000000000001</c:v>
                </c:pt>
                <c:pt idx="1251">
                  <c:v>1.4370000000000001</c:v>
                </c:pt>
                <c:pt idx="1252">
                  <c:v>1.407</c:v>
                </c:pt>
                <c:pt idx="1253">
                  <c:v>1.3859999999999999</c:v>
                </c:pt>
                <c:pt idx="1254">
                  <c:v>1.3640000000000001</c:v>
                </c:pt>
                <c:pt idx="1255">
                  <c:v>1.377</c:v>
                </c:pt>
                <c:pt idx="1256">
                  <c:v>1.361</c:v>
                </c:pt>
                <c:pt idx="1257">
                  <c:v>1.3939999999999999</c:v>
                </c:pt>
                <c:pt idx="1258">
                  <c:v>1.39</c:v>
                </c:pt>
                <c:pt idx="1259">
                  <c:v>1.3759999999999999</c:v>
                </c:pt>
                <c:pt idx="1260">
                  <c:v>1.381</c:v>
                </c:pt>
                <c:pt idx="1261">
                  <c:v>1.3720000000000001</c:v>
                </c:pt>
                <c:pt idx="1262">
                  <c:v>1.3560000000000001</c:v>
                </c:pt>
                <c:pt idx="1263">
                  <c:v>1.405</c:v>
                </c:pt>
                <c:pt idx="1264">
                  <c:v>1.407</c:v>
                </c:pt>
                <c:pt idx="1265">
                  <c:v>1.3879999999999999</c:v>
                </c:pt>
                <c:pt idx="1266">
                  <c:v>1.407</c:v>
                </c:pt>
                <c:pt idx="1267">
                  <c:v>1.405</c:v>
                </c:pt>
                <c:pt idx="1268">
                  <c:v>1.389</c:v>
                </c:pt>
                <c:pt idx="1269">
                  <c:v>1.389</c:v>
                </c:pt>
                <c:pt idx="1270">
                  <c:v>1.4279999999999999</c:v>
                </c:pt>
                <c:pt idx="1271">
                  <c:v>1.4359999999999999</c:v>
                </c:pt>
                <c:pt idx="1272">
                  <c:v>1.4119999999999999</c:v>
                </c:pt>
                <c:pt idx="1273">
                  <c:v>1.407</c:v>
                </c:pt>
                <c:pt idx="1274">
                  <c:v>1.37</c:v>
                </c:pt>
                <c:pt idx="1275">
                  <c:v>1.4179999999999999</c:v>
                </c:pt>
                <c:pt idx="1276">
                  <c:v>1.427</c:v>
                </c:pt>
                <c:pt idx="1277">
                  <c:v>1.4430000000000001</c:v>
                </c:pt>
                <c:pt idx="1278">
                  <c:v>1.454</c:v>
                </c:pt>
                <c:pt idx="1279">
                  <c:v>1.4370000000000001</c:v>
                </c:pt>
                <c:pt idx="1280">
                  <c:v>1.47</c:v>
                </c:pt>
                <c:pt idx="1281">
                  <c:v>1.4710000000000001</c:v>
                </c:pt>
                <c:pt idx="1282">
                  <c:v>1.494</c:v>
                </c:pt>
                <c:pt idx="1283">
                  <c:v>1.5409999999999999</c:v>
                </c:pt>
                <c:pt idx="1284">
                  <c:v>1.5309999999999999</c:v>
                </c:pt>
                <c:pt idx="1285">
                  <c:v>1.4850000000000001</c:v>
                </c:pt>
                <c:pt idx="1286">
                  <c:v>1.514</c:v>
                </c:pt>
                <c:pt idx="1287">
                  <c:v>1.4690000000000001</c:v>
                </c:pt>
                <c:pt idx="1288">
                  <c:v>1.468</c:v>
                </c:pt>
                <c:pt idx="1289">
                  <c:v>1.4790000000000001</c:v>
                </c:pt>
                <c:pt idx="1290">
                  <c:v>1.4870000000000001</c:v>
                </c:pt>
                <c:pt idx="1291">
                  <c:v>1.484</c:v>
                </c:pt>
                <c:pt idx="1292">
                  <c:v>1.4930000000000001</c:v>
                </c:pt>
                <c:pt idx="1293">
                  <c:v>1.508</c:v>
                </c:pt>
                <c:pt idx="1294">
                  <c:v>1.498</c:v>
                </c:pt>
                <c:pt idx="1295">
                  <c:v>1.492</c:v>
                </c:pt>
                <c:pt idx="1296">
                  <c:v>1.516</c:v>
                </c:pt>
                <c:pt idx="1297">
                  <c:v>1.5489999999999999</c:v>
                </c:pt>
                <c:pt idx="1298">
                  <c:v>1.5469999999999999</c:v>
                </c:pt>
                <c:pt idx="1299">
                  <c:v>1.5489999999999999</c:v>
                </c:pt>
                <c:pt idx="1300">
                  <c:v>1.5049999999999999</c:v>
                </c:pt>
                <c:pt idx="1301">
                  <c:v>1.51</c:v>
                </c:pt>
                <c:pt idx="1302">
                  <c:v>1.484</c:v>
                </c:pt>
                <c:pt idx="1303">
                  <c:v>1.4470000000000001</c:v>
                </c:pt>
                <c:pt idx="1304">
                  <c:v>1.4370000000000001</c:v>
                </c:pt>
                <c:pt idx="1305">
                  <c:v>1.3979999999999999</c:v>
                </c:pt>
                <c:pt idx="1306">
                  <c:v>1.3759999999999999</c:v>
                </c:pt>
                <c:pt idx="1307">
                  <c:v>1.31</c:v>
                </c:pt>
                <c:pt idx="1308">
                  <c:v>1.288</c:v>
                </c:pt>
                <c:pt idx="1309">
                  <c:v>1.274</c:v>
                </c:pt>
                <c:pt idx="1310">
                  <c:v>1.264</c:v>
                </c:pt>
                <c:pt idx="1311">
                  <c:v>1.2909999999999999</c:v>
                </c:pt>
                <c:pt idx="1312">
                  <c:v>1.3160000000000001</c:v>
                </c:pt>
                <c:pt idx="1313">
                  <c:v>1.34</c:v>
                </c:pt>
                <c:pt idx="1314">
                  <c:v>1.3540000000000001</c:v>
                </c:pt>
                <c:pt idx="1315">
                  <c:v>1.323</c:v>
                </c:pt>
                <c:pt idx="1316">
                  <c:v>1.3420000000000001</c:v>
                </c:pt>
                <c:pt idx="1317">
                  <c:v>1.351</c:v>
                </c:pt>
                <c:pt idx="1318">
                  <c:v>1.337</c:v>
                </c:pt>
                <c:pt idx="1319">
                  <c:v>1.339</c:v>
                </c:pt>
                <c:pt idx="1320">
                  <c:v>1.353</c:v>
                </c:pt>
                <c:pt idx="1321">
                  <c:v>1.34</c:v>
                </c:pt>
                <c:pt idx="1322">
                  <c:v>1.357</c:v>
                </c:pt>
                <c:pt idx="1323">
                  <c:v>1.375</c:v>
                </c:pt>
                <c:pt idx="1324">
                  <c:v>1.367</c:v>
                </c:pt>
                <c:pt idx="1325">
                  <c:v>1.36</c:v>
                </c:pt>
                <c:pt idx="1326">
                  <c:v>1.355</c:v>
                </c:pt>
                <c:pt idx="1327">
                  <c:v>1.349</c:v>
                </c:pt>
                <c:pt idx="1328">
                  <c:v>1.3520000000000001</c:v>
                </c:pt>
                <c:pt idx="1329">
                  <c:v>1.371</c:v>
                </c:pt>
                <c:pt idx="1330">
                  <c:v>1.3839999999999999</c:v>
                </c:pt>
                <c:pt idx="1331">
                  <c:v>1.397</c:v>
                </c:pt>
                <c:pt idx="1332">
                  <c:v>1.4119999999999999</c:v>
                </c:pt>
                <c:pt idx="1333">
                  <c:v>1.377</c:v>
                </c:pt>
                <c:pt idx="1334">
                  <c:v>1.3580000000000001</c:v>
                </c:pt>
                <c:pt idx="1335">
                  <c:v>1.3420000000000001</c:v>
                </c:pt>
                <c:pt idx="1336">
                  <c:v>1.39</c:v>
                </c:pt>
                <c:pt idx="1337">
                  <c:v>1.407</c:v>
                </c:pt>
                <c:pt idx="1338">
                  <c:v>1.3879999999999999</c:v>
                </c:pt>
                <c:pt idx="1339">
                  <c:v>1.3740000000000001</c:v>
                </c:pt>
                <c:pt idx="1340">
                  <c:v>1.407</c:v>
                </c:pt>
                <c:pt idx="1341">
                  <c:v>1.391</c:v>
                </c:pt>
                <c:pt idx="1342">
                  <c:v>1.415</c:v>
                </c:pt>
                <c:pt idx="1343">
                  <c:v>1.387</c:v>
                </c:pt>
                <c:pt idx="1344">
                  <c:v>1.373</c:v>
                </c:pt>
                <c:pt idx="1345">
                  <c:v>1.369</c:v>
                </c:pt>
                <c:pt idx="1346">
                  <c:v>1.34</c:v>
                </c:pt>
                <c:pt idx="1347">
                  <c:v>1.351</c:v>
                </c:pt>
                <c:pt idx="1348">
                  <c:v>1.327</c:v>
                </c:pt>
                <c:pt idx="1349">
                  <c:v>1.339</c:v>
                </c:pt>
                <c:pt idx="1350">
                  <c:v>1.3460000000000001</c:v>
                </c:pt>
                <c:pt idx="1351">
                  <c:v>1.3320000000000001</c:v>
                </c:pt>
                <c:pt idx="1352">
                  <c:v>1.304</c:v>
                </c:pt>
                <c:pt idx="1353">
                  <c:v>1.226</c:v>
                </c:pt>
                <c:pt idx="1354">
                  <c:v>1.2210000000000001</c:v>
                </c:pt>
                <c:pt idx="1355">
                  <c:v>1.1659999999999999</c:v>
                </c:pt>
                <c:pt idx="1356">
                  <c:v>1.1819999999999999</c:v>
                </c:pt>
                <c:pt idx="1357">
                  <c:v>1.1870000000000001</c:v>
                </c:pt>
                <c:pt idx="1358">
                  <c:v>1.23</c:v>
                </c:pt>
                <c:pt idx="1359">
                  <c:v>1.2370000000000001</c:v>
                </c:pt>
                <c:pt idx="1360">
                  <c:v>1.244</c:v>
                </c:pt>
                <c:pt idx="1361">
                  <c:v>1.266</c:v>
                </c:pt>
                <c:pt idx="1362">
                  <c:v>1.2829999999999999</c:v>
                </c:pt>
                <c:pt idx="1363">
                  <c:v>1.2809999999999999</c:v>
                </c:pt>
                <c:pt idx="1364">
                  <c:v>1.2709999999999999</c:v>
                </c:pt>
                <c:pt idx="1365">
                  <c:v>1.2989999999999999</c:v>
                </c:pt>
                <c:pt idx="1366">
                  <c:v>1.3029999999999999</c:v>
                </c:pt>
                <c:pt idx="1367">
                  <c:v>1.3069999999999999</c:v>
                </c:pt>
                <c:pt idx="1368">
                  <c:v>1.31</c:v>
                </c:pt>
                <c:pt idx="1369">
                  <c:v>1.3169999999999999</c:v>
                </c:pt>
                <c:pt idx="1370">
                  <c:v>1.329</c:v>
                </c:pt>
                <c:pt idx="1371">
                  <c:v>1.363</c:v>
                </c:pt>
                <c:pt idx="1372">
                  <c:v>1.327</c:v>
                </c:pt>
                <c:pt idx="1373">
                  <c:v>1.339</c:v>
                </c:pt>
                <c:pt idx="1374">
                  <c:v>1.399</c:v>
                </c:pt>
                <c:pt idx="1375">
                  <c:v>1.38</c:v>
                </c:pt>
                <c:pt idx="1376">
                  <c:v>1.411</c:v>
                </c:pt>
                <c:pt idx="1377">
                  <c:v>1.379</c:v>
                </c:pt>
                <c:pt idx="1378">
                  <c:v>1.387</c:v>
                </c:pt>
                <c:pt idx="1379">
                  <c:v>1.4259999999999999</c:v>
                </c:pt>
                <c:pt idx="1380">
                  <c:v>1.42</c:v>
                </c:pt>
                <c:pt idx="1381">
                  <c:v>1.4510000000000001</c:v>
                </c:pt>
                <c:pt idx="1382">
                  <c:v>1.38</c:v>
                </c:pt>
                <c:pt idx="1383">
                  <c:v>1.363</c:v>
                </c:pt>
                <c:pt idx="1384">
                  <c:v>1.347</c:v>
                </c:pt>
                <c:pt idx="1385">
                  <c:v>1.3260000000000001</c:v>
                </c:pt>
                <c:pt idx="1386">
                  <c:v>1.3149999999999999</c:v>
                </c:pt>
                <c:pt idx="1387">
                  <c:v>1.2929999999999999</c:v>
                </c:pt>
                <c:pt idx="1388">
                  <c:v>1.2490000000000001</c:v>
                </c:pt>
                <c:pt idx="1389">
                  <c:v>1.226</c:v>
                </c:pt>
                <c:pt idx="1390">
                  <c:v>1.2290000000000001</c:v>
                </c:pt>
                <c:pt idx="1391">
                  <c:v>1.2490000000000001</c:v>
                </c:pt>
                <c:pt idx="1392">
                  <c:v>1.306</c:v>
                </c:pt>
                <c:pt idx="1393">
                  <c:v>1.333</c:v>
                </c:pt>
                <c:pt idx="1394">
                  <c:v>1.3540000000000001</c:v>
                </c:pt>
                <c:pt idx="1395">
                  <c:v>1.319</c:v>
                </c:pt>
                <c:pt idx="1396">
                  <c:v>1.3109999999999999</c:v>
                </c:pt>
                <c:pt idx="1397">
                  <c:v>1.375</c:v>
                </c:pt>
                <c:pt idx="1398">
                  <c:v>1.389</c:v>
                </c:pt>
                <c:pt idx="1399">
                  <c:v>1.3520000000000001</c:v>
                </c:pt>
                <c:pt idx="1400">
                  <c:v>1.3480000000000001</c:v>
                </c:pt>
                <c:pt idx="1401">
                  <c:v>1.3080000000000001</c:v>
                </c:pt>
                <c:pt idx="1402">
                  <c:v>1.2829999999999999</c:v>
                </c:pt>
                <c:pt idx="1403">
                  <c:v>1.3160000000000001</c:v>
                </c:pt>
                <c:pt idx="1404">
                  <c:v>1.34</c:v>
                </c:pt>
                <c:pt idx="1405">
                  <c:v>1.3640000000000001</c:v>
                </c:pt>
                <c:pt idx="1406">
                  <c:v>1.377</c:v>
                </c:pt>
                <c:pt idx="1407">
                  <c:v>1.3859999999999999</c:v>
                </c:pt>
                <c:pt idx="1408">
                  <c:v>1.3779999999999999</c:v>
                </c:pt>
                <c:pt idx="1409">
                  <c:v>1.387</c:v>
                </c:pt>
                <c:pt idx="1410">
                  <c:v>1.389</c:v>
                </c:pt>
                <c:pt idx="1411">
                  <c:v>1.3819999999999999</c:v>
                </c:pt>
                <c:pt idx="1412">
                  <c:v>1.399</c:v>
                </c:pt>
                <c:pt idx="1413">
                  <c:v>1.36</c:v>
                </c:pt>
                <c:pt idx="1414">
                  <c:v>1.3129999999999999</c:v>
                </c:pt>
                <c:pt idx="1415">
                  <c:v>1.335</c:v>
                </c:pt>
                <c:pt idx="1416">
                  <c:v>1.3260000000000001</c:v>
                </c:pt>
                <c:pt idx="1417">
                  <c:v>1.292</c:v>
                </c:pt>
                <c:pt idx="1418">
                  <c:v>1.2410000000000001</c:v>
                </c:pt>
                <c:pt idx="1419">
                  <c:v>1.202</c:v>
                </c:pt>
                <c:pt idx="1420">
                  <c:v>1.2350000000000001</c:v>
                </c:pt>
                <c:pt idx="1421">
                  <c:v>1.212</c:v>
                </c:pt>
                <c:pt idx="1422">
                  <c:v>1.1890000000000001</c:v>
                </c:pt>
                <c:pt idx="1423">
                  <c:v>1.236</c:v>
                </c:pt>
                <c:pt idx="1424">
                  <c:v>1.238</c:v>
                </c:pt>
                <c:pt idx="1425">
                  <c:v>1.2430000000000001</c:v>
                </c:pt>
                <c:pt idx="1426">
                  <c:v>1.1950000000000001</c:v>
                </c:pt>
                <c:pt idx="1427">
                  <c:v>1.2230000000000001</c:v>
                </c:pt>
                <c:pt idx="1428">
                  <c:v>1.226</c:v>
                </c:pt>
                <c:pt idx="1429">
                  <c:v>1.2130000000000001</c:v>
                </c:pt>
                <c:pt idx="1430">
                  <c:v>1.1599999999999999</c:v>
                </c:pt>
                <c:pt idx="1431">
                  <c:v>1.1579999999999999</c:v>
                </c:pt>
                <c:pt idx="1432">
                  <c:v>1.1539999999999999</c:v>
                </c:pt>
                <c:pt idx="1433">
                  <c:v>1.175</c:v>
                </c:pt>
                <c:pt idx="1434">
                  <c:v>1.194</c:v>
                </c:pt>
                <c:pt idx="1435">
                  <c:v>1.2210000000000001</c:v>
                </c:pt>
                <c:pt idx="1436">
                  <c:v>1.2070000000000001</c:v>
                </c:pt>
                <c:pt idx="1437">
                  <c:v>1.196</c:v>
                </c:pt>
                <c:pt idx="1438">
                  <c:v>1.2190000000000001</c:v>
                </c:pt>
                <c:pt idx="1439">
                  <c:v>1.2729999999999999</c:v>
                </c:pt>
                <c:pt idx="1440">
                  <c:v>1.2669999999999999</c:v>
                </c:pt>
                <c:pt idx="1441">
                  <c:v>1.3109999999999999</c:v>
                </c:pt>
                <c:pt idx="1442">
                  <c:v>1.2909999999999999</c:v>
                </c:pt>
                <c:pt idx="1443">
                  <c:v>1.3340000000000001</c:v>
                </c:pt>
                <c:pt idx="1444">
                  <c:v>1.357</c:v>
                </c:pt>
                <c:pt idx="1445">
                  <c:v>1.32</c:v>
                </c:pt>
                <c:pt idx="1446">
                  <c:v>1.262</c:v>
                </c:pt>
                <c:pt idx="1447">
                  <c:v>1.2470000000000001</c:v>
                </c:pt>
                <c:pt idx="1448">
                  <c:v>1.2210000000000001</c:v>
                </c:pt>
                <c:pt idx="1449">
                  <c:v>1.202</c:v>
                </c:pt>
                <c:pt idx="1450">
                  <c:v>1.2250000000000001</c:v>
                </c:pt>
                <c:pt idx="1451">
                  <c:v>1.214</c:v>
                </c:pt>
                <c:pt idx="1452">
                  <c:v>1.093</c:v>
                </c:pt>
                <c:pt idx="1453">
                  <c:v>1.0900000000000001</c:v>
                </c:pt>
                <c:pt idx="1454">
                  <c:v>1.107</c:v>
                </c:pt>
                <c:pt idx="1455">
                  <c:v>1.133</c:v>
                </c:pt>
                <c:pt idx="1456">
                  <c:v>1.117</c:v>
                </c:pt>
                <c:pt idx="1457">
                  <c:v>1.113</c:v>
                </c:pt>
                <c:pt idx="1458">
                  <c:v>1.1100000000000001</c:v>
                </c:pt>
                <c:pt idx="1459">
                  <c:v>1.155</c:v>
                </c:pt>
                <c:pt idx="1460">
                  <c:v>1.17</c:v>
                </c:pt>
                <c:pt idx="1461">
                  <c:v>1.1299999999999999</c:v>
                </c:pt>
                <c:pt idx="1462">
                  <c:v>1.1839999999999999</c:v>
                </c:pt>
                <c:pt idx="1463">
                  <c:v>1.1619999999999999</c:v>
                </c:pt>
                <c:pt idx="1464">
                  <c:v>1.1919999999999999</c:v>
                </c:pt>
                <c:pt idx="1465">
                  <c:v>1.165</c:v>
                </c:pt>
                <c:pt idx="1466">
                  <c:v>1.0820000000000001</c:v>
                </c:pt>
                <c:pt idx="1467">
                  <c:v>1.032</c:v>
                </c:pt>
                <c:pt idx="1468">
                  <c:v>0.96499999999999997</c:v>
                </c:pt>
                <c:pt idx="1469">
                  <c:v>0.97899999999999998</c:v>
                </c:pt>
                <c:pt idx="1470">
                  <c:v>0.97699999999999998</c:v>
                </c:pt>
                <c:pt idx="1471">
                  <c:v>0.97499999999999998</c:v>
                </c:pt>
                <c:pt idx="1472">
                  <c:v>0.93899999999999995</c:v>
                </c:pt>
                <c:pt idx="1473">
                  <c:v>0.99399999999999999</c:v>
                </c:pt>
                <c:pt idx="1474">
                  <c:v>0.97</c:v>
                </c:pt>
                <c:pt idx="1475">
                  <c:v>0.97399999999999998</c:v>
                </c:pt>
                <c:pt idx="1476">
                  <c:v>0.96099999999999997</c:v>
                </c:pt>
                <c:pt idx="1477">
                  <c:v>0.879</c:v>
                </c:pt>
                <c:pt idx="1478">
                  <c:v>0.85699999999999998</c:v>
                </c:pt>
                <c:pt idx="1479">
                  <c:v>0.83699999999999997</c:v>
                </c:pt>
                <c:pt idx="1480">
                  <c:v>0.83399999999999996</c:v>
                </c:pt>
                <c:pt idx="1481">
                  <c:v>0.871</c:v>
                </c:pt>
                <c:pt idx="1482">
                  <c:v>0.86199999999999999</c:v>
                </c:pt>
                <c:pt idx="1483">
                  <c:v>0.90500000000000003</c:v>
                </c:pt>
                <c:pt idx="1484">
                  <c:v>0.94199999999999995</c:v>
                </c:pt>
                <c:pt idx="1485">
                  <c:v>0.90700000000000003</c:v>
                </c:pt>
                <c:pt idx="1486">
                  <c:v>0.90100000000000002</c:v>
                </c:pt>
                <c:pt idx="1487">
                  <c:v>0.89600000000000002</c:v>
                </c:pt>
                <c:pt idx="1488">
                  <c:v>0.91600000000000004</c:v>
                </c:pt>
                <c:pt idx="1489">
                  <c:v>0.90700000000000003</c:v>
                </c:pt>
                <c:pt idx="1490">
                  <c:v>0.873</c:v>
                </c:pt>
                <c:pt idx="1491">
                  <c:v>0.81</c:v>
                </c:pt>
                <c:pt idx="1492">
                  <c:v>0.78800000000000003</c:v>
                </c:pt>
                <c:pt idx="1493">
                  <c:v>0.73899999999999999</c:v>
                </c:pt>
                <c:pt idx="1494">
                  <c:v>0.72699999999999998</c:v>
                </c:pt>
                <c:pt idx="1495">
                  <c:v>0.69</c:v>
                </c:pt>
                <c:pt idx="1496">
                  <c:v>0.71499999999999997</c:v>
                </c:pt>
                <c:pt idx="1497">
                  <c:v>0.70399999999999996</c:v>
                </c:pt>
                <c:pt idx="1498">
                  <c:v>0.70099999999999996</c:v>
                </c:pt>
                <c:pt idx="1499">
                  <c:v>0.71899999999999997</c:v>
                </c:pt>
                <c:pt idx="1500">
                  <c:v>0.73</c:v>
                </c:pt>
                <c:pt idx="1501">
                  <c:v>0.77300000000000002</c:v>
                </c:pt>
                <c:pt idx="1502">
                  <c:v>0.80200000000000005</c:v>
                </c:pt>
                <c:pt idx="1503">
                  <c:v>0.82699999999999996</c:v>
                </c:pt>
                <c:pt idx="1504">
                  <c:v>0.83499999999999996</c:v>
                </c:pt>
                <c:pt idx="1505">
                  <c:v>0.82799999999999996</c:v>
                </c:pt>
                <c:pt idx="1506">
                  <c:v>0.86799999999999999</c:v>
                </c:pt>
                <c:pt idx="1507">
                  <c:v>0.85199999999999998</c:v>
                </c:pt>
                <c:pt idx="1508">
                  <c:v>0.81100000000000005</c:v>
                </c:pt>
                <c:pt idx="1509">
                  <c:v>0.86</c:v>
                </c:pt>
                <c:pt idx="1510">
                  <c:v>0.78</c:v>
                </c:pt>
                <c:pt idx="1511">
                  <c:v>0.70899999999999996</c:v>
                </c:pt>
                <c:pt idx="1512">
                  <c:v>0.69799999999999995</c:v>
                </c:pt>
                <c:pt idx="1513">
                  <c:v>0.74099999999999999</c:v>
                </c:pt>
                <c:pt idx="1514">
                  <c:v>0.73899999999999999</c:v>
                </c:pt>
                <c:pt idx="1515">
                  <c:v>0.72499999999999998</c:v>
                </c:pt>
                <c:pt idx="1516">
                  <c:v>0.74199999999999999</c:v>
                </c:pt>
                <c:pt idx="1517">
                  <c:v>0.68400000000000005</c:v>
                </c:pt>
                <c:pt idx="1518">
                  <c:v>0.70399999999999996</c:v>
                </c:pt>
                <c:pt idx="1519">
                  <c:v>0.72099999999999997</c:v>
                </c:pt>
                <c:pt idx="1520">
                  <c:v>0.69199999999999995</c:v>
                </c:pt>
                <c:pt idx="1521">
                  <c:v>0.69099999999999995</c:v>
                </c:pt>
                <c:pt idx="1522">
                  <c:v>0.69</c:v>
                </c:pt>
                <c:pt idx="1523">
                  <c:v>0.70799999999999996</c:v>
                </c:pt>
                <c:pt idx="1524">
                  <c:v>0.74299999999999999</c:v>
                </c:pt>
                <c:pt idx="1525">
                  <c:v>0.70599999999999996</c:v>
                </c:pt>
                <c:pt idx="1526">
                  <c:v>0.73299999999999998</c:v>
                </c:pt>
                <c:pt idx="1527">
                  <c:v>0.76</c:v>
                </c:pt>
                <c:pt idx="1528">
                  <c:v>0.71299999999999997</c:v>
                </c:pt>
                <c:pt idx="1529">
                  <c:v>0.69399999999999995</c:v>
                </c:pt>
                <c:pt idx="1530">
                  <c:v>0.70199999999999996</c:v>
                </c:pt>
                <c:pt idx="1531">
                  <c:v>0.68799999999999994</c:v>
                </c:pt>
                <c:pt idx="1532">
                  <c:v>0.69099999999999995</c:v>
                </c:pt>
                <c:pt idx="1533">
                  <c:v>0.74199999999999999</c:v>
                </c:pt>
                <c:pt idx="1534">
                  <c:v>0.752</c:v>
                </c:pt>
                <c:pt idx="1535">
                  <c:v>0.72</c:v>
                </c:pt>
                <c:pt idx="1536">
                  <c:v>0.754</c:v>
                </c:pt>
                <c:pt idx="1537">
                  <c:v>0.75900000000000001</c:v>
                </c:pt>
                <c:pt idx="1538">
                  <c:v>0.72399999999999998</c:v>
                </c:pt>
                <c:pt idx="1539">
                  <c:v>0.69499999999999995</c:v>
                </c:pt>
                <c:pt idx="1540">
                  <c:v>0.74199999999999999</c:v>
                </c:pt>
                <c:pt idx="1541">
                  <c:v>0.72599999999999998</c:v>
                </c:pt>
                <c:pt idx="1542">
                  <c:v>0.77400000000000002</c:v>
                </c:pt>
                <c:pt idx="1543">
                  <c:v>0.77200000000000002</c:v>
                </c:pt>
                <c:pt idx="1544">
                  <c:v>0.81499999999999995</c:v>
                </c:pt>
                <c:pt idx="1545">
                  <c:v>0.81799999999999995</c:v>
                </c:pt>
                <c:pt idx="1546">
                  <c:v>0.81799999999999995</c:v>
                </c:pt>
                <c:pt idx="1547">
                  <c:v>0.78300000000000003</c:v>
                </c:pt>
                <c:pt idx="1548">
                  <c:v>0.76500000000000001</c:v>
                </c:pt>
                <c:pt idx="1549">
                  <c:v>0.77600000000000002</c:v>
                </c:pt>
                <c:pt idx="1550">
                  <c:v>0.75900000000000001</c:v>
                </c:pt>
                <c:pt idx="1551">
                  <c:v>0.72899999999999998</c:v>
                </c:pt>
                <c:pt idx="1552">
                  <c:v>0.75600000000000001</c:v>
                </c:pt>
                <c:pt idx="1553">
                  <c:v>0.745</c:v>
                </c:pt>
                <c:pt idx="1554">
                  <c:v>0.69799999999999995</c:v>
                </c:pt>
                <c:pt idx="1555">
                  <c:v>0.71899999999999997</c:v>
                </c:pt>
                <c:pt idx="1556">
                  <c:v>0.72399999999999998</c:v>
                </c:pt>
                <c:pt idx="1557">
                  <c:v>0.68600000000000005</c:v>
                </c:pt>
                <c:pt idx="1558">
                  <c:v>0.72899999999999998</c:v>
                </c:pt>
                <c:pt idx="1559">
                  <c:v>0.78100000000000003</c:v>
                </c:pt>
                <c:pt idx="1560">
                  <c:v>0.77100000000000002</c:v>
                </c:pt>
                <c:pt idx="1561">
                  <c:v>0.81599999999999995</c:v>
                </c:pt>
                <c:pt idx="1562">
                  <c:v>0.8</c:v>
                </c:pt>
                <c:pt idx="1563">
                  <c:v>0.80500000000000005</c:v>
                </c:pt>
                <c:pt idx="1564">
                  <c:v>0.80100000000000005</c:v>
                </c:pt>
                <c:pt idx="1565">
                  <c:v>0.86099999999999999</c:v>
                </c:pt>
                <c:pt idx="1566">
                  <c:v>0.99</c:v>
                </c:pt>
                <c:pt idx="1567">
                  <c:v>0.96699999999999997</c:v>
                </c:pt>
                <c:pt idx="1568">
                  <c:v>0.96699999999999997</c:v>
                </c:pt>
                <c:pt idx="1569">
                  <c:v>0.95099999999999996</c:v>
                </c:pt>
                <c:pt idx="1570">
                  <c:v>0.89700000000000002</c:v>
                </c:pt>
                <c:pt idx="1571">
                  <c:v>0.89100000000000001</c:v>
                </c:pt>
                <c:pt idx="1572">
                  <c:v>0.92600000000000005</c:v>
                </c:pt>
                <c:pt idx="1573">
                  <c:v>0.90400000000000003</c:v>
                </c:pt>
                <c:pt idx="1574">
                  <c:v>0.91400000000000003</c:v>
                </c:pt>
                <c:pt idx="1575">
                  <c:v>0.93700000000000006</c:v>
                </c:pt>
                <c:pt idx="1576">
                  <c:v>0.96399999999999997</c:v>
                </c:pt>
                <c:pt idx="1577">
                  <c:v>0.96899999999999997</c:v>
                </c:pt>
                <c:pt idx="1578">
                  <c:v>1.0209999999999999</c:v>
                </c:pt>
                <c:pt idx="1579">
                  <c:v>0.98</c:v>
                </c:pt>
                <c:pt idx="1580">
                  <c:v>1.048</c:v>
                </c:pt>
                <c:pt idx="1581">
                  <c:v>1.0780000000000001</c:v>
                </c:pt>
                <c:pt idx="1582">
                  <c:v>1.0569999999999999</c:v>
                </c:pt>
                <c:pt idx="1583">
                  <c:v>1.0980000000000001</c:v>
                </c:pt>
                <c:pt idx="1584">
                  <c:v>1.0940000000000001</c:v>
                </c:pt>
                <c:pt idx="1585">
                  <c:v>1.036</c:v>
                </c:pt>
                <c:pt idx="1586">
                  <c:v>1.0580000000000001</c:v>
                </c:pt>
                <c:pt idx="1587">
                  <c:v>1.101</c:v>
                </c:pt>
                <c:pt idx="1588">
                  <c:v>1.0820000000000001</c:v>
                </c:pt>
                <c:pt idx="1589">
                  <c:v>1.0629999999999999</c:v>
                </c:pt>
                <c:pt idx="1590">
                  <c:v>1.079</c:v>
                </c:pt>
                <c:pt idx="1591">
                  <c:v>1.0900000000000001</c:v>
                </c:pt>
                <c:pt idx="1592">
                  <c:v>1.0529999999999999</c:v>
                </c:pt>
                <c:pt idx="1593">
                  <c:v>1.079</c:v>
                </c:pt>
                <c:pt idx="1594">
                  <c:v>1.0289999999999999</c:v>
                </c:pt>
                <c:pt idx="1595">
                  <c:v>1.0469999999999999</c:v>
                </c:pt>
                <c:pt idx="1596">
                  <c:v>1.0389999999999999</c:v>
                </c:pt>
                <c:pt idx="1597">
                  <c:v>1.016</c:v>
                </c:pt>
                <c:pt idx="1598">
                  <c:v>1.0329999999999999</c:v>
                </c:pt>
                <c:pt idx="1599">
                  <c:v>1.0569999999999999</c:v>
                </c:pt>
                <c:pt idx="1600">
                  <c:v>1.06</c:v>
                </c:pt>
                <c:pt idx="1601">
                  <c:v>1.1220000000000001</c:v>
                </c:pt>
                <c:pt idx="1602">
                  <c:v>1.099</c:v>
                </c:pt>
                <c:pt idx="1603">
                  <c:v>1.1419999999999999</c:v>
                </c:pt>
                <c:pt idx="1604">
                  <c:v>1.1679999999999999</c:v>
                </c:pt>
                <c:pt idx="1605">
                  <c:v>1.155</c:v>
                </c:pt>
                <c:pt idx="1606">
                  <c:v>1.137</c:v>
                </c:pt>
                <c:pt idx="1607">
                  <c:v>1.194</c:v>
                </c:pt>
                <c:pt idx="1608">
                  <c:v>1.1619999999999999</c:v>
                </c:pt>
                <c:pt idx="1609">
                  <c:v>1.1200000000000001</c:v>
                </c:pt>
                <c:pt idx="1610">
                  <c:v>1.091</c:v>
                </c:pt>
                <c:pt idx="1611">
                  <c:v>1.075</c:v>
                </c:pt>
                <c:pt idx="1612">
                  <c:v>1.0329999999999999</c:v>
                </c:pt>
                <c:pt idx="1613">
                  <c:v>1.0489999999999999</c:v>
                </c:pt>
                <c:pt idx="1614">
                  <c:v>0.997</c:v>
                </c:pt>
                <c:pt idx="1615">
                  <c:v>1.0089999999999999</c:v>
                </c:pt>
                <c:pt idx="1616">
                  <c:v>1.0169999999999999</c:v>
                </c:pt>
                <c:pt idx="1617">
                  <c:v>1.0249999999999999</c:v>
                </c:pt>
                <c:pt idx="1618">
                  <c:v>1.028</c:v>
                </c:pt>
                <c:pt idx="1619">
                  <c:v>0.95299999999999996</c:v>
                </c:pt>
                <c:pt idx="1620">
                  <c:v>0.96399999999999997</c:v>
                </c:pt>
                <c:pt idx="1621">
                  <c:v>0.96199999999999997</c:v>
                </c:pt>
                <c:pt idx="1622">
                  <c:v>0.95699999999999996</c:v>
                </c:pt>
                <c:pt idx="1623">
                  <c:v>0.93600000000000005</c:v>
                </c:pt>
                <c:pt idx="1624">
                  <c:v>0.97599999999999998</c:v>
                </c:pt>
                <c:pt idx="1625">
                  <c:v>1.014</c:v>
                </c:pt>
                <c:pt idx="1626">
                  <c:v>1.0009999999999999</c:v>
                </c:pt>
                <c:pt idx="1627">
                  <c:v>0.99</c:v>
                </c:pt>
                <c:pt idx="1628">
                  <c:v>1.004</c:v>
                </c:pt>
                <c:pt idx="1629">
                  <c:v>1.0409999999999999</c:v>
                </c:pt>
                <c:pt idx="1630">
                  <c:v>1.0760000000000001</c:v>
                </c:pt>
                <c:pt idx="1631">
                  <c:v>1.06</c:v>
                </c:pt>
                <c:pt idx="1632">
                  <c:v>1.026</c:v>
                </c:pt>
                <c:pt idx="1633">
                  <c:v>1.048</c:v>
                </c:pt>
                <c:pt idx="1634">
                  <c:v>1.085</c:v>
                </c:pt>
                <c:pt idx="1635">
                  <c:v>1.1479999999999999</c:v>
                </c:pt>
                <c:pt idx="1636">
                  <c:v>1.1459999999999999</c:v>
                </c:pt>
                <c:pt idx="1637">
                  <c:v>1.103</c:v>
                </c:pt>
                <c:pt idx="1638">
                  <c:v>1.123</c:v>
                </c:pt>
                <c:pt idx="1639">
                  <c:v>1.1020000000000001</c:v>
                </c:pt>
                <c:pt idx="1640">
                  <c:v>1.079</c:v>
                </c:pt>
                <c:pt idx="1641">
                  <c:v>1.0609999999999999</c:v>
                </c:pt>
                <c:pt idx="1642">
                  <c:v>1.0669999999999999</c:v>
                </c:pt>
                <c:pt idx="1643">
                  <c:v>1.056</c:v>
                </c:pt>
                <c:pt idx="1644">
                  <c:v>1.073</c:v>
                </c:pt>
                <c:pt idx="1645">
                  <c:v>1.081</c:v>
                </c:pt>
                <c:pt idx="1646">
                  <c:v>0.98499999999999999</c:v>
                </c:pt>
                <c:pt idx="1647">
                  <c:v>0.94899999999999995</c:v>
                </c:pt>
                <c:pt idx="1648">
                  <c:v>0.98799999999999999</c:v>
                </c:pt>
                <c:pt idx="1649">
                  <c:v>0.95599999999999996</c:v>
                </c:pt>
                <c:pt idx="1650">
                  <c:v>0.93899999999999995</c:v>
                </c:pt>
                <c:pt idx="1651">
                  <c:v>0.997</c:v>
                </c:pt>
                <c:pt idx="1652">
                  <c:v>1.03</c:v>
                </c:pt>
                <c:pt idx="1653">
                  <c:v>1.024</c:v>
                </c:pt>
                <c:pt idx="1654">
                  <c:v>1.081</c:v>
                </c:pt>
                <c:pt idx="1655">
                  <c:v>1.0840000000000001</c:v>
                </c:pt>
                <c:pt idx="1656">
                  <c:v>1.091</c:v>
                </c:pt>
                <c:pt idx="1657">
                  <c:v>1.091</c:v>
                </c:pt>
                <c:pt idx="1658">
                  <c:v>1.0489999999999999</c:v>
                </c:pt>
                <c:pt idx="1659">
                  <c:v>1.0069999999999999</c:v>
                </c:pt>
                <c:pt idx="1660">
                  <c:v>1.1060000000000001</c:v>
                </c:pt>
                <c:pt idx="1661">
                  <c:v>1.0609999999999999</c:v>
                </c:pt>
                <c:pt idx="1662">
                  <c:v>1.1040000000000001</c:v>
                </c:pt>
                <c:pt idx="1663">
                  <c:v>1.149</c:v>
                </c:pt>
                <c:pt idx="1664">
                  <c:v>1.171</c:v>
                </c:pt>
                <c:pt idx="1665">
                  <c:v>1.1639999999999999</c:v>
                </c:pt>
                <c:pt idx="1666">
                  <c:v>1.1719999999999999</c:v>
                </c:pt>
                <c:pt idx="1667">
                  <c:v>1.1719999999999999</c:v>
                </c:pt>
                <c:pt idx="1668">
                  <c:v>1.228</c:v>
                </c:pt>
                <c:pt idx="1669">
                  <c:v>1.302</c:v>
                </c:pt>
                <c:pt idx="1670">
                  <c:v>1.3069999999999999</c:v>
                </c:pt>
                <c:pt idx="1671">
                  <c:v>1.325</c:v>
                </c:pt>
                <c:pt idx="1672">
                  <c:v>1.369</c:v>
                </c:pt>
                <c:pt idx="1673">
                  <c:v>1.367</c:v>
                </c:pt>
                <c:pt idx="1674">
                  <c:v>1.345</c:v>
                </c:pt>
                <c:pt idx="1675">
                  <c:v>1.379</c:v>
                </c:pt>
                <c:pt idx="1676">
                  <c:v>1.4350000000000001</c:v>
                </c:pt>
                <c:pt idx="1677">
                  <c:v>1.44</c:v>
                </c:pt>
                <c:pt idx="1678">
                  <c:v>1.4159999999999999</c:v>
                </c:pt>
                <c:pt idx="1679">
                  <c:v>1.3959999999999999</c:v>
                </c:pt>
                <c:pt idx="1680">
                  <c:v>1.4350000000000001</c:v>
                </c:pt>
                <c:pt idx="1681">
                  <c:v>1.498</c:v>
                </c:pt>
                <c:pt idx="1682">
                  <c:v>1.476</c:v>
                </c:pt>
                <c:pt idx="1683">
                  <c:v>1.5</c:v>
                </c:pt>
                <c:pt idx="1684">
                  <c:v>1.452</c:v>
                </c:pt>
                <c:pt idx="1685">
                  <c:v>1.4570000000000001</c:v>
                </c:pt>
                <c:pt idx="1686">
                  <c:v>1.494</c:v>
                </c:pt>
                <c:pt idx="1687">
                  <c:v>1.5289999999999999</c:v>
                </c:pt>
                <c:pt idx="1688">
                  <c:v>1.59</c:v>
                </c:pt>
                <c:pt idx="1689">
                  <c:v>1.5089999999999999</c:v>
                </c:pt>
                <c:pt idx="1690">
                  <c:v>1.534</c:v>
                </c:pt>
                <c:pt idx="1691">
                  <c:v>1.5229999999999999</c:v>
                </c:pt>
                <c:pt idx="1692">
                  <c:v>1.482</c:v>
                </c:pt>
                <c:pt idx="1693">
                  <c:v>1.4550000000000001</c:v>
                </c:pt>
                <c:pt idx="1694">
                  <c:v>1.4419999999999999</c:v>
                </c:pt>
                <c:pt idx="1695">
                  <c:v>1.4930000000000001</c:v>
                </c:pt>
                <c:pt idx="1696">
                  <c:v>1.534</c:v>
                </c:pt>
                <c:pt idx="1697">
                  <c:v>1.532</c:v>
                </c:pt>
                <c:pt idx="1698">
                  <c:v>1.478</c:v>
                </c:pt>
                <c:pt idx="1699">
                  <c:v>1.484</c:v>
                </c:pt>
                <c:pt idx="1700">
                  <c:v>1.5049999999999999</c:v>
                </c:pt>
                <c:pt idx="1701">
                  <c:v>1.47</c:v>
                </c:pt>
                <c:pt idx="1702">
                  <c:v>1.49</c:v>
                </c:pt>
                <c:pt idx="1703">
                  <c:v>1.526</c:v>
                </c:pt>
                <c:pt idx="1704">
                  <c:v>1.538</c:v>
                </c:pt>
                <c:pt idx="1705">
                  <c:v>1.4370000000000001</c:v>
                </c:pt>
                <c:pt idx="1706">
                  <c:v>1.4370000000000001</c:v>
                </c:pt>
                <c:pt idx="1707">
                  <c:v>1.4530000000000001</c:v>
                </c:pt>
                <c:pt idx="1708">
                  <c:v>1.448</c:v>
                </c:pt>
                <c:pt idx="1709">
                  <c:v>1.419</c:v>
                </c:pt>
                <c:pt idx="1710">
                  <c:v>1.42</c:v>
                </c:pt>
                <c:pt idx="1711">
                  <c:v>1.409</c:v>
                </c:pt>
                <c:pt idx="1712">
                  <c:v>1.41</c:v>
                </c:pt>
                <c:pt idx="1713">
                  <c:v>1.4239999999999999</c:v>
                </c:pt>
                <c:pt idx="1714">
                  <c:v>1.42</c:v>
                </c:pt>
                <c:pt idx="1715">
                  <c:v>1.4450000000000001</c:v>
                </c:pt>
                <c:pt idx="1716">
                  <c:v>1.474</c:v>
                </c:pt>
                <c:pt idx="1717">
                  <c:v>1.508</c:v>
                </c:pt>
                <c:pt idx="1718">
                  <c:v>1.522</c:v>
                </c:pt>
                <c:pt idx="1719">
                  <c:v>1.512</c:v>
                </c:pt>
                <c:pt idx="1720">
                  <c:v>1.5549999999999999</c:v>
                </c:pt>
                <c:pt idx="1721">
                  <c:v>1.5629999999999999</c:v>
                </c:pt>
                <c:pt idx="1722">
                  <c:v>1.55</c:v>
                </c:pt>
                <c:pt idx="1723">
                  <c:v>1.5980000000000001</c:v>
                </c:pt>
                <c:pt idx="1724">
                  <c:v>1.518</c:v>
                </c:pt>
                <c:pt idx="1725">
                  <c:v>1.526</c:v>
                </c:pt>
                <c:pt idx="1726">
                  <c:v>1.508</c:v>
                </c:pt>
                <c:pt idx="1727">
                  <c:v>1.4770000000000001</c:v>
                </c:pt>
                <c:pt idx="1728">
                  <c:v>1.484</c:v>
                </c:pt>
                <c:pt idx="1729">
                  <c:v>1.43</c:v>
                </c:pt>
                <c:pt idx="1730">
                  <c:v>1.371</c:v>
                </c:pt>
                <c:pt idx="1731">
                  <c:v>1.373</c:v>
                </c:pt>
                <c:pt idx="1732">
                  <c:v>1.4239999999999999</c:v>
                </c:pt>
                <c:pt idx="1733">
                  <c:v>1.4419999999999999</c:v>
                </c:pt>
                <c:pt idx="1734">
                  <c:v>1.4490000000000001</c:v>
                </c:pt>
                <c:pt idx="1735">
                  <c:v>1.4810000000000001</c:v>
                </c:pt>
                <c:pt idx="1736">
                  <c:v>1.5089999999999999</c:v>
                </c:pt>
                <c:pt idx="1737">
                  <c:v>1.4890000000000001</c:v>
                </c:pt>
                <c:pt idx="1738">
                  <c:v>1.482</c:v>
                </c:pt>
                <c:pt idx="1739">
                  <c:v>1.4650000000000001</c:v>
                </c:pt>
                <c:pt idx="1740">
                  <c:v>1.4570000000000001</c:v>
                </c:pt>
                <c:pt idx="1741">
                  <c:v>1.4730000000000001</c:v>
                </c:pt>
                <c:pt idx="1742">
                  <c:v>1.472</c:v>
                </c:pt>
                <c:pt idx="1743">
                  <c:v>1.516</c:v>
                </c:pt>
                <c:pt idx="1744">
                  <c:v>1.4990000000000001</c:v>
                </c:pt>
                <c:pt idx="1745">
                  <c:v>1.4610000000000001</c:v>
                </c:pt>
                <c:pt idx="1746">
                  <c:v>1.52</c:v>
                </c:pt>
                <c:pt idx="1747">
                  <c:v>1.482</c:v>
                </c:pt>
                <c:pt idx="1748">
                  <c:v>1.43</c:v>
                </c:pt>
                <c:pt idx="1749">
                  <c:v>1.482</c:v>
                </c:pt>
                <c:pt idx="1750">
                  <c:v>1.5009999999999999</c:v>
                </c:pt>
                <c:pt idx="1751">
                  <c:v>1.4930000000000001</c:v>
                </c:pt>
                <c:pt idx="1752">
                  <c:v>1.4930000000000001</c:v>
                </c:pt>
                <c:pt idx="1753">
                  <c:v>1.5229999999999999</c:v>
                </c:pt>
                <c:pt idx="1754">
                  <c:v>1.5309999999999999</c:v>
                </c:pt>
                <c:pt idx="1755">
                  <c:v>1.5089999999999999</c:v>
                </c:pt>
                <c:pt idx="1756">
                  <c:v>1.5109999999999999</c:v>
                </c:pt>
                <c:pt idx="1757">
                  <c:v>1.5389999999999999</c:v>
                </c:pt>
                <c:pt idx="1758">
                  <c:v>1.548</c:v>
                </c:pt>
                <c:pt idx="1759">
                  <c:v>1.54</c:v>
                </c:pt>
                <c:pt idx="1760">
                  <c:v>1.6479999999999999</c:v>
                </c:pt>
                <c:pt idx="1761">
                  <c:v>1.6080000000000001</c:v>
                </c:pt>
                <c:pt idx="1762">
                  <c:v>1.5469999999999999</c:v>
                </c:pt>
                <c:pt idx="1763">
                  <c:v>1.5069999999999999</c:v>
                </c:pt>
                <c:pt idx="1764">
                  <c:v>1.532</c:v>
                </c:pt>
                <c:pt idx="1765">
                  <c:v>1.54</c:v>
                </c:pt>
                <c:pt idx="1766">
                  <c:v>1.5489999999999999</c:v>
                </c:pt>
                <c:pt idx="1767">
                  <c:v>1.5169999999999999</c:v>
                </c:pt>
                <c:pt idx="1768">
                  <c:v>1.504</c:v>
                </c:pt>
                <c:pt idx="1769">
                  <c:v>1.5209999999999999</c:v>
                </c:pt>
                <c:pt idx="1770">
                  <c:v>1.601</c:v>
                </c:pt>
                <c:pt idx="1771">
                  <c:v>1.5840000000000001</c:v>
                </c:pt>
                <c:pt idx="1772">
                  <c:v>1.5880000000000001</c:v>
                </c:pt>
                <c:pt idx="1773">
                  <c:v>1.5149999999999999</c:v>
                </c:pt>
                <c:pt idx="1774">
                  <c:v>1.512</c:v>
                </c:pt>
                <c:pt idx="1775">
                  <c:v>1.5229999999999999</c:v>
                </c:pt>
                <c:pt idx="1776">
                  <c:v>1.4750000000000001</c:v>
                </c:pt>
                <c:pt idx="1777">
                  <c:v>1.446</c:v>
                </c:pt>
                <c:pt idx="1778">
                  <c:v>1.385</c:v>
                </c:pt>
                <c:pt idx="1779">
                  <c:v>1.407</c:v>
                </c:pt>
                <c:pt idx="1780">
                  <c:v>1.4410000000000001</c:v>
                </c:pt>
                <c:pt idx="1781">
                  <c:v>1.456</c:v>
                </c:pt>
                <c:pt idx="1782">
                  <c:v>1.4510000000000001</c:v>
                </c:pt>
                <c:pt idx="1783">
                  <c:v>1.448</c:v>
                </c:pt>
                <c:pt idx="1784">
                  <c:v>1.452</c:v>
                </c:pt>
                <c:pt idx="1785">
                  <c:v>1.4550000000000001</c:v>
                </c:pt>
                <c:pt idx="1786">
                  <c:v>1.4530000000000001</c:v>
                </c:pt>
                <c:pt idx="1787">
                  <c:v>1.504</c:v>
                </c:pt>
                <c:pt idx="1788">
                  <c:v>1.5069999999999999</c:v>
                </c:pt>
                <c:pt idx="1789">
                  <c:v>1.546</c:v>
                </c:pt>
                <c:pt idx="1790">
                  <c:v>1.577</c:v>
                </c:pt>
                <c:pt idx="1791">
                  <c:v>1.5229999999999999</c:v>
                </c:pt>
                <c:pt idx="1792">
                  <c:v>1.4379999999999999</c:v>
                </c:pt>
                <c:pt idx="1793">
                  <c:v>1.4730000000000001</c:v>
                </c:pt>
                <c:pt idx="1794">
                  <c:v>1.486</c:v>
                </c:pt>
                <c:pt idx="1795">
                  <c:v>1.5289999999999999</c:v>
                </c:pt>
                <c:pt idx="1796">
                  <c:v>1.514</c:v>
                </c:pt>
                <c:pt idx="1797">
                  <c:v>1.5429999999999999</c:v>
                </c:pt>
                <c:pt idx="1798">
                  <c:v>1.5009999999999999</c:v>
                </c:pt>
                <c:pt idx="1799">
                  <c:v>1.536</c:v>
                </c:pt>
                <c:pt idx="1800">
                  <c:v>1.5589999999999999</c:v>
                </c:pt>
                <c:pt idx="1801">
                  <c:v>1.6060000000000001</c:v>
                </c:pt>
                <c:pt idx="1802">
                  <c:v>1.5860000000000001</c:v>
                </c:pt>
                <c:pt idx="1803">
                  <c:v>1.617</c:v>
                </c:pt>
                <c:pt idx="1804">
                  <c:v>1.65</c:v>
                </c:pt>
                <c:pt idx="1805">
                  <c:v>1.6859999999999999</c:v>
                </c:pt>
                <c:pt idx="1806">
                  <c:v>1.726</c:v>
                </c:pt>
                <c:pt idx="1807">
                  <c:v>1.7310000000000001</c:v>
                </c:pt>
                <c:pt idx="1808">
                  <c:v>1.792</c:v>
                </c:pt>
                <c:pt idx="1809">
                  <c:v>1.6739999999999999</c:v>
                </c:pt>
                <c:pt idx="1810">
                  <c:v>1.536</c:v>
                </c:pt>
                <c:pt idx="1811">
                  <c:v>1.506</c:v>
                </c:pt>
                <c:pt idx="1812">
                  <c:v>1.647</c:v>
                </c:pt>
                <c:pt idx="1813">
                  <c:v>1.6579999999999999</c:v>
                </c:pt>
                <c:pt idx="1814">
                  <c:v>1.76</c:v>
                </c:pt>
                <c:pt idx="1815">
                  <c:v>1.76</c:v>
                </c:pt>
                <c:pt idx="1816">
                  <c:v>1.6919999999999999</c:v>
                </c:pt>
                <c:pt idx="1817">
                  <c:v>1.6379999999999999</c:v>
                </c:pt>
                <c:pt idx="1818">
                  <c:v>1.6559999999999999</c:v>
                </c:pt>
                <c:pt idx="1819">
                  <c:v>1.69</c:v>
                </c:pt>
                <c:pt idx="1820">
                  <c:v>1.6759999999999999</c:v>
                </c:pt>
                <c:pt idx="1821">
                  <c:v>1.6759999999999999</c:v>
                </c:pt>
                <c:pt idx="1822">
                  <c:v>1.696</c:v>
                </c:pt>
                <c:pt idx="1823">
                  <c:v>1.621</c:v>
                </c:pt>
                <c:pt idx="1824">
                  <c:v>1.55</c:v>
                </c:pt>
                <c:pt idx="1825">
                  <c:v>1.5369999999999999</c:v>
                </c:pt>
                <c:pt idx="1826">
                  <c:v>1.609</c:v>
                </c:pt>
                <c:pt idx="1827">
                  <c:v>1.575</c:v>
                </c:pt>
                <c:pt idx="1828">
                  <c:v>1.601</c:v>
                </c:pt>
                <c:pt idx="1829">
                  <c:v>1.6579999999999999</c:v>
                </c:pt>
                <c:pt idx="1830">
                  <c:v>1.76</c:v>
                </c:pt>
                <c:pt idx="1831">
                  <c:v>1.7629999999999999</c:v>
                </c:pt>
                <c:pt idx="1832">
                  <c:v>1.6240000000000001</c:v>
                </c:pt>
                <c:pt idx="1833">
                  <c:v>1.587</c:v>
                </c:pt>
                <c:pt idx="1834">
                  <c:v>1.589</c:v>
                </c:pt>
                <c:pt idx="1835">
                  <c:v>1.671</c:v>
                </c:pt>
                <c:pt idx="1836">
                  <c:v>1.4359999999999999</c:v>
                </c:pt>
                <c:pt idx="1837">
                  <c:v>1.345</c:v>
                </c:pt>
                <c:pt idx="1838">
                  <c:v>1.2310000000000001</c:v>
                </c:pt>
                <c:pt idx="1839">
                  <c:v>1.2629999999999999</c:v>
                </c:pt>
                <c:pt idx="1840">
                  <c:v>1.29</c:v>
                </c:pt>
                <c:pt idx="1841">
                  <c:v>1.2829999999999999</c:v>
                </c:pt>
                <c:pt idx="1842">
                  <c:v>1.3</c:v>
                </c:pt>
                <c:pt idx="1843">
                  <c:v>1.3140000000000001</c:v>
                </c:pt>
                <c:pt idx="1844">
                  <c:v>1.351</c:v>
                </c:pt>
                <c:pt idx="1845">
                  <c:v>1.276</c:v>
                </c:pt>
                <c:pt idx="1846">
                  <c:v>1.242</c:v>
                </c:pt>
                <c:pt idx="1847">
                  <c:v>1.335</c:v>
                </c:pt>
                <c:pt idx="1848">
                  <c:v>1.31</c:v>
                </c:pt>
                <c:pt idx="1849">
                  <c:v>1.3959999999999999</c:v>
                </c:pt>
                <c:pt idx="1850">
                  <c:v>1.292</c:v>
                </c:pt>
                <c:pt idx="1851">
                  <c:v>1.325</c:v>
                </c:pt>
                <c:pt idx="1852">
                  <c:v>1.242</c:v>
                </c:pt>
                <c:pt idx="1853">
                  <c:v>1.202</c:v>
                </c:pt>
                <c:pt idx="1854">
                  <c:v>1.341</c:v>
                </c:pt>
                <c:pt idx="1855">
                  <c:v>1.177</c:v>
                </c:pt>
                <c:pt idx="1856">
                  <c:v>1.042</c:v>
                </c:pt>
                <c:pt idx="1857">
                  <c:v>1.012</c:v>
                </c:pt>
                <c:pt idx="1858">
                  <c:v>0.95599999999999996</c:v>
                </c:pt>
                <c:pt idx="1859">
                  <c:v>0.83099999999999996</c:v>
                </c:pt>
                <c:pt idx="1860">
                  <c:v>0.77</c:v>
                </c:pt>
                <c:pt idx="1861">
                  <c:v>0.746</c:v>
                </c:pt>
                <c:pt idx="1862">
                  <c:v>0.76700000000000002</c:v>
                </c:pt>
                <c:pt idx="1863">
                  <c:v>0.748</c:v>
                </c:pt>
                <c:pt idx="1864">
                  <c:v>0.70499999999999996</c:v>
                </c:pt>
                <c:pt idx="1865">
                  <c:v>0.69599999999999995</c:v>
                </c:pt>
                <c:pt idx="1866">
                  <c:v>0.68700000000000006</c:v>
                </c:pt>
                <c:pt idx="1867">
                  <c:v>0.68700000000000006</c:v>
                </c:pt>
                <c:pt idx="1868">
                  <c:v>0.72</c:v>
                </c:pt>
                <c:pt idx="1869">
                  <c:v>0.76900000000000002</c:v>
                </c:pt>
                <c:pt idx="1870">
                  <c:v>0.77200000000000002</c:v>
                </c:pt>
                <c:pt idx="1871">
                  <c:v>0.79900000000000004</c:v>
                </c:pt>
                <c:pt idx="1872">
                  <c:v>0.79400000000000004</c:v>
                </c:pt>
                <c:pt idx="1873">
                  <c:v>0.80700000000000005</c:v>
                </c:pt>
                <c:pt idx="1874">
                  <c:v>0.80800000000000005</c:v>
                </c:pt>
                <c:pt idx="1875">
                  <c:v>0.81899999999999995</c:v>
                </c:pt>
                <c:pt idx="1876">
                  <c:v>0.8</c:v>
                </c:pt>
                <c:pt idx="1877">
                  <c:v>0.79700000000000004</c:v>
                </c:pt>
                <c:pt idx="1878">
                  <c:v>0.80500000000000005</c:v>
                </c:pt>
                <c:pt idx="1879">
                  <c:v>0.81499999999999995</c:v>
                </c:pt>
                <c:pt idx="1880">
                  <c:v>0.84499999999999997</c:v>
                </c:pt>
                <c:pt idx="1881">
                  <c:v>0.81599999999999995</c:v>
                </c:pt>
                <c:pt idx="1882">
                  <c:v>0.83699999999999997</c:v>
                </c:pt>
                <c:pt idx="1883">
                  <c:v>0.81599999999999995</c:v>
                </c:pt>
                <c:pt idx="1884">
                  <c:v>0.79900000000000004</c:v>
                </c:pt>
                <c:pt idx="1885">
                  <c:v>0.81299999999999994</c:v>
                </c:pt>
                <c:pt idx="1886">
                  <c:v>0.81899999999999995</c:v>
                </c:pt>
                <c:pt idx="1887">
                  <c:v>0.91800000000000004</c:v>
                </c:pt>
                <c:pt idx="1888">
                  <c:v>0.9</c:v>
                </c:pt>
                <c:pt idx="1889">
                  <c:v>0.92600000000000005</c:v>
                </c:pt>
                <c:pt idx="1890">
                  <c:v>0.96699999999999997</c:v>
                </c:pt>
                <c:pt idx="1891">
                  <c:v>0.86699999999999999</c:v>
                </c:pt>
                <c:pt idx="1892">
                  <c:v>0.98499999999999999</c:v>
                </c:pt>
                <c:pt idx="1893">
                  <c:v>1.07</c:v>
                </c:pt>
                <c:pt idx="1894">
                  <c:v>1.121</c:v>
                </c:pt>
                <c:pt idx="1895">
                  <c:v>1.087</c:v>
                </c:pt>
                <c:pt idx="1896">
                  <c:v>1.115</c:v>
                </c:pt>
                <c:pt idx="1897">
                  <c:v>1.0940000000000001</c:v>
                </c:pt>
                <c:pt idx="1898">
                  <c:v>1.1000000000000001</c:v>
                </c:pt>
                <c:pt idx="1899">
                  <c:v>1.1140000000000001</c:v>
                </c:pt>
                <c:pt idx="1900">
                  <c:v>1.1000000000000001</c:v>
                </c:pt>
                <c:pt idx="1901">
                  <c:v>1.0680000000000001</c:v>
                </c:pt>
                <c:pt idx="1902">
                  <c:v>1.095</c:v>
                </c:pt>
                <c:pt idx="1903">
                  <c:v>1.1499999999999999</c:v>
                </c:pt>
                <c:pt idx="1904">
                  <c:v>1.17</c:v>
                </c:pt>
                <c:pt idx="1905">
                  <c:v>1.1559999999999999</c:v>
                </c:pt>
                <c:pt idx="1906">
                  <c:v>1.145</c:v>
                </c:pt>
                <c:pt idx="1907">
                  <c:v>1.115</c:v>
                </c:pt>
                <c:pt idx="1908">
                  <c:v>1.0669999999999999</c:v>
                </c:pt>
                <c:pt idx="1909">
                  <c:v>1.081</c:v>
                </c:pt>
                <c:pt idx="1910">
                  <c:v>1.075</c:v>
                </c:pt>
                <c:pt idx="1911">
                  <c:v>1.087</c:v>
                </c:pt>
                <c:pt idx="1912">
                  <c:v>1.097</c:v>
                </c:pt>
                <c:pt idx="1913">
                  <c:v>1.087</c:v>
                </c:pt>
                <c:pt idx="1914">
                  <c:v>1.0629999999999999</c:v>
                </c:pt>
                <c:pt idx="1915">
                  <c:v>1.0389999999999999</c:v>
                </c:pt>
                <c:pt idx="1916">
                  <c:v>1.0940000000000001</c:v>
                </c:pt>
                <c:pt idx="1917">
                  <c:v>1.117</c:v>
                </c:pt>
                <c:pt idx="1918">
                  <c:v>1.081</c:v>
                </c:pt>
                <c:pt idx="1919">
                  <c:v>1.079</c:v>
                </c:pt>
                <c:pt idx="1920">
                  <c:v>1.141</c:v>
                </c:pt>
                <c:pt idx="1921">
                  <c:v>1.135</c:v>
                </c:pt>
                <c:pt idx="1922">
                  <c:v>1.1619999999999999</c:v>
                </c:pt>
                <c:pt idx="1923">
                  <c:v>1.1659999999999999</c:v>
                </c:pt>
                <c:pt idx="1924">
                  <c:v>1.109</c:v>
                </c:pt>
                <c:pt idx="1925">
                  <c:v>1.109</c:v>
                </c:pt>
                <c:pt idx="1926">
                  <c:v>1.2689999999999999</c:v>
                </c:pt>
                <c:pt idx="1927">
                  <c:v>1.1779999999999999</c:v>
                </c:pt>
                <c:pt idx="1928">
                  <c:v>1.1459999999999999</c:v>
                </c:pt>
                <c:pt idx="1929">
                  <c:v>1.139</c:v>
                </c:pt>
                <c:pt idx="1930">
                  <c:v>1.1200000000000001</c:v>
                </c:pt>
                <c:pt idx="1931">
                  <c:v>1.1619999999999999</c:v>
                </c:pt>
                <c:pt idx="1932">
                  <c:v>1.165</c:v>
                </c:pt>
                <c:pt idx="1933">
                  <c:v>1.129</c:v>
                </c:pt>
                <c:pt idx="1934">
                  <c:v>1.1930000000000001</c:v>
                </c:pt>
                <c:pt idx="1935">
                  <c:v>1.232</c:v>
                </c:pt>
                <c:pt idx="1936">
                  <c:v>1.1890000000000001</c:v>
                </c:pt>
                <c:pt idx="1937">
                  <c:v>1.0780000000000001</c:v>
                </c:pt>
                <c:pt idx="1938">
                  <c:v>1.212</c:v>
                </c:pt>
                <c:pt idx="1939">
                  <c:v>1.2589999999999999</c:v>
                </c:pt>
                <c:pt idx="1940">
                  <c:v>1.319</c:v>
                </c:pt>
                <c:pt idx="1941">
                  <c:v>1.3320000000000001</c:v>
                </c:pt>
                <c:pt idx="1942">
                  <c:v>1.3680000000000001</c:v>
                </c:pt>
                <c:pt idx="1943">
                  <c:v>1.383</c:v>
                </c:pt>
                <c:pt idx="1944">
                  <c:v>1.391</c:v>
                </c:pt>
                <c:pt idx="1945">
                  <c:v>1.397</c:v>
                </c:pt>
                <c:pt idx="1946">
                  <c:v>1.353</c:v>
                </c:pt>
                <c:pt idx="1947">
                  <c:v>1.335</c:v>
                </c:pt>
                <c:pt idx="1948">
                  <c:v>1.369</c:v>
                </c:pt>
                <c:pt idx="1949">
                  <c:v>1.4079999999999999</c:v>
                </c:pt>
                <c:pt idx="1950">
                  <c:v>1.4119999999999999</c:v>
                </c:pt>
                <c:pt idx="1951">
                  <c:v>1.4490000000000001</c:v>
                </c:pt>
                <c:pt idx="1952">
                  <c:v>1.4810000000000001</c:v>
                </c:pt>
                <c:pt idx="1953">
                  <c:v>1.526</c:v>
                </c:pt>
                <c:pt idx="1954">
                  <c:v>1.5649999999999999</c:v>
                </c:pt>
                <c:pt idx="1955">
                  <c:v>1.5820000000000001</c:v>
                </c:pt>
                <c:pt idx="1956">
                  <c:v>1.579</c:v>
                </c:pt>
                <c:pt idx="1957">
                  <c:v>1.538</c:v>
                </c:pt>
                <c:pt idx="1958">
                  <c:v>1.5389999999999999</c:v>
                </c:pt>
                <c:pt idx="1959">
                  <c:v>1.4990000000000001</c:v>
                </c:pt>
                <c:pt idx="1960">
                  <c:v>1.484</c:v>
                </c:pt>
                <c:pt idx="1961">
                  <c:v>1.5129999999999999</c:v>
                </c:pt>
                <c:pt idx="1962">
                  <c:v>1.5469999999999999</c:v>
                </c:pt>
                <c:pt idx="1963">
                  <c:v>1.577</c:v>
                </c:pt>
                <c:pt idx="1964">
                  <c:v>1.5920000000000001</c:v>
                </c:pt>
                <c:pt idx="1965">
                  <c:v>1.597</c:v>
                </c:pt>
                <c:pt idx="1966">
                  <c:v>1.623</c:v>
                </c:pt>
                <c:pt idx="1967">
                  <c:v>1.619</c:v>
                </c:pt>
                <c:pt idx="1968">
                  <c:v>1.613</c:v>
                </c:pt>
                <c:pt idx="1969">
                  <c:v>1.5940000000000001</c:v>
                </c:pt>
                <c:pt idx="1970">
                  <c:v>1.599</c:v>
                </c:pt>
                <c:pt idx="1971">
                  <c:v>1.6220000000000001</c:v>
                </c:pt>
                <c:pt idx="1972">
                  <c:v>1.62</c:v>
                </c:pt>
                <c:pt idx="1973">
                  <c:v>1.6759999999999999</c:v>
                </c:pt>
                <c:pt idx="1974">
                  <c:v>1.64</c:v>
                </c:pt>
                <c:pt idx="1975">
                  <c:v>1.696</c:v>
                </c:pt>
                <c:pt idx="1976">
                  <c:v>1.6819999999999999</c:v>
                </c:pt>
                <c:pt idx="1977">
                  <c:v>1.6759999999999999</c:v>
                </c:pt>
                <c:pt idx="1978">
                  <c:v>1.6679999999999999</c:v>
                </c:pt>
                <c:pt idx="1979">
                  <c:v>1.68</c:v>
                </c:pt>
                <c:pt idx="1980">
                  <c:v>1.6719999999999999</c:v>
                </c:pt>
                <c:pt idx="1981">
                  <c:v>1.7090000000000001</c:v>
                </c:pt>
                <c:pt idx="1982">
                  <c:v>1.7110000000000001</c:v>
                </c:pt>
                <c:pt idx="1983">
                  <c:v>1.7150000000000001</c:v>
                </c:pt>
                <c:pt idx="1984">
                  <c:v>1.7450000000000001</c:v>
                </c:pt>
                <c:pt idx="1985">
                  <c:v>1.7490000000000001</c:v>
                </c:pt>
                <c:pt idx="1986">
                  <c:v>1.746</c:v>
                </c:pt>
                <c:pt idx="1987">
                  <c:v>1.718</c:v>
                </c:pt>
                <c:pt idx="1988">
                  <c:v>1.708</c:v>
                </c:pt>
                <c:pt idx="1989">
                  <c:v>1.6819999999999999</c:v>
                </c:pt>
                <c:pt idx="1990">
                  <c:v>1.7110000000000001</c:v>
                </c:pt>
                <c:pt idx="1991">
                  <c:v>1.5669999999999999</c:v>
                </c:pt>
                <c:pt idx="1992">
                  <c:v>1.6379999999999999</c:v>
                </c:pt>
                <c:pt idx="1993">
                  <c:v>1.73</c:v>
                </c:pt>
                <c:pt idx="1994">
                  <c:v>1.754</c:v>
                </c:pt>
                <c:pt idx="1995">
                  <c:v>1.7629999999999999</c:v>
                </c:pt>
                <c:pt idx="1996">
                  <c:v>1.754</c:v>
                </c:pt>
                <c:pt idx="1997">
                  <c:v>1.7430000000000001</c:v>
                </c:pt>
                <c:pt idx="1998">
                  <c:v>1.7569999999999999</c:v>
                </c:pt>
                <c:pt idx="1999">
                  <c:v>1.744</c:v>
                </c:pt>
                <c:pt idx="2000">
                  <c:v>1.7589999999999999</c:v>
                </c:pt>
                <c:pt idx="2001">
                  <c:v>1.7509999999999999</c:v>
                </c:pt>
                <c:pt idx="2002">
                  <c:v>1.7809999999999999</c:v>
                </c:pt>
                <c:pt idx="2003">
                  <c:v>1.806</c:v>
                </c:pt>
                <c:pt idx="2004">
                  <c:v>1.8069999999999999</c:v>
                </c:pt>
                <c:pt idx="2005">
                  <c:v>1.7869999999999999</c:v>
                </c:pt>
                <c:pt idx="2006">
                  <c:v>1.827</c:v>
                </c:pt>
                <c:pt idx="2007">
                  <c:v>1.8240000000000001</c:v>
                </c:pt>
                <c:pt idx="2008">
                  <c:v>1.827</c:v>
                </c:pt>
                <c:pt idx="2009">
                  <c:v>1.8660000000000001</c:v>
                </c:pt>
                <c:pt idx="2010">
                  <c:v>1.9379999999999999</c:v>
                </c:pt>
                <c:pt idx="2011">
                  <c:v>1.901</c:v>
                </c:pt>
                <c:pt idx="2012">
                  <c:v>1.89</c:v>
                </c:pt>
                <c:pt idx="2013">
                  <c:v>1.8560000000000001</c:v>
                </c:pt>
                <c:pt idx="2014">
                  <c:v>1.883</c:v>
                </c:pt>
                <c:pt idx="2015">
                  <c:v>1.863</c:v>
                </c:pt>
                <c:pt idx="2016">
                  <c:v>1.827</c:v>
                </c:pt>
                <c:pt idx="2017">
                  <c:v>1.871</c:v>
                </c:pt>
                <c:pt idx="2018">
                  <c:v>1.83</c:v>
                </c:pt>
                <c:pt idx="2019">
                  <c:v>1.752</c:v>
                </c:pt>
                <c:pt idx="2020">
                  <c:v>1.8029999999999999</c:v>
                </c:pt>
                <c:pt idx="2021">
                  <c:v>1.7410000000000001</c:v>
                </c:pt>
                <c:pt idx="2022">
                  <c:v>1.742</c:v>
                </c:pt>
                <c:pt idx="2023">
                  <c:v>1.6919999999999999</c:v>
                </c:pt>
                <c:pt idx="2024">
                  <c:v>1.6359999999999999</c:v>
                </c:pt>
                <c:pt idx="2025">
                  <c:v>1.645</c:v>
                </c:pt>
                <c:pt idx="2026">
                  <c:v>1.6659999999999999</c:v>
                </c:pt>
                <c:pt idx="2027">
                  <c:v>1.675</c:v>
                </c:pt>
                <c:pt idx="2028">
                  <c:v>1.7030000000000001</c:v>
                </c:pt>
                <c:pt idx="2029">
                  <c:v>1.7030000000000001</c:v>
                </c:pt>
                <c:pt idx="2030">
                  <c:v>1.744</c:v>
                </c:pt>
                <c:pt idx="2031">
                  <c:v>1.7470000000000001</c:v>
                </c:pt>
                <c:pt idx="2032">
                  <c:v>1.782</c:v>
                </c:pt>
                <c:pt idx="2033">
                  <c:v>1.8089999999999999</c:v>
                </c:pt>
                <c:pt idx="2034">
                  <c:v>1.8180000000000001</c:v>
                </c:pt>
                <c:pt idx="2035">
                  <c:v>1.8340000000000001</c:v>
                </c:pt>
                <c:pt idx="2036">
                  <c:v>1.8460000000000001</c:v>
                </c:pt>
                <c:pt idx="2037">
                  <c:v>1.9350000000000001</c:v>
                </c:pt>
                <c:pt idx="2038">
                  <c:v>1.91</c:v>
                </c:pt>
                <c:pt idx="2039">
                  <c:v>1.885</c:v>
                </c:pt>
                <c:pt idx="2040">
                  <c:v>1.8540000000000001</c:v>
                </c:pt>
                <c:pt idx="2041">
                  <c:v>1.9239999999999999</c:v>
                </c:pt>
                <c:pt idx="2042">
                  <c:v>1.964</c:v>
                </c:pt>
                <c:pt idx="2043">
                  <c:v>1.98</c:v>
                </c:pt>
                <c:pt idx="2044">
                  <c:v>1.9710000000000001</c:v>
                </c:pt>
                <c:pt idx="2045">
                  <c:v>2.0099999999999998</c:v>
                </c:pt>
                <c:pt idx="2046">
                  <c:v>1.9670000000000001</c:v>
                </c:pt>
                <c:pt idx="2047">
                  <c:v>1.9219999999999999</c:v>
                </c:pt>
                <c:pt idx="2048">
                  <c:v>1.9139999999999999</c:v>
                </c:pt>
                <c:pt idx="2049">
                  <c:v>1.974</c:v>
                </c:pt>
                <c:pt idx="2050">
                  <c:v>2.008</c:v>
                </c:pt>
                <c:pt idx="2051">
                  <c:v>2.0019999999999998</c:v>
                </c:pt>
                <c:pt idx="2052">
                  <c:v>1.9910000000000001</c:v>
                </c:pt>
                <c:pt idx="2053">
                  <c:v>1.9850000000000001</c:v>
                </c:pt>
                <c:pt idx="2054">
                  <c:v>1.9750000000000001</c:v>
                </c:pt>
                <c:pt idx="2055">
                  <c:v>1.994</c:v>
                </c:pt>
                <c:pt idx="2056">
                  <c:v>2.0019999999999998</c:v>
                </c:pt>
                <c:pt idx="2057">
                  <c:v>2.0350000000000001</c:v>
                </c:pt>
                <c:pt idx="2058">
                  <c:v>2.044</c:v>
                </c:pt>
                <c:pt idx="2059">
                  <c:v>2.0739999999999998</c:v>
                </c:pt>
                <c:pt idx="2060">
                  <c:v>2.073</c:v>
                </c:pt>
                <c:pt idx="2061">
                  <c:v>2.073</c:v>
                </c:pt>
                <c:pt idx="2062">
                  <c:v>2.097</c:v>
                </c:pt>
                <c:pt idx="2063">
                  <c:v>2.1219999999999999</c:v>
                </c:pt>
                <c:pt idx="2064">
                  <c:v>2.1379999999999999</c:v>
                </c:pt>
                <c:pt idx="2065">
                  <c:v>2.1389999999999998</c:v>
                </c:pt>
                <c:pt idx="2066">
                  <c:v>2.165</c:v>
                </c:pt>
                <c:pt idx="2067">
                  <c:v>2.1019999999999999</c:v>
                </c:pt>
                <c:pt idx="2068">
                  <c:v>2.1070000000000002</c:v>
                </c:pt>
                <c:pt idx="2069">
                  <c:v>2.0920000000000001</c:v>
                </c:pt>
                <c:pt idx="2070">
                  <c:v>2.1059999999999999</c:v>
                </c:pt>
                <c:pt idx="2071">
                  <c:v>2.1059999999999999</c:v>
                </c:pt>
                <c:pt idx="2072">
                  <c:v>2.157</c:v>
                </c:pt>
                <c:pt idx="2073">
                  <c:v>2.1709999999999998</c:v>
                </c:pt>
                <c:pt idx="2074">
                  <c:v>2.1829999999999998</c:v>
                </c:pt>
                <c:pt idx="2075">
                  <c:v>2.1909999999999998</c:v>
                </c:pt>
                <c:pt idx="2076">
                  <c:v>2.1829999999999998</c:v>
                </c:pt>
                <c:pt idx="2077">
                  <c:v>2.2250000000000001</c:v>
                </c:pt>
                <c:pt idx="2078">
                  <c:v>2.214</c:v>
                </c:pt>
                <c:pt idx="2079">
                  <c:v>2.2200000000000002</c:v>
                </c:pt>
                <c:pt idx="2080">
                  <c:v>2.2400000000000002</c:v>
                </c:pt>
                <c:pt idx="2081">
                  <c:v>2.2589999999999999</c:v>
                </c:pt>
                <c:pt idx="2082">
                  <c:v>2.2589999999999999</c:v>
                </c:pt>
                <c:pt idx="2083">
                  <c:v>2.2120000000000002</c:v>
                </c:pt>
                <c:pt idx="2084">
                  <c:v>2.2010000000000001</c:v>
                </c:pt>
                <c:pt idx="2085">
                  <c:v>2.2170000000000001</c:v>
                </c:pt>
                <c:pt idx="2086">
                  <c:v>2.2599999999999998</c:v>
                </c:pt>
                <c:pt idx="2087">
                  <c:v>2.226</c:v>
                </c:pt>
                <c:pt idx="2088">
                  <c:v>2.1949999999999998</c:v>
                </c:pt>
                <c:pt idx="2089">
                  <c:v>2.1819999999999999</c:v>
                </c:pt>
                <c:pt idx="2090">
                  <c:v>2.1930000000000001</c:v>
                </c:pt>
                <c:pt idx="2091">
                  <c:v>2.1560000000000001</c:v>
                </c:pt>
                <c:pt idx="2092">
                  <c:v>2.1890000000000001</c:v>
                </c:pt>
                <c:pt idx="2093">
                  <c:v>2.2290000000000001</c:v>
                </c:pt>
                <c:pt idx="2094">
                  <c:v>2.2189999999999999</c:v>
                </c:pt>
                <c:pt idx="2095">
                  <c:v>2.2250000000000001</c:v>
                </c:pt>
                <c:pt idx="2096">
                  <c:v>2.2290000000000001</c:v>
                </c:pt>
                <c:pt idx="2097">
                  <c:v>2.214</c:v>
                </c:pt>
                <c:pt idx="2098">
                  <c:v>2.1989999999999998</c:v>
                </c:pt>
                <c:pt idx="2099">
                  <c:v>2.1909999999999998</c:v>
                </c:pt>
                <c:pt idx="2100">
                  <c:v>2.23</c:v>
                </c:pt>
                <c:pt idx="2101">
                  <c:v>2.2570000000000001</c:v>
                </c:pt>
                <c:pt idx="2102">
                  <c:v>2.327</c:v>
                </c:pt>
                <c:pt idx="2103">
                  <c:v>2.3420000000000001</c:v>
                </c:pt>
                <c:pt idx="2104">
                  <c:v>2.3109999999999999</c:v>
                </c:pt>
                <c:pt idx="2105">
                  <c:v>2.3170000000000002</c:v>
                </c:pt>
                <c:pt idx="2106">
                  <c:v>2.306</c:v>
                </c:pt>
                <c:pt idx="2107">
                  <c:v>2.3340000000000001</c:v>
                </c:pt>
                <c:pt idx="2108">
                  <c:v>2.298</c:v>
                </c:pt>
                <c:pt idx="2109">
                  <c:v>2.3130000000000002</c:v>
                </c:pt>
                <c:pt idx="2110">
                  <c:v>2.3370000000000002</c:v>
                </c:pt>
                <c:pt idx="2111">
                  <c:v>2.3460000000000001</c:v>
                </c:pt>
                <c:pt idx="2112">
                  <c:v>2.3079999999999998</c:v>
                </c:pt>
                <c:pt idx="2113">
                  <c:v>2.343</c:v>
                </c:pt>
                <c:pt idx="2114">
                  <c:v>2.3740000000000001</c:v>
                </c:pt>
                <c:pt idx="2115">
                  <c:v>2.3730000000000002</c:v>
                </c:pt>
                <c:pt idx="2116">
                  <c:v>2.3660000000000001</c:v>
                </c:pt>
                <c:pt idx="2117">
                  <c:v>2.3380000000000001</c:v>
                </c:pt>
                <c:pt idx="2118">
                  <c:v>2.3450000000000002</c:v>
                </c:pt>
                <c:pt idx="2119">
                  <c:v>2.3610000000000002</c:v>
                </c:pt>
                <c:pt idx="2120">
                  <c:v>2.3530000000000002</c:v>
                </c:pt>
                <c:pt idx="2121">
                  <c:v>2.375</c:v>
                </c:pt>
                <c:pt idx="2122">
                  <c:v>2.391</c:v>
                </c:pt>
                <c:pt idx="2123">
                  <c:v>2.4180000000000001</c:v>
                </c:pt>
                <c:pt idx="2124">
                  <c:v>2.4</c:v>
                </c:pt>
                <c:pt idx="2125">
                  <c:v>2.403</c:v>
                </c:pt>
                <c:pt idx="2126">
                  <c:v>2.448</c:v>
                </c:pt>
                <c:pt idx="2127">
                  <c:v>2.4460000000000002</c:v>
                </c:pt>
                <c:pt idx="2128">
                  <c:v>2.423</c:v>
                </c:pt>
                <c:pt idx="2129">
                  <c:v>2.4079999999999999</c:v>
                </c:pt>
                <c:pt idx="2130">
                  <c:v>2.3919999999999999</c:v>
                </c:pt>
                <c:pt idx="2131">
                  <c:v>2.3849999999999998</c:v>
                </c:pt>
                <c:pt idx="2132">
                  <c:v>2.3889999999999998</c:v>
                </c:pt>
                <c:pt idx="2133">
                  <c:v>2.4049999999999998</c:v>
                </c:pt>
                <c:pt idx="2134">
                  <c:v>2.4209999999999998</c:v>
                </c:pt>
                <c:pt idx="2135">
                  <c:v>2.4780000000000002</c:v>
                </c:pt>
                <c:pt idx="2136">
                  <c:v>2.488</c:v>
                </c:pt>
                <c:pt idx="2137">
                  <c:v>2.4980000000000002</c:v>
                </c:pt>
                <c:pt idx="2138">
                  <c:v>2.4449999999999998</c:v>
                </c:pt>
                <c:pt idx="2139">
                  <c:v>2.4350000000000001</c:v>
                </c:pt>
                <c:pt idx="2140">
                  <c:v>2.4289999999999998</c:v>
                </c:pt>
                <c:pt idx="2141">
                  <c:v>2.4119999999999999</c:v>
                </c:pt>
                <c:pt idx="2142">
                  <c:v>2.4590000000000001</c:v>
                </c:pt>
                <c:pt idx="2143">
                  <c:v>2.4740000000000002</c:v>
                </c:pt>
                <c:pt idx="2144">
                  <c:v>2.4809999999999999</c:v>
                </c:pt>
                <c:pt idx="2145">
                  <c:v>2.4820000000000002</c:v>
                </c:pt>
                <c:pt idx="2146">
                  <c:v>2.4750000000000001</c:v>
                </c:pt>
                <c:pt idx="2147">
                  <c:v>2.4649999999999999</c:v>
                </c:pt>
                <c:pt idx="2148">
                  <c:v>2.4590000000000001</c:v>
                </c:pt>
                <c:pt idx="2149">
                  <c:v>2.427</c:v>
                </c:pt>
                <c:pt idx="2150">
                  <c:v>2.4169999999999998</c:v>
                </c:pt>
                <c:pt idx="2151">
                  <c:v>2.42</c:v>
                </c:pt>
                <c:pt idx="2152">
                  <c:v>2.41</c:v>
                </c:pt>
                <c:pt idx="2153">
                  <c:v>2.4910000000000001</c:v>
                </c:pt>
                <c:pt idx="2154">
                  <c:v>2.5310000000000001</c:v>
                </c:pt>
                <c:pt idx="2155">
                  <c:v>2.528</c:v>
                </c:pt>
                <c:pt idx="2156">
                  <c:v>2.5219999999999998</c:v>
                </c:pt>
                <c:pt idx="2157">
                  <c:v>2.4929999999999999</c:v>
                </c:pt>
                <c:pt idx="2158">
                  <c:v>2.4940000000000002</c:v>
                </c:pt>
                <c:pt idx="2159">
                  <c:v>2.4900000000000002</c:v>
                </c:pt>
                <c:pt idx="2160">
                  <c:v>2.5139999999999998</c:v>
                </c:pt>
                <c:pt idx="2161">
                  <c:v>2.492</c:v>
                </c:pt>
                <c:pt idx="2162">
                  <c:v>2.5059999999999998</c:v>
                </c:pt>
                <c:pt idx="2163">
                  <c:v>2.5070000000000001</c:v>
                </c:pt>
                <c:pt idx="2164">
                  <c:v>2.5070000000000001</c:v>
                </c:pt>
                <c:pt idx="2165">
                  <c:v>2.48</c:v>
                </c:pt>
                <c:pt idx="2166">
                  <c:v>2.488</c:v>
                </c:pt>
                <c:pt idx="2167">
                  <c:v>2.4790000000000001</c:v>
                </c:pt>
                <c:pt idx="2168">
                  <c:v>2.4550000000000001</c:v>
                </c:pt>
                <c:pt idx="2169">
                  <c:v>2.4689999999999999</c:v>
                </c:pt>
                <c:pt idx="2170">
                  <c:v>2.4929999999999999</c:v>
                </c:pt>
                <c:pt idx="2171">
                  <c:v>2.4940000000000002</c:v>
                </c:pt>
                <c:pt idx="2172">
                  <c:v>2.5169999999999999</c:v>
                </c:pt>
                <c:pt idx="2173">
                  <c:v>2.5619999999999998</c:v>
                </c:pt>
                <c:pt idx="2174">
                  <c:v>2.5659999999999998</c:v>
                </c:pt>
                <c:pt idx="2175">
                  <c:v>2.556</c:v>
                </c:pt>
                <c:pt idx="2176">
                  <c:v>2.5579999999999998</c:v>
                </c:pt>
                <c:pt idx="2177">
                  <c:v>2.6280000000000001</c:v>
                </c:pt>
                <c:pt idx="2178">
                  <c:v>2.6230000000000002</c:v>
                </c:pt>
                <c:pt idx="2179">
                  <c:v>2.6320000000000001</c:v>
                </c:pt>
                <c:pt idx="2180">
                  <c:v>2.6349999999999998</c:v>
                </c:pt>
                <c:pt idx="2181">
                  <c:v>2.6619999999999999</c:v>
                </c:pt>
                <c:pt idx="2182">
                  <c:v>2.7</c:v>
                </c:pt>
                <c:pt idx="2183">
                  <c:v>2.6949999999999998</c:v>
                </c:pt>
                <c:pt idx="2184">
                  <c:v>2.6920000000000002</c:v>
                </c:pt>
                <c:pt idx="2185">
                  <c:v>2.7040000000000002</c:v>
                </c:pt>
                <c:pt idx="2186">
                  <c:v>2.7509999999999999</c:v>
                </c:pt>
                <c:pt idx="2187">
                  <c:v>2.7469999999999999</c:v>
                </c:pt>
                <c:pt idx="2188">
                  <c:v>2.7109999999999999</c:v>
                </c:pt>
                <c:pt idx="2189">
                  <c:v>2.698</c:v>
                </c:pt>
                <c:pt idx="2190">
                  <c:v>2.7120000000000002</c:v>
                </c:pt>
                <c:pt idx="2191">
                  <c:v>2.7290000000000001</c:v>
                </c:pt>
                <c:pt idx="2192">
                  <c:v>2.738</c:v>
                </c:pt>
                <c:pt idx="2193">
                  <c:v>2.7440000000000002</c:v>
                </c:pt>
                <c:pt idx="2194">
                  <c:v>2.7229999999999999</c:v>
                </c:pt>
                <c:pt idx="2195">
                  <c:v>2.681</c:v>
                </c:pt>
                <c:pt idx="2196">
                  <c:v>2.669</c:v>
                </c:pt>
                <c:pt idx="2197">
                  <c:v>2.6549999999999998</c:v>
                </c:pt>
                <c:pt idx="2198">
                  <c:v>2.6110000000000002</c:v>
                </c:pt>
                <c:pt idx="2199">
                  <c:v>2.621</c:v>
                </c:pt>
                <c:pt idx="2200">
                  <c:v>2.6240000000000001</c:v>
                </c:pt>
                <c:pt idx="2201">
                  <c:v>2.645</c:v>
                </c:pt>
                <c:pt idx="2202">
                  <c:v>2.645</c:v>
                </c:pt>
                <c:pt idx="2203">
                  <c:v>2.645</c:v>
                </c:pt>
                <c:pt idx="2204">
                  <c:v>2.67</c:v>
                </c:pt>
                <c:pt idx="2205">
                  <c:v>2.6779999999999999</c:v>
                </c:pt>
                <c:pt idx="2206">
                  <c:v>2.6779999999999999</c:v>
                </c:pt>
                <c:pt idx="2207">
                  <c:v>2.6480000000000001</c:v>
                </c:pt>
                <c:pt idx="2208">
                  <c:v>2.6040000000000001</c:v>
                </c:pt>
                <c:pt idx="2209">
                  <c:v>2.6070000000000002</c:v>
                </c:pt>
                <c:pt idx="2210">
                  <c:v>2.5960000000000001</c:v>
                </c:pt>
                <c:pt idx="2211">
                  <c:v>2.585</c:v>
                </c:pt>
                <c:pt idx="2212">
                  <c:v>2.5950000000000002</c:v>
                </c:pt>
                <c:pt idx="2213">
                  <c:v>2.5680000000000001</c:v>
                </c:pt>
                <c:pt idx="2214">
                  <c:v>2.5760000000000001</c:v>
                </c:pt>
                <c:pt idx="2215">
                  <c:v>2.59</c:v>
                </c:pt>
                <c:pt idx="2216">
                  <c:v>2.6320000000000001</c:v>
                </c:pt>
                <c:pt idx="2217">
                  <c:v>2.6419999999999999</c:v>
                </c:pt>
                <c:pt idx="2218">
                  <c:v>2.6309999999999998</c:v>
                </c:pt>
                <c:pt idx="2219">
                  <c:v>2.609</c:v>
                </c:pt>
                <c:pt idx="2220">
                  <c:v>2.6150000000000002</c:v>
                </c:pt>
                <c:pt idx="2221">
                  <c:v>2.6070000000000002</c:v>
                </c:pt>
                <c:pt idx="2222">
                  <c:v>2.637</c:v>
                </c:pt>
                <c:pt idx="2223">
                  <c:v>2.694</c:v>
                </c:pt>
                <c:pt idx="2224">
                  <c:v>2.6970000000000001</c:v>
                </c:pt>
                <c:pt idx="2225">
                  <c:v>2.6379999999999999</c:v>
                </c:pt>
                <c:pt idx="2226">
                  <c:v>2.5990000000000002</c:v>
                </c:pt>
                <c:pt idx="2227">
                  <c:v>2.645</c:v>
                </c:pt>
                <c:pt idx="2228">
                  <c:v>2.6139999999999999</c:v>
                </c:pt>
                <c:pt idx="2229">
                  <c:v>2.5880000000000001</c:v>
                </c:pt>
                <c:pt idx="2230">
                  <c:v>2.5790000000000002</c:v>
                </c:pt>
                <c:pt idx="2231">
                  <c:v>2.5710000000000002</c:v>
                </c:pt>
                <c:pt idx="2232">
                  <c:v>2.5680000000000001</c:v>
                </c:pt>
                <c:pt idx="2233">
                  <c:v>2.5920000000000001</c:v>
                </c:pt>
                <c:pt idx="2234">
                  <c:v>2.6160000000000001</c:v>
                </c:pt>
                <c:pt idx="2235">
                  <c:v>2.625</c:v>
                </c:pt>
                <c:pt idx="2236">
                  <c:v>2.637</c:v>
                </c:pt>
                <c:pt idx="2237">
                  <c:v>2.64</c:v>
                </c:pt>
                <c:pt idx="2238">
                  <c:v>2.6480000000000001</c:v>
                </c:pt>
                <c:pt idx="2239">
                  <c:v>2.7050000000000001</c:v>
                </c:pt>
                <c:pt idx="2240">
                  <c:v>2.7149999999999999</c:v>
                </c:pt>
                <c:pt idx="2241">
                  <c:v>2.7170000000000001</c:v>
                </c:pt>
                <c:pt idx="2242">
                  <c:v>2.746</c:v>
                </c:pt>
                <c:pt idx="2243">
                  <c:v>2.7639999999999998</c:v>
                </c:pt>
                <c:pt idx="2244">
                  <c:v>2.7530000000000001</c:v>
                </c:pt>
                <c:pt idx="2245">
                  <c:v>2.7269999999999999</c:v>
                </c:pt>
                <c:pt idx="2246">
                  <c:v>2.7450000000000001</c:v>
                </c:pt>
                <c:pt idx="2247">
                  <c:v>2.7160000000000002</c:v>
                </c:pt>
                <c:pt idx="2248">
                  <c:v>2.673</c:v>
                </c:pt>
                <c:pt idx="2249">
                  <c:v>2.698</c:v>
                </c:pt>
                <c:pt idx="2250">
                  <c:v>2.702</c:v>
                </c:pt>
                <c:pt idx="2251">
                  <c:v>2.6920000000000002</c:v>
                </c:pt>
                <c:pt idx="2252">
                  <c:v>2.6930000000000001</c:v>
                </c:pt>
                <c:pt idx="2253">
                  <c:v>2.629</c:v>
                </c:pt>
                <c:pt idx="2254">
                  <c:v>2.625</c:v>
                </c:pt>
                <c:pt idx="2255">
                  <c:v>2.6040000000000001</c:v>
                </c:pt>
                <c:pt idx="2256">
                  <c:v>2.6480000000000001</c:v>
                </c:pt>
                <c:pt idx="2257">
                  <c:v>2.65</c:v>
                </c:pt>
                <c:pt idx="2258">
                  <c:v>2.6749999999999998</c:v>
                </c:pt>
                <c:pt idx="2259">
                  <c:v>2.7090000000000001</c:v>
                </c:pt>
                <c:pt idx="2260">
                  <c:v>2.7719999999999998</c:v>
                </c:pt>
                <c:pt idx="2261">
                  <c:v>2.7570000000000001</c:v>
                </c:pt>
                <c:pt idx="2262">
                  <c:v>2.7149999999999999</c:v>
                </c:pt>
                <c:pt idx="2263">
                  <c:v>2.7519999999999998</c:v>
                </c:pt>
                <c:pt idx="2264">
                  <c:v>2.726</c:v>
                </c:pt>
                <c:pt idx="2265">
                  <c:v>2.7080000000000002</c:v>
                </c:pt>
                <c:pt idx="2266">
                  <c:v>2.7719999999999998</c:v>
                </c:pt>
                <c:pt idx="2267">
                  <c:v>2.7890000000000001</c:v>
                </c:pt>
                <c:pt idx="2268">
                  <c:v>2.8290000000000002</c:v>
                </c:pt>
                <c:pt idx="2269">
                  <c:v>2.8029999999999999</c:v>
                </c:pt>
                <c:pt idx="2270">
                  <c:v>2.7669999999999999</c:v>
                </c:pt>
                <c:pt idx="2271">
                  <c:v>2.8010000000000002</c:v>
                </c:pt>
                <c:pt idx="2272">
                  <c:v>2.7679999999999998</c:v>
                </c:pt>
                <c:pt idx="2273">
                  <c:v>2.7450000000000001</c:v>
                </c:pt>
                <c:pt idx="2274">
                  <c:v>2.7229999999999999</c:v>
                </c:pt>
                <c:pt idx="2275">
                  <c:v>2.7450000000000001</c:v>
                </c:pt>
                <c:pt idx="2276">
                  <c:v>2.677</c:v>
                </c:pt>
                <c:pt idx="2277">
                  <c:v>2.6920000000000002</c:v>
                </c:pt>
                <c:pt idx="2278">
                  <c:v>2.665</c:v>
                </c:pt>
                <c:pt idx="2279">
                  <c:v>2.6930000000000001</c:v>
                </c:pt>
                <c:pt idx="2280">
                  <c:v>2.738</c:v>
                </c:pt>
                <c:pt idx="2281">
                  <c:v>2.766</c:v>
                </c:pt>
                <c:pt idx="2282">
                  <c:v>2.7549999999999999</c:v>
                </c:pt>
                <c:pt idx="2283">
                  <c:v>2.6930000000000001</c:v>
                </c:pt>
                <c:pt idx="2284">
                  <c:v>2.6920000000000002</c:v>
                </c:pt>
                <c:pt idx="2285">
                  <c:v>2.7069999999999999</c:v>
                </c:pt>
                <c:pt idx="2286">
                  <c:v>2.6960000000000002</c:v>
                </c:pt>
                <c:pt idx="2287">
                  <c:v>2.6389999999999998</c:v>
                </c:pt>
                <c:pt idx="2288">
                  <c:v>2.6280000000000001</c:v>
                </c:pt>
                <c:pt idx="2289">
                  <c:v>2.5750000000000002</c:v>
                </c:pt>
                <c:pt idx="2290">
                  <c:v>2.544</c:v>
                </c:pt>
                <c:pt idx="2291">
                  <c:v>2.528</c:v>
                </c:pt>
                <c:pt idx="2292">
                  <c:v>2.5230000000000001</c:v>
                </c:pt>
                <c:pt idx="2293">
                  <c:v>2.5329999999999999</c:v>
                </c:pt>
                <c:pt idx="2294">
                  <c:v>2.544</c:v>
                </c:pt>
                <c:pt idx="2295">
                  <c:v>2.5030000000000001</c:v>
                </c:pt>
                <c:pt idx="2296">
                  <c:v>2.5430000000000001</c:v>
                </c:pt>
                <c:pt idx="2297">
                  <c:v>2.4670000000000001</c:v>
                </c:pt>
                <c:pt idx="2298">
                  <c:v>2.5299999999999998</c:v>
                </c:pt>
                <c:pt idx="2299">
                  <c:v>2.5219999999999998</c:v>
                </c:pt>
                <c:pt idx="2300">
                  <c:v>2.5310000000000001</c:v>
                </c:pt>
                <c:pt idx="2301">
                  <c:v>2.512</c:v>
                </c:pt>
                <c:pt idx="2302">
                  <c:v>2.4889999999999999</c:v>
                </c:pt>
                <c:pt idx="2303">
                  <c:v>2.4420000000000002</c:v>
                </c:pt>
                <c:pt idx="2304">
                  <c:v>2.4049999999999998</c:v>
                </c:pt>
                <c:pt idx="2305">
                  <c:v>2.4159999999999999</c:v>
                </c:pt>
                <c:pt idx="2306">
                  <c:v>2.4039999999999999</c:v>
                </c:pt>
                <c:pt idx="2307">
                  <c:v>2.4009999999999998</c:v>
                </c:pt>
                <c:pt idx="2308">
                  <c:v>2.4470000000000001</c:v>
                </c:pt>
                <c:pt idx="2309">
                  <c:v>2.4319999999999999</c:v>
                </c:pt>
                <c:pt idx="2310">
                  <c:v>2.4449999999999998</c:v>
                </c:pt>
                <c:pt idx="2311">
                  <c:v>2.4489999999999998</c:v>
                </c:pt>
                <c:pt idx="2312">
                  <c:v>2.4620000000000002</c:v>
                </c:pt>
                <c:pt idx="2313">
                  <c:v>2.4820000000000002</c:v>
                </c:pt>
                <c:pt idx="2314">
                  <c:v>2.5299999999999998</c:v>
                </c:pt>
                <c:pt idx="2315">
                  <c:v>2.5430000000000001</c:v>
                </c:pt>
                <c:pt idx="2316">
                  <c:v>2.4980000000000002</c:v>
                </c:pt>
                <c:pt idx="2317">
                  <c:v>2.4750000000000001</c:v>
                </c:pt>
                <c:pt idx="2318">
                  <c:v>2.44</c:v>
                </c:pt>
                <c:pt idx="2319">
                  <c:v>2.48</c:v>
                </c:pt>
                <c:pt idx="2320">
                  <c:v>2.5219999999999998</c:v>
                </c:pt>
                <c:pt idx="2321">
                  <c:v>2.4740000000000002</c:v>
                </c:pt>
                <c:pt idx="2322">
                  <c:v>2.528</c:v>
                </c:pt>
                <c:pt idx="2323">
                  <c:v>2.508</c:v>
                </c:pt>
                <c:pt idx="2324">
                  <c:v>2.5289999999999999</c:v>
                </c:pt>
                <c:pt idx="2325">
                  <c:v>2.5590000000000002</c:v>
                </c:pt>
                <c:pt idx="2326">
                  <c:v>2.488</c:v>
                </c:pt>
                <c:pt idx="2327">
                  <c:v>2.4630000000000001</c:v>
                </c:pt>
                <c:pt idx="2328">
                  <c:v>2.3929999999999998</c:v>
                </c:pt>
                <c:pt idx="2329">
                  <c:v>2.383</c:v>
                </c:pt>
                <c:pt idx="2330">
                  <c:v>2.3809999999999998</c:v>
                </c:pt>
                <c:pt idx="2331">
                  <c:v>2.3679999999999999</c:v>
                </c:pt>
                <c:pt idx="2332">
                  <c:v>2.3879999999999999</c:v>
                </c:pt>
                <c:pt idx="2333">
                  <c:v>2.4220000000000002</c:v>
                </c:pt>
                <c:pt idx="2334">
                  <c:v>2.4359999999999999</c:v>
                </c:pt>
                <c:pt idx="2335">
                  <c:v>2.355</c:v>
                </c:pt>
                <c:pt idx="2336">
                  <c:v>2.3450000000000002</c:v>
                </c:pt>
                <c:pt idx="2337">
                  <c:v>2.3490000000000002</c:v>
                </c:pt>
                <c:pt idx="2338">
                  <c:v>2.383</c:v>
                </c:pt>
                <c:pt idx="2339">
                  <c:v>2.3719999999999999</c:v>
                </c:pt>
                <c:pt idx="2340">
                  <c:v>2.3439999999999999</c:v>
                </c:pt>
                <c:pt idx="2341">
                  <c:v>2.3180000000000001</c:v>
                </c:pt>
                <c:pt idx="2342">
                  <c:v>2.3359999999999999</c:v>
                </c:pt>
                <c:pt idx="2343">
                  <c:v>2.3420000000000001</c:v>
                </c:pt>
                <c:pt idx="2344">
                  <c:v>2.302</c:v>
                </c:pt>
                <c:pt idx="2345">
                  <c:v>2.2949999999999999</c:v>
                </c:pt>
                <c:pt idx="2346">
                  <c:v>2.2669999999999999</c:v>
                </c:pt>
                <c:pt idx="2347">
                  <c:v>2.2759999999999998</c:v>
                </c:pt>
                <c:pt idx="2348">
                  <c:v>2.2749999999999999</c:v>
                </c:pt>
                <c:pt idx="2349">
                  <c:v>2.2509999999999999</c:v>
                </c:pt>
                <c:pt idx="2350">
                  <c:v>2.2130000000000001</c:v>
                </c:pt>
                <c:pt idx="2351">
                  <c:v>2.2490000000000001</c:v>
                </c:pt>
                <c:pt idx="2352">
                  <c:v>2.25</c:v>
                </c:pt>
                <c:pt idx="2353">
                  <c:v>2.246</c:v>
                </c:pt>
                <c:pt idx="2354">
                  <c:v>2.2349999999999999</c:v>
                </c:pt>
                <c:pt idx="2355">
                  <c:v>2.2290000000000001</c:v>
                </c:pt>
                <c:pt idx="2356">
                  <c:v>2.1709999999999998</c:v>
                </c:pt>
                <c:pt idx="2357">
                  <c:v>2.2050000000000001</c:v>
                </c:pt>
                <c:pt idx="2358">
                  <c:v>2.19</c:v>
                </c:pt>
                <c:pt idx="2359">
                  <c:v>2.1629999999999998</c:v>
                </c:pt>
                <c:pt idx="2360">
                  <c:v>2.0950000000000002</c:v>
                </c:pt>
                <c:pt idx="2361">
                  <c:v>2.0609999999999999</c:v>
                </c:pt>
                <c:pt idx="2362">
                  <c:v>2.0569999999999999</c:v>
                </c:pt>
                <c:pt idx="2363">
                  <c:v>2.0710000000000002</c:v>
                </c:pt>
                <c:pt idx="2364">
                  <c:v>2.0979999999999999</c:v>
                </c:pt>
                <c:pt idx="2365">
                  <c:v>2.12</c:v>
                </c:pt>
                <c:pt idx="2366">
                  <c:v>2.141</c:v>
                </c:pt>
                <c:pt idx="2367">
                  <c:v>2.1070000000000002</c:v>
                </c:pt>
                <c:pt idx="2368">
                  <c:v>2.181</c:v>
                </c:pt>
                <c:pt idx="2369">
                  <c:v>2.173</c:v>
                </c:pt>
                <c:pt idx="2370">
                  <c:v>2.1640000000000001</c:v>
                </c:pt>
                <c:pt idx="2371">
                  <c:v>2.2090000000000001</c:v>
                </c:pt>
                <c:pt idx="2372">
                  <c:v>2.1779999999999999</c:v>
                </c:pt>
                <c:pt idx="2373">
                  <c:v>2.1970000000000001</c:v>
                </c:pt>
                <c:pt idx="2374">
                  <c:v>2.2130000000000001</c:v>
                </c:pt>
                <c:pt idx="2375">
                  <c:v>2.2349999999999999</c:v>
                </c:pt>
                <c:pt idx="2376">
                  <c:v>2.222</c:v>
                </c:pt>
                <c:pt idx="2377">
                  <c:v>2.2000000000000002</c:v>
                </c:pt>
                <c:pt idx="2378">
                  <c:v>2.133</c:v>
                </c:pt>
                <c:pt idx="2379">
                  <c:v>2.2080000000000002</c:v>
                </c:pt>
                <c:pt idx="2380">
                  <c:v>2.2480000000000002</c:v>
                </c:pt>
                <c:pt idx="2381">
                  <c:v>2.258</c:v>
                </c:pt>
                <c:pt idx="2382">
                  <c:v>2.2509999999999999</c:v>
                </c:pt>
                <c:pt idx="2383">
                  <c:v>2.2450000000000001</c:v>
                </c:pt>
                <c:pt idx="2384">
                  <c:v>2.2450000000000001</c:v>
                </c:pt>
                <c:pt idx="2385">
                  <c:v>2.2679999999999998</c:v>
                </c:pt>
                <c:pt idx="2386">
                  <c:v>2.2789999999999999</c:v>
                </c:pt>
                <c:pt idx="2387">
                  <c:v>2.2400000000000002</c:v>
                </c:pt>
                <c:pt idx="2388">
                  <c:v>2.2930000000000001</c:v>
                </c:pt>
                <c:pt idx="2389">
                  <c:v>2.2770000000000001</c:v>
                </c:pt>
                <c:pt idx="2390">
                  <c:v>2.2989999999999999</c:v>
                </c:pt>
                <c:pt idx="2391">
                  <c:v>2.3130000000000002</c:v>
                </c:pt>
                <c:pt idx="2392">
                  <c:v>2.363</c:v>
                </c:pt>
                <c:pt idx="2393">
                  <c:v>2.3740000000000001</c:v>
                </c:pt>
                <c:pt idx="2394">
                  <c:v>2.3580000000000001</c:v>
                </c:pt>
                <c:pt idx="2395">
                  <c:v>2.3730000000000002</c:v>
                </c:pt>
                <c:pt idx="2396">
                  <c:v>2.3690000000000002</c:v>
                </c:pt>
                <c:pt idx="2397">
                  <c:v>2.3639999999999999</c:v>
                </c:pt>
                <c:pt idx="2398">
                  <c:v>2.3439999999999999</c:v>
                </c:pt>
                <c:pt idx="2399">
                  <c:v>2.3519999999999999</c:v>
                </c:pt>
                <c:pt idx="2400">
                  <c:v>2.343</c:v>
                </c:pt>
                <c:pt idx="2401">
                  <c:v>2.3130000000000002</c:v>
                </c:pt>
                <c:pt idx="2402">
                  <c:v>2.323</c:v>
                </c:pt>
                <c:pt idx="2403">
                  <c:v>2.359</c:v>
                </c:pt>
                <c:pt idx="2404">
                  <c:v>2.3679999999999999</c:v>
                </c:pt>
                <c:pt idx="2405">
                  <c:v>2.39</c:v>
                </c:pt>
                <c:pt idx="2406">
                  <c:v>2.4279999999999999</c:v>
                </c:pt>
                <c:pt idx="2407">
                  <c:v>2.4590000000000001</c:v>
                </c:pt>
                <c:pt idx="2408">
                  <c:v>2.468</c:v>
                </c:pt>
                <c:pt idx="2409">
                  <c:v>2.4820000000000002</c:v>
                </c:pt>
                <c:pt idx="2410">
                  <c:v>2.4580000000000002</c:v>
                </c:pt>
                <c:pt idx="2411">
                  <c:v>2.452</c:v>
                </c:pt>
                <c:pt idx="2412">
                  <c:v>2.4449999999999998</c:v>
                </c:pt>
                <c:pt idx="2413">
                  <c:v>2.4710000000000001</c:v>
                </c:pt>
                <c:pt idx="2414">
                  <c:v>2.4590000000000001</c:v>
                </c:pt>
                <c:pt idx="2415">
                  <c:v>2.411</c:v>
                </c:pt>
                <c:pt idx="2416">
                  <c:v>2.4039999999999999</c:v>
                </c:pt>
                <c:pt idx="2417">
                  <c:v>2.375</c:v>
                </c:pt>
                <c:pt idx="2418">
                  <c:v>2.4039999999999999</c:v>
                </c:pt>
                <c:pt idx="2419">
                  <c:v>2.3860000000000001</c:v>
                </c:pt>
                <c:pt idx="2420">
                  <c:v>2.37</c:v>
                </c:pt>
                <c:pt idx="2421">
                  <c:v>2.4300000000000002</c:v>
                </c:pt>
                <c:pt idx="2422">
                  <c:v>2.4089999999999998</c:v>
                </c:pt>
                <c:pt idx="2423">
                  <c:v>2.379</c:v>
                </c:pt>
                <c:pt idx="2424">
                  <c:v>2.4140000000000001</c:v>
                </c:pt>
                <c:pt idx="2425">
                  <c:v>2.3959999999999999</c:v>
                </c:pt>
                <c:pt idx="2426">
                  <c:v>2.3919999999999999</c:v>
                </c:pt>
                <c:pt idx="2427">
                  <c:v>2.3439999999999999</c:v>
                </c:pt>
                <c:pt idx="2428">
                  <c:v>2.2709999999999999</c:v>
                </c:pt>
                <c:pt idx="2429">
                  <c:v>2.306</c:v>
                </c:pt>
                <c:pt idx="2430">
                  <c:v>2.3079999999999998</c:v>
                </c:pt>
                <c:pt idx="2431">
                  <c:v>2.3130000000000002</c:v>
                </c:pt>
                <c:pt idx="2432">
                  <c:v>2.3279999999999998</c:v>
                </c:pt>
                <c:pt idx="2433">
                  <c:v>2.3450000000000002</c:v>
                </c:pt>
                <c:pt idx="2434">
                  <c:v>2.3319999999999999</c:v>
                </c:pt>
                <c:pt idx="2435">
                  <c:v>2.3639999999999999</c:v>
                </c:pt>
                <c:pt idx="2436">
                  <c:v>2.37</c:v>
                </c:pt>
                <c:pt idx="2437">
                  <c:v>2.38</c:v>
                </c:pt>
                <c:pt idx="2438">
                  <c:v>2.3109999999999999</c:v>
                </c:pt>
                <c:pt idx="2439">
                  <c:v>2.2879999999999998</c:v>
                </c:pt>
                <c:pt idx="2440">
                  <c:v>2.306</c:v>
                </c:pt>
                <c:pt idx="2441">
                  <c:v>2.3410000000000002</c:v>
                </c:pt>
                <c:pt idx="2442">
                  <c:v>2.3479999999999999</c:v>
                </c:pt>
                <c:pt idx="2443">
                  <c:v>2.2679999999999998</c:v>
                </c:pt>
                <c:pt idx="2444">
                  <c:v>2.2410000000000001</c:v>
                </c:pt>
                <c:pt idx="2445">
                  <c:v>2.165</c:v>
                </c:pt>
                <c:pt idx="2446">
                  <c:v>2.2069999999999999</c:v>
                </c:pt>
                <c:pt idx="2447">
                  <c:v>2.2069999999999999</c:v>
                </c:pt>
                <c:pt idx="2448">
                  <c:v>2.2290000000000001</c:v>
                </c:pt>
                <c:pt idx="2449">
                  <c:v>2.2450000000000001</c:v>
                </c:pt>
                <c:pt idx="2450">
                  <c:v>2.2130000000000001</c:v>
                </c:pt>
                <c:pt idx="2451">
                  <c:v>2.234</c:v>
                </c:pt>
                <c:pt idx="2452">
                  <c:v>2.2029999999999998</c:v>
                </c:pt>
                <c:pt idx="2453">
                  <c:v>2.1930000000000001</c:v>
                </c:pt>
                <c:pt idx="2454">
                  <c:v>2.2120000000000002</c:v>
                </c:pt>
                <c:pt idx="2455">
                  <c:v>2.1850000000000001</c:v>
                </c:pt>
                <c:pt idx="2456">
                  <c:v>2.1680000000000001</c:v>
                </c:pt>
                <c:pt idx="2457">
                  <c:v>2.2050000000000001</c:v>
                </c:pt>
                <c:pt idx="2458">
                  <c:v>2.2349999999999999</c:v>
                </c:pt>
                <c:pt idx="2459">
                  <c:v>2.2469999999999999</c:v>
                </c:pt>
                <c:pt idx="2460">
                  <c:v>2.2850000000000001</c:v>
                </c:pt>
                <c:pt idx="2461">
                  <c:v>2.2469999999999999</c:v>
                </c:pt>
                <c:pt idx="2462">
                  <c:v>2.2530000000000001</c:v>
                </c:pt>
                <c:pt idx="2463">
                  <c:v>2.262</c:v>
                </c:pt>
                <c:pt idx="2464">
                  <c:v>2.2749999999999999</c:v>
                </c:pt>
                <c:pt idx="2465">
                  <c:v>2.3010000000000002</c:v>
                </c:pt>
                <c:pt idx="2466">
                  <c:v>2.306</c:v>
                </c:pt>
                <c:pt idx="2467">
                  <c:v>2.3050000000000002</c:v>
                </c:pt>
                <c:pt idx="2468">
                  <c:v>2.3069999999999999</c:v>
                </c:pt>
                <c:pt idx="2469">
                  <c:v>2.2810000000000001</c:v>
                </c:pt>
                <c:pt idx="2470">
                  <c:v>2.2469999999999999</c:v>
                </c:pt>
                <c:pt idx="2471">
                  <c:v>2.242</c:v>
                </c:pt>
                <c:pt idx="2472">
                  <c:v>2.2309999999999999</c:v>
                </c:pt>
                <c:pt idx="2473">
                  <c:v>2.2149999999999999</c:v>
                </c:pt>
                <c:pt idx="2474">
                  <c:v>2.2240000000000002</c:v>
                </c:pt>
                <c:pt idx="2475">
                  <c:v>2.2130000000000001</c:v>
                </c:pt>
                <c:pt idx="2476">
                  <c:v>2.23</c:v>
                </c:pt>
                <c:pt idx="2477">
                  <c:v>2.2320000000000002</c:v>
                </c:pt>
                <c:pt idx="2478">
                  <c:v>2.2570000000000001</c:v>
                </c:pt>
                <c:pt idx="2479">
                  <c:v>2.2730000000000001</c:v>
                </c:pt>
                <c:pt idx="2480">
                  <c:v>2.2810000000000001</c:v>
                </c:pt>
                <c:pt idx="2481">
                  <c:v>2.2749999999999999</c:v>
                </c:pt>
                <c:pt idx="2482">
                  <c:v>2.2949999999999999</c:v>
                </c:pt>
                <c:pt idx="2483">
                  <c:v>2.3119999999999998</c:v>
                </c:pt>
                <c:pt idx="2484">
                  <c:v>2.3439999999999999</c:v>
                </c:pt>
                <c:pt idx="2485">
                  <c:v>2.3420000000000001</c:v>
                </c:pt>
                <c:pt idx="2486">
                  <c:v>2.3370000000000002</c:v>
                </c:pt>
                <c:pt idx="2487">
                  <c:v>2.3610000000000002</c:v>
                </c:pt>
                <c:pt idx="2488">
                  <c:v>2.419</c:v>
                </c:pt>
                <c:pt idx="2489">
                  <c:v>2.37</c:v>
                </c:pt>
                <c:pt idx="2490">
                  <c:v>2.3849999999999998</c:v>
                </c:pt>
                <c:pt idx="2491">
                  <c:v>2.387</c:v>
                </c:pt>
                <c:pt idx="2492">
                  <c:v>2.399</c:v>
                </c:pt>
                <c:pt idx="2493">
                  <c:v>2.4449999999999998</c:v>
                </c:pt>
                <c:pt idx="2494">
                  <c:v>2.403</c:v>
                </c:pt>
                <c:pt idx="2495">
                  <c:v>2.3479999999999999</c:v>
                </c:pt>
                <c:pt idx="2496">
                  <c:v>2.2999999999999998</c:v>
                </c:pt>
                <c:pt idx="2497">
                  <c:v>2.3180000000000001</c:v>
                </c:pt>
                <c:pt idx="2498">
                  <c:v>2.2890000000000001</c:v>
                </c:pt>
                <c:pt idx="2499">
                  <c:v>2.3029999999999999</c:v>
                </c:pt>
                <c:pt idx="2500">
                  <c:v>2.3079999999999998</c:v>
                </c:pt>
                <c:pt idx="2501">
                  <c:v>2.3140000000000001</c:v>
                </c:pt>
                <c:pt idx="2502">
                  <c:v>2.3170000000000002</c:v>
                </c:pt>
                <c:pt idx="2503">
                  <c:v>2.274</c:v>
                </c:pt>
                <c:pt idx="2504">
                  <c:v>2.3039999999999998</c:v>
                </c:pt>
                <c:pt idx="2505">
                  <c:v>2.3140000000000001</c:v>
                </c:pt>
                <c:pt idx="2506">
                  <c:v>2.2999999999999998</c:v>
                </c:pt>
                <c:pt idx="2507">
                  <c:v>2.2559999999999998</c:v>
                </c:pt>
                <c:pt idx="2508">
                  <c:v>2.25</c:v>
                </c:pt>
                <c:pt idx="2509">
                  <c:v>2.294</c:v>
                </c:pt>
                <c:pt idx="2510">
                  <c:v>2.2999999999999998</c:v>
                </c:pt>
                <c:pt idx="2511">
                  <c:v>2.323</c:v>
                </c:pt>
                <c:pt idx="2512">
                  <c:v>2.3690000000000002</c:v>
                </c:pt>
                <c:pt idx="2513">
                  <c:v>2.343</c:v>
                </c:pt>
                <c:pt idx="2514">
                  <c:v>2.3759999999999999</c:v>
                </c:pt>
                <c:pt idx="2515">
                  <c:v>2.4169999999999998</c:v>
                </c:pt>
                <c:pt idx="2516">
                  <c:v>2.4380000000000002</c:v>
                </c:pt>
                <c:pt idx="2517">
                  <c:v>2.4060000000000001</c:v>
                </c:pt>
                <c:pt idx="2518">
                  <c:v>2.38</c:v>
                </c:pt>
                <c:pt idx="2519">
                  <c:v>2.387</c:v>
                </c:pt>
                <c:pt idx="2520">
                  <c:v>2.3140000000000001</c:v>
                </c:pt>
                <c:pt idx="2521">
                  <c:v>2.3109999999999999</c:v>
                </c:pt>
                <c:pt idx="2522">
                  <c:v>2.3809999999999998</c:v>
                </c:pt>
              </c:numCache>
            </c:numRef>
          </c:val>
          <c:smooth val="0"/>
          <c:extLst>
            <c:ext xmlns:c16="http://schemas.microsoft.com/office/drawing/2014/chart" uri="{C3380CC4-5D6E-409C-BE32-E72D297353CC}">
              <c16:uniqueId val="{00000001-07D5-437C-AADC-950E2DD6FE09}"/>
            </c:ext>
          </c:extLst>
        </c:ser>
        <c:ser>
          <c:idx val="3"/>
          <c:order val="2"/>
          <c:tx>
            <c:strRef>
              <c:f>Feuil1!$E$3</c:f>
              <c:strCache>
                <c:ptCount val="1"/>
                <c:pt idx="0">
                  <c:v>CMS EUR 5 ans</c:v>
                </c:pt>
              </c:strCache>
            </c:strRef>
          </c:tx>
          <c:spPr>
            <a:ln w="9525" cap="rnd">
              <a:solidFill>
                <a:schemeClr val="accent1">
                  <a:lumMod val="75000"/>
                </a:schemeClr>
              </a:solidFill>
              <a:round/>
            </a:ln>
            <a:effectLst/>
          </c:spPr>
          <c:marker>
            <c:symbol val="none"/>
          </c:marker>
          <c:cat>
            <c:numRef>
              <c:f>Feuil1!$A$4:$A$2528</c:f>
              <c:numCache>
                <c:formatCode>m/d/yyyy</c:formatCode>
                <c:ptCount val="2525"/>
                <c:pt idx="0">
                  <c:v>44809</c:v>
                </c:pt>
                <c:pt idx="1">
                  <c:v>44806</c:v>
                </c:pt>
                <c:pt idx="2">
                  <c:v>44805</c:v>
                </c:pt>
                <c:pt idx="3">
                  <c:v>44804</c:v>
                </c:pt>
                <c:pt idx="4">
                  <c:v>44803</c:v>
                </c:pt>
                <c:pt idx="5">
                  <c:v>44802</c:v>
                </c:pt>
                <c:pt idx="6">
                  <c:v>44799</c:v>
                </c:pt>
                <c:pt idx="7">
                  <c:v>44798</c:v>
                </c:pt>
                <c:pt idx="8">
                  <c:v>44797</c:v>
                </c:pt>
                <c:pt idx="9">
                  <c:v>44796</c:v>
                </c:pt>
                <c:pt idx="10">
                  <c:v>44795</c:v>
                </c:pt>
                <c:pt idx="11">
                  <c:v>44792</c:v>
                </c:pt>
                <c:pt idx="12">
                  <c:v>44791</c:v>
                </c:pt>
                <c:pt idx="13">
                  <c:v>44790</c:v>
                </c:pt>
                <c:pt idx="14">
                  <c:v>44789</c:v>
                </c:pt>
                <c:pt idx="15">
                  <c:v>44788</c:v>
                </c:pt>
                <c:pt idx="16">
                  <c:v>44785</c:v>
                </c:pt>
                <c:pt idx="17">
                  <c:v>44784</c:v>
                </c:pt>
                <c:pt idx="18">
                  <c:v>44783</c:v>
                </c:pt>
                <c:pt idx="19">
                  <c:v>44782</c:v>
                </c:pt>
                <c:pt idx="20">
                  <c:v>44781</c:v>
                </c:pt>
                <c:pt idx="21">
                  <c:v>44778</c:v>
                </c:pt>
                <c:pt idx="22">
                  <c:v>44777</c:v>
                </c:pt>
                <c:pt idx="23">
                  <c:v>44776</c:v>
                </c:pt>
                <c:pt idx="24">
                  <c:v>44775</c:v>
                </c:pt>
                <c:pt idx="25">
                  <c:v>44774</c:v>
                </c:pt>
                <c:pt idx="26">
                  <c:v>44771</c:v>
                </c:pt>
                <c:pt idx="27">
                  <c:v>44770</c:v>
                </c:pt>
                <c:pt idx="28">
                  <c:v>44769</c:v>
                </c:pt>
                <c:pt idx="29">
                  <c:v>44768</c:v>
                </c:pt>
                <c:pt idx="30">
                  <c:v>44767</c:v>
                </c:pt>
                <c:pt idx="31">
                  <c:v>44764</c:v>
                </c:pt>
                <c:pt idx="32">
                  <c:v>44763</c:v>
                </c:pt>
                <c:pt idx="33">
                  <c:v>44762</c:v>
                </c:pt>
                <c:pt idx="34">
                  <c:v>44761</c:v>
                </c:pt>
                <c:pt idx="35">
                  <c:v>44760</c:v>
                </c:pt>
                <c:pt idx="36">
                  <c:v>44757</c:v>
                </c:pt>
                <c:pt idx="37">
                  <c:v>44756</c:v>
                </c:pt>
                <c:pt idx="38">
                  <c:v>44755</c:v>
                </c:pt>
                <c:pt idx="39">
                  <c:v>44754</c:v>
                </c:pt>
                <c:pt idx="40">
                  <c:v>44753</c:v>
                </c:pt>
                <c:pt idx="41">
                  <c:v>44750</c:v>
                </c:pt>
                <c:pt idx="42">
                  <c:v>44749</c:v>
                </c:pt>
                <c:pt idx="43">
                  <c:v>44748</c:v>
                </c:pt>
                <c:pt idx="44">
                  <c:v>44747</c:v>
                </c:pt>
                <c:pt idx="45">
                  <c:v>44746</c:v>
                </c:pt>
                <c:pt idx="46">
                  <c:v>44743</c:v>
                </c:pt>
                <c:pt idx="47">
                  <c:v>44742</c:v>
                </c:pt>
                <c:pt idx="48">
                  <c:v>44741</c:v>
                </c:pt>
                <c:pt idx="49">
                  <c:v>44740</c:v>
                </c:pt>
                <c:pt idx="50">
                  <c:v>44739</c:v>
                </c:pt>
                <c:pt idx="51">
                  <c:v>44736</c:v>
                </c:pt>
                <c:pt idx="52">
                  <c:v>44735</c:v>
                </c:pt>
                <c:pt idx="53">
                  <c:v>44734</c:v>
                </c:pt>
                <c:pt idx="54">
                  <c:v>44733</c:v>
                </c:pt>
                <c:pt idx="55">
                  <c:v>44732</c:v>
                </c:pt>
                <c:pt idx="56">
                  <c:v>44729</c:v>
                </c:pt>
                <c:pt idx="57">
                  <c:v>44728</c:v>
                </c:pt>
                <c:pt idx="58">
                  <c:v>44727</c:v>
                </c:pt>
                <c:pt idx="59">
                  <c:v>44726</c:v>
                </c:pt>
                <c:pt idx="60">
                  <c:v>44725</c:v>
                </c:pt>
                <c:pt idx="61">
                  <c:v>44722</c:v>
                </c:pt>
                <c:pt idx="62">
                  <c:v>44721</c:v>
                </c:pt>
                <c:pt idx="63">
                  <c:v>44720</c:v>
                </c:pt>
                <c:pt idx="64">
                  <c:v>44719</c:v>
                </c:pt>
                <c:pt idx="65">
                  <c:v>44718</c:v>
                </c:pt>
                <c:pt idx="66">
                  <c:v>44715</c:v>
                </c:pt>
                <c:pt idx="67">
                  <c:v>44714</c:v>
                </c:pt>
                <c:pt idx="68">
                  <c:v>44713</c:v>
                </c:pt>
                <c:pt idx="69">
                  <c:v>44712</c:v>
                </c:pt>
                <c:pt idx="70">
                  <c:v>44711</c:v>
                </c:pt>
                <c:pt idx="71">
                  <c:v>44708</c:v>
                </c:pt>
                <c:pt idx="72">
                  <c:v>44707</c:v>
                </c:pt>
                <c:pt idx="73">
                  <c:v>44706</c:v>
                </c:pt>
                <c:pt idx="74">
                  <c:v>44705</c:v>
                </c:pt>
                <c:pt idx="75">
                  <c:v>44704</c:v>
                </c:pt>
                <c:pt idx="76">
                  <c:v>44701</c:v>
                </c:pt>
                <c:pt idx="77">
                  <c:v>44700</c:v>
                </c:pt>
                <c:pt idx="78">
                  <c:v>44699</c:v>
                </c:pt>
                <c:pt idx="79">
                  <c:v>44698</c:v>
                </c:pt>
                <c:pt idx="80">
                  <c:v>44697</c:v>
                </c:pt>
                <c:pt idx="81">
                  <c:v>44694</c:v>
                </c:pt>
                <c:pt idx="82">
                  <c:v>44693</c:v>
                </c:pt>
                <c:pt idx="83">
                  <c:v>44692</c:v>
                </c:pt>
                <c:pt idx="84">
                  <c:v>44691</c:v>
                </c:pt>
                <c:pt idx="85">
                  <c:v>44690</c:v>
                </c:pt>
                <c:pt idx="86">
                  <c:v>44687</c:v>
                </c:pt>
                <c:pt idx="87">
                  <c:v>44686</c:v>
                </c:pt>
                <c:pt idx="88">
                  <c:v>44685</c:v>
                </c:pt>
                <c:pt idx="89">
                  <c:v>44684</c:v>
                </c:pt>
                <c:pt idx="90">
                  <c:v>44683</c:v>
                </c:pt>
                <c:pt idx="91">
                  <c:v>44680</c:v>
                </c:pt>
                <c:pt idx="92">
                  <c:v>44679</c:v>
                </c:pt>
                <c:pt idx="93">
                  <c:v>44678</c:v>
                </c:pt>
                <c:pt idx="94">
                  <c:v>44677</c:v>
                </c:pt>
                <c:pt idx="95">
                  <c:v>44676</c:v>
                </c:pt>
                <c:pt idx="96">
                  <c:v>44673</c:v>
                </c:pt>
                <c:pt idx="97">
                  <c:v>44672</c:v>
                </c:pt>
                <c:pt idx="98">
                  <c:v>44671</c:v>
                </c:pt>
                <c:pt idx="99">
                  <c:v>44670</c:v>
                </c:pt>
                <c:pt idx="100">
                  <c:v>44665</c:v>
                </c:pt>
                <c:pt idx="101">
                  <c:v>44664</c:v>
                </c:pt>
                <c:pt idx="102">
                  <c:v>44663</c:v>
                </c:pt>
                <c:pt idx="103">
                  <c:v>44662</c:v>
                </c:pt>
                <c:pt idx="104">
                  <c:v>44659</c:v>
                </c:pt>
                <c:pt idx="105">
                  <c:v>44658</c:v>
                </c:pt>
                <c:pt idx="106">
                  <c:v>44657</c:v>
                </c:pt>
                <c:pt idx="107">
                  <c:v>44656</c:v>
                </c:pt>
                <c:pt idx="108">
                  <c:v>44655</c:v>
                </c:pt>
                <c:pt idx="109">
                  <c:v>44652</c:v>
                </c:pt>
                <c:pt idx="110">
                  <c:v>44651</c:v>
                </c:pt>
                <c:pt idx="111">
                  <c:v>44650</c:v>
                </c:pt>
                <c:pt idx="112">
                  <c:v>44649</c:v>
                </c:pt>
                <c:pt idx="113">
                  <c:v>44648</c:v>
                </c:pt>
                <c:pt idx="114">
                  <c:v>44645</c:v>
                </c:pt>
                <c:pt idx="115">
                  <c:v>44644</c:v>
                </c:pt>
                <c:pt idx="116">
                  <c:v>44643</c:v>
                </c:pt>
                <c:pt idx="117">
                  <c:v>44642</c:v>
                </c:pt>
                <c:pt idx="118">
                  <c:v>44641</c:v>
                </c:pt>
                <c:pt idx="119">
                  <c:v>44638</c:v>
                </c:pt>
                <c:pt idx="120">
                  <c:v>44637</c:v>
                </c:pt>
                <c:pt idx="121">
                  <c:v>44636</c:v>
                </c:pt>
                <c:pt idx="122">
                  <c:v>44635</c:v>
                </c:pt>
                <c:pt idx="123">
                  <c:v>44634</c:v>
                </c:pt>
                <c:pt idx="124">
                  <c:v>44631</c:v>
                </c:pt>
                <c:pt idx="125">
                  <c:v>44630</c:v>
                </c:pt>
                <c:pt idx="126">
                  <c:v>44629</c:v>
                </c:pt>
                <c:pt idx="127">
                  <c:v>44628</c:v>
                </c:pt>
                <c:pt idx="128">
                  <c:v>44627</c:v>
                </c:pt>
                <c:pt idx="129">
                  <c:v>44624</c:v>
                </c:pt>
                <c:pt idx="130">
                  <c:v>44623</c:v>
                </c:pt>
                <c:pt idx="131">
                  <c:v>44622</c:v>
                </c:pt>
                <c:pt idx="132">
                  <c:v>44621</c:v>
                </c:pt>
                <c:pt idx="133">
                  <c:v>44620</c:v>
                </c:pt>
                <c:pt idx="134">
                  <c:v>44617</c:v>
                </c:pt>
                <c:pt idx="135">
                  <c:v>44616</c:v>
                </c:pt>
                <c:pt idx="136">
                  <c:v>44615</c:v>
                </c:pt>
                <c:pt idx="137">
                  <c:v>44614</c:v>
                </c:pt>
                <c:pt idx="138">
                  <c:v>44613</c:v>
                </c:pt>
                <c:pt idx="139">
                  <c:v>44610</c:v>
                </c:pt>
                <c:pt idx="140">
                  <c:v>44609</c:v>
                </c:pt>
                <c:pt idx="141">
                  <c:v>44608</c:v>
                </c:pt>
                <c:pt idx="142">
                  <c:v>44607</c:v>
                </c:pt>
                <c:pt idx="143">
                  <c:v>44606</c:v>
                </c:pt>
                <c:pt idx="144">
                  <c:v>44603</c:v>
                </c:pt>
                <c:pt idx="145">
                  <c:v>44602</c:v>
                </c:pt>
                <c:pt idx="146">
                  <c:v>44601</c:v>
                </c:pt>
                <c:pt idx="147">
                  <c:v>44600</c:v>
                </c:pt>
                <c:pt idx="148">
                  <c:v>44599</c:v>
                </c:pt>
                <c:pt idx="149">
                  <c:v>44596</c:v>
                </c:pt>
                <c:pt idx="150">
                  <c:v>44595</c:v>
                </c:pt>
                <c:pt idx="151">
                  <c:v>44594</c:v>
                </c:pt>
                <c:pt idx="152">
                  <c:v>44593</c:v>
                </c:pt>
                <c:pt idx="153">
                  <c:v>44592</c:v>
                </c:pt>
                <c:pt idx="154">
                  <c:v>44589</c:v>
                </c:pt>
                <c:pt idx="155">
                  <c:v>44588</c:v>
                </c:pt>
                <c:pt idx="156">
                  <c:v>44587</c:v>
                </c:pt>
                <c:pt idx="157">
                  <c:v>44586</c:v>
                </c:pt>
                <c:pt idx="158">
                  <c:v>44585</c:v>
                </c:pt>
                <c:pt idx="159">
                  <c:v>44582</c:v>
                </c:pt>
                <c:pt idx="160">
                  <c:v>44581</c:v>
                </c:pt>
                <c:pt idx="161">
                  <c:v>44580</c:v>
                </c:pt>
                <c:pt idx="162">
                  <c:v>44579</c:v>
                </c:pt>
                <c:pt idx="163">
                  <c:v>44578</c:v>
                </c:pt>
                <c:pt idx="164">
                  <c:v>44575</c:v>
                </c:pt>
                <c:pt idx="165">
                  <c:v>44574</c:v>
                </c:pt>
                <c:pt idx="166">
                  <c:v>44573</c:v>
                </c:pt>
                <c:pt idx="167">
                  <c:v>44572</c:v>
                </c:pt>
                <c:pt idx="168">
                  <c:v>44571</c:v>
                </c:pt>
                <c:pt idx="169">
                  <c:v>44568</c:v>
                </c:pt>
                <c:pt idx="170">
                  <c:v>44567</c:v>
                </c:pt>
                <c:pt idx="171">
                  <c:v>44566</c:v>
                </c:pt>
                <c:pt idx="172">
                  <c:v>44565</c:v>
                </c:pt>
                <c:pt idx="173">
                  <c:v>44564</c:v>
                </c:pt>
                <c:pt idx="174">
                  <c:v>44560</c:v>
                </c:pt>
                <c:pt idx="175">
                  <c:v>44559</c:v>
                </c:pt>
                <c:pt idx="176">
                  <c:v>44558</c:v>
                </c:pt>
                <c:pt idx="177">
                  <c:v>44557</c:v>
                </c:pt>
                <c:pt idx="178">
                  <c:v>44553</c:v>
                </c:pt>
                <c:pt idx="179">
                  <c:v>44552</c:v>
                </c:pt>
                <c:pt idx="180">
                  <c:v>44551</c:v>
                </c:pt>
                <c:pt idx="181">
                  <c:v>44550</c:v>
                </c:pt>
                <c:pt idx="182">
                  <c:v>44547</c:v>
                </c:pt>
                <c:pt idx="183">
                  <c:v>44546</c:v>
                </c:pt>
                <c:pt idx="184">
                  <c:v>44545</c:v>
                </c:pt>
                <c:pt idx="185">
                  <c:v>44544</c:v>
                </c:pt>
                <c:pt idx="186">
                  <c:v>44543</c:v>
                </c:pt>
                <c:pt idx="187">
                  <c:v>44540</c:v>
                </c:pt>
                <c:pt idx="188">
                  <c:v>44539</c:v>
                </c:pt>
                <c:pt idx="189">
                  <c:v>44538</c:v>
                </c:pt>
                <c:pt idx="190">
                  <c:v>44537</c:v>
                </c:pt>
                <c:pt idx="191">
                  <c:v>44536</c:v>
                </c:pt>
                <c:pt idx="192">
                  <c:v>44533</c:v>
                </c:pt>
                <c:pt idx="193">
                  <c:v>44532</c:v>
                </c:pt>
                <c:pt idx="194">
                  <c:v>44531</c:v>
                </c:pt>
                <c:pt idx="195">
                  <c:v>44530</c:v>
                </c:pt>
                <c:pt idx="196">
                  <c:v>44529</c:v>
                </c:pt>
                <c:pt idx="197">
                  <c:v>44526</c:v>
                </c:pt>
                <c:pt idx="198">
                  <c:v>44525</c:v>
                </c:pt>
                <c:pt idx="199">
                  <c:v>44524</c:v>
                </c:pt>
                <c:pt idx="200">
                  <c:v>44523</c:v>
                </c:pt>
                <c:pt idx="201">
                  <c:v>44522</c:v>
                </c:pt>
                <c:pt idx="202">
                  <c:v>44519</c:v>
                </c:pt>
                <c:pt idx="203">
                  <c:v>44518</c:v>
                </c:pt>
                <c:pt idx="204">
                  <c:v>44517</c:v>
                </c:pt>
                <c:pt idx="205">
                  <c:v>44516</c:v>
                </c:pt>
                <c:pt idx="206">
                  <c:v>44515</c:v>
                </c:pt>
                <c:pt idx="207">
                  <c:v>44512</c:v>
                </c:pt>
                <c:pt idx="208">
                  <c:v>44511</c:v>
                </c:pt>
                <c:pt idx="209">
                  <c:v>44510</c:v>
                </c:pt>
                <c:pt idx="210">
                  <c:v>44509</c:v>
                </c:pt>
                <c:pt idx="211">
                  <c:v>44508</c:v>
                </c:pt>
                <c:pt idx="212">
                  <c:v>44505</c:v>
                </c:pt>
                <c:pt idx="213">
                  <c:v>44504</c:v>
                </c:pt>
                <c:pt idx="214">
                  <c:v>44503</c:v>
                </c:pt>
                <c:pt idx="215">
                  <c:v>44502</c:v>
                </c:pt>
                <c:pt idx="216">
                  <c:v>44501</c:v>
                </c:pt>
                <c:pt idx="217">
                  <c:v>44498</c:v>
                </c:pt>
                <c:pt idx="218">
                  <c:v>44497</c:v>
                </c:pt>
                <c:pt idx="219">
                  <c:v>44496</c:v>
                </c:pt>
                <c:pt idx="220">
                  <c:v>44495</c:v>
                </c:pt>
                <c:pt idx="221">
                  <c:v>44494</c:v>
                </c:pt>
                <c:pt idx="222">
                  <c:v>44491</c:v>
                </c:pt>
                <c:pt idx="223">
                  <c:v>44490</c:v>
                </c:pt>
                <c:pt idx="224">
                  <c:v>44489</c:v>
                </c:pt>
                <c:pt idx="225">
                  <c:v>44488</c:v>
                </c:pt>
                <c:pt idx="226">
                  <c:v>44487</c:v>
                </c:pt>
                <c:pt idx="227">
                  <c:v>44484</c:v>
                </c:pt>
                <c:pt idx="228">
                  <c:v>44483</c:v>
                </c:pt>
                <c:pt idx="229">
                  <c:v>44482</c:v>
                </c:pt>
                <c:pt idx="230">
                  <c:v>44481</c:v>
                </c:pt>
                <c:pt idx="231">
                  <c:v>44480</c:v>
                </c:pt>
                <c:pt idx="232">
                  <c:v>44477</c:v>
                </c:pt>
                <c:pt idx="233">
                  <c:v>44476</c:v>
                </c:pt>
                <c:pt idx="234">
                  <c:v>44475</c:v>
                </c:pt>
                <c:pt idx="235">
                  <c:v>44474</c:v>
                </c:pt>
                <c:pt idx="236">
                  <c:v>44473</c:v>
                </c:pt>
                <c:pt idx="237">
                  <c:v>44470</c:v>
                </c:pt>
                <c:pt idx="238">
                  <c:v>44469</c:v>
                </c:pt>
                <c:pt idx="239">
                  <c:v>44468</c:v>
                </c:pt>
                <c:pt idx="240">
                  <c:v>44467</c:v>
                </c:pt>
                <c:pt idx="241">
                  <c:v>44466</c:v>
                </c:pt>
                <c:pt idx="242">
                  <c:v>44463</c:v>
                </c:pt>
                <c:pt idx="243">
                  <c:v>44462</c:v>
                </c:pt>
                <c:pt idx="244">
                  <c:v>44461</c:v>
                </c:pt>
                <c:pt idx="245">
                  <c:v>44460</c:v>
                </c:pt>
                <c:pt idx="246">
                  <c:v>44459</c:v>
                </c:pt>
                <c:pt idx="247">
                  <c:v>44456</c:v>
                </c:pt>
                <c:pt idx="248">
                  <c:v>44455</c:v>
                </c:pt>
                <c:pt idx="249">
                  <c:v>44454</c:v>
                </c:pt>
                <c:pt idx="250">
                  <c:v>44453</c:v>
                </c:pt>
                <c:pt idx="251">
                  <c:v>44452</c:v>
                </c:pt>
                <c:pt idx="252">
                  <c:v>44449</c:v>
                </c:pt>
                <c:pt idx="253">
                  <c:v>44448</c:v>
                </c:pt>
                <c:pt idx="254">
                  <c:v>44447</c:v>
                </c:pt>
                <c:pt idx="255">
                  <c:v>44446</c:v>
                </c:pt>
                <c:pt idx="256">
                  <c:v>44445</c:v>
                </c:pt>
                <c:pt idx="257">
                  <c:v>44442</c:v>
                </c:pt>
                <c:pt idx="258">
                  <c:v>44441</c:v>
                </c:pt>
                <c:pt idx="259">
                  <c:v>44440</c:v>
                </c:pt>
                <c:pt idx="260">
                  <c:v>44439</c:v>
                </c:pt>
                <c:pt idx="261">
                  <c:v>44438</c:v>
                </c:pt>
                <c:pt idx="262">
                  <c:v>44435</c:v>
                </c:pt>
                <c:pt idx="263">
                  <c:v>44434</c:v>
                </c:pt>
                <c:pt idx="264">
                  <c:v>44433</c:v>
                </c:pt>
                <c:pt idx="265">
                  <c:v>44432</c:v>
                </c:pt>
                <c:pt idx="266">
                  <c:v>44431</c:v>
                </c:pt>
                <c:pt idx="267">
                  <c:v>44428</c:v>
                </c:pt>
                <c:pt idx="268">
                  <c:v>44427</c:v>
                </c:pt>
                <c:pt idx="269">
                  <c:v>44426</c:v>
                </c:pt>
                <c:pt idx="270">
                  <c:v>44425</c:v>
                </c:pt>
                <c:pt idx="271">
                  <c:v>44424</c:v>
                </c:pt>
                <c:pt idx="272">
                  <c:v>44421</c:v>
                </c:pt>
                <c:pt idx="273">
                  <c:v>44420</c:v>
                </c:pt>
                <c:pt idx="274">
                  <c:v>44419</c:v>
                </c:pt>
                <c:pt idx="275">
                  <c:v>44418</c:v>
                </c:pt>
                <c:pt idx="276">
                  <c:v>44417</c:v>
                </c:pt>
                <c:pt idx="277">
                  <c:v>44414</c:v>
                </c:pt>
                <c:pt idx="278">
                  <c:v>44413</c:v>
                </c:pt>
                <c:pt idx="279">
                  <c:v>44412</c:v>
                </c:pt>
                <c:pt idx="280">
                  <c:v>44411</c:v>
                </c:pt>
                <c:pt idx="281">
                  <c:v>44410</c:v>
                </c:pt>
                <c:pt idx="282">
                  <c:v>44407</c:v>
                </c:pt>
                <c:pt idx="283">
                  <c:v>44406</c:v>
                </c:pt>
                <c:pt idx="284">
                  <c:v>44405</c:v>
                </c:pt>
                <c:pt idx="285">
                  <c:v>44404</c:v>
                </c:pt>
                <c:pt idx="286">
                  <c:v>44403</c:v>
                </c:pt>
                <c:pt idx="287">
                  <c:v>44400</c:v>
                </c:pt>
                <c:pt idx="288">
                  <c:v>44399</c:v>
                </c:pt>
                <c:pt idx="289">
                  <c:v>44398</c:v>
                </c:pt>
                <c:pt idx="290">
                  <c:v>44397</c:v>
                </c:pt>
                <c:pt idx="291">
                  <c:v>44396</c:v>
                </c:pt>
                <c:pt idx="292">
                  <c:v>44393</c:v>
                </c:pt>
                <c:pt idx="293">
                  <c:v>44392</c:v>
                </c:pt>
                <c:pt idx="294">
                  <c:v>44391</c:v>
                </c:pt>
                <c:pt idx="295">
                  <c:v>44390</c:v>
                </c:pt>
                <c:pt idx="296">
                  <c:v>44389</c:v>
                </c:pt>
                <c:pt idx="297">
                  <c:v>44386</c:v>
                </c:pt>
                <c:pt idx="298">
                  <c:v>44385</c:v>
                </c:pt>
                <c:pt idx="299">
                  <c:v>44384</c:v>
                </c:pt>
                <c:pt idx="300">
                  <c:v>44383</c:v>
                </c:pt>
                <c:pt idx="301">
                  <c:v>44382</c:v>
                </c:pt>
                <c:pt idx="302">
                  <c:v>44379</c:v>
                </c:pt>
                <c:pt idx="303">
                  <c:v>44378</c:v>
                </c:pt>
                <c:pt idx="304">
                  <c:v>44377</c:v>
                </c:pt>
                <c:pt idx="305">
                  <c:v>44376</c:v>
                </c:pt>
                <c:pt idx="306">
                  <c:v>44375</c:v>
                </c:pt>
                <c:pt idx="307">
                  <c:v>44372</c:v>
                </c:pt>
                <c:pt idx="308">
                  <c:v>44371</c:v>
                </c:pt>
                <c:pt idx="309">
                  <c:v>44370</c:v>
                </c:pt>
                <c:pt idx="310">
                  <c:v>44369</c:v>
                </c:pt>
                <c:pt idx="311">
                  <c:v>44368</c:v>
                </c:pt>
                <c:pt idx="312">
                  <c:v>44365</c:v>
                </c:pt>
                <c:pt idx="313">
                  <c:v>44364</c:v>
                </c:pt>
                <c:pt idx="314">
                  <c:v>44363</c:v>
                </c:pt>
                <c:pt idx="315">
                  <c:v>44362</c:v>
                </c:pt>
                <c:pt idx="316">
                  <c:v>44361</c:v>
                </c:pt>
                <c:pt idx="317">
                  <c:v>44358</c:v>
                </c:pt>
                <c:pt idx="318">
                  <c:v>44357</c:v>
                </c:pt>
                <c:pt idx="319">
                  <c:v>44356</c:v>
                </c:pt>
                <c:pt idx="320">
                  <c:v>44355</c:v>
                </c:pt>
                <c:pt idx="321">
                  <c:v>44354</c:v>
                </c:pt>
                <c:pt idx="322">
                  <c:v>44351</c:v>
                </c:pt>
                <c:pt idx="323">
                  <c:v>44350</c:v>
                </c:pt>
                <c:pt idx="324">
                  <c:v>44349</c:v>
                </c:pt>
                <c:pt idx="325">
                  <c:v>44348</c:v>
                </c:pt>
                <c:pt idx="326">
                  <c:v>44347</c:v>
                </c:pt>
                <c:pt idx="327">
                  <c:v>44344</c:v>
                </c:pt>
                <c:pt idx="328">
                  <c:v>44343</c:v>
                </c:pt>
                <c:pt idx="329">
                  <c:v>44342</c:v>
                </c:pt>
                <c:pt idx="330">
                  <c:v>44341</c:v>
                </c:pt>
                <c:pt idx="331">
                  <c:v>44340</c:v>
                </c:pt>
                <c:pt idx="332">
                  <c:v>44337</c:v>
                </c:pt>
                <c:pt idx="333">
                  <c:v>44336</c:v>
                </c:pt>
                <c:pt idx="334">
                  <c:v>44335</c:v>
                </c:pt>
                <c:pt idx="335">
                  <c:v>44334</c:v>
                </c:pt>
                <c:pt idx="336">
                  <c:v>44333</c:v>
                </c:pt>
                <c:pt idx="337">
                  <c:v>44330</c:v>
                </c:pt>
                <c:pt idx="338">
                  <c:v>44329</c:v>
                </c:pt>
                <c:pt idx="339">
                  <c:v>44328</c:v>
                </c:pt>
                <c:pt idx="340">
                  <c:v>44327</c:v>
                </c:pt>
                <c:pt idx="341">
                  <c:v>44326</c:v>
                </c:pt>
                <c:pt idx="342">
                  <c:v>44323</c:v>
                </c:pt>
                <c:pt idx="343">
                  <c:v>44322</c:v>
                </c:pt>
                <c:pt idx="344">
                  <c:v>44321</c:v>
                </c:pt>
                <c:pt idx="345">
                  <c:v>44320</c:v>
                </c:pt>
                <c:pt idx="346">
                  <c:v>44319</c:v>
                </c:pt>
                <c:pt idx="347">
                  <c:v>44316</c:v>
                </c:pt>
                <c:pt idx="348">
                  <c:v>44315</c:v>
                </c:pt>
                <c:pt idx="349">
                  <c:v>44314</c:v>
                </c:pt>
                <c:pt idx="350">
                  <c:v>44313</c:v>
                </c:pt>
                <c:pt idx="351">
                  <c:v>44312</c:v>
                </c:pt>
                <c:pt idx="352">
                  <c:v>44309</c:v>
                </c:pt>
                <c:pt idx="353">
                  <c:v>44308</c:v>
                </c:pt>
                <c:pt idx="354">
                  <c:v>44307</c:v>
                </c:pt>
                <c:pt idx="355">
                  <c:v>44306</c:v>
                </c:pt>
                <c:pt idx="356">
                  <c:v>44305</c:v>
                </c:pt>
                <c:pt idx="357">
                  <c:v>44302</c:v>
                </c:pt>
                <c:pt idx="358">
                  <c:v>44301</c:v>
                </c:pt>
                <c:pt idx="359">
                  <c:v>44300</c:v>
                </c:pt>
                <c:pt idx="360">
                  <c:v>44299</c:v>
                </c:pt>
                <c:pt idx="361">
                  <c:v>44298</c:v>
                </c:pt>
                <c:pt idx="362">
                  <c:v>44295</c:v>
                </c:pt>
                <c:pt idx="363">
                  <c:v>44294</c:v>
                </c:pt>
                <c:pt idx="364">
                  <c:v>44293</c:v>
                </c:pt>
                <c:pt idx="365">
                  <c:v>44292</c:v>
                </c:pt>
                <c:pt idx="366">
                  <c:v>44287</c:v>
                </c:pt>
                <c:pt idx="367">
                  <c:v>44286</c:v>
                </c:pt>
                <c:pt idx="368">
                  <c:v>44285</c:v>
                </c:pt>
                <c:pt idx="369">
                  <c:v>44284</c:v>
                </c:pt>
                <c:pt idx="370">
                  <c:v>44281</c:v>
                </c:pt>
                <c:pt idx="371">
                  <c:v>44280</c:v>
                </c:pt>
                <c:pt idx="372">
                  <c:v>44279</c:v>
                </c:pt>
                <c:pt idx="373">
                  <c:v>44278</c:v>
                </c:pt>
                <c:pt idx="374">
                  <c:v>44277</c:v>
                </c:pt>
                <c:pt idx="375">
                  <c:v>44274</c:v>
                </c:pt>
                <c:pt idx="376">
                  <c:v>44273</c:v>
                </c:pt>
                <c:pt idx="377">
                  <c:v>44272</c:v>
                </c:pt>
                <c:pt idx="378">
                  <c:v>44271</c:v>
                </c:pt>
                <c:pt idx="379">
                  <c:v>44270</c:v>
                </c:pt>
                <c:pt idx="380">
                  <c:v>44267</c:v>
                </c:pt>
                <c:pt idx="381">
                  <c:v>44266</c:v>
                </c:pt>
                <c:pt idx="382">
                  <c:v>44265</c:v>
                </c:pt>
                <c:pt idx="383">
                  <c:v>44264</c:v>
                </c:pt>
                <c:pt idx="384">
                  <c:v>44263</c:v>
                </c:pt>
                <c:pt idx="385">
                  <c:v>44260</c:v>
                </c:pt>
                <c:pt idx="386">
                  <c:v>44259</c:v>
                </c:pt>
                <c:pt idx="387">
                  <c:v>44258</c:v>
                </c:pt>
                <c:pt idx="388">
                  <c:v>44257</c:v>
                </c:pt>
                <c:pt idx="389">
                  <c:v>44256</c:v>
                </c:pt>
                <c:pt idx="390">
                  <c:v>44253</c:v>
                </c:pt>
                <c:pt idx="391">
                  <c:v>44252</c:v>
                </c:pt>
                <c:pt idx="392">
                  <c:v>44251</c:v>
                </c:pt>
                <c:pt idx="393">
                  <c:v>44250</c:v>
                </c:pt>
                <c:pt idx="394">
                  <c:v>44249</c:v>
                </c:pt>
                <c:pt idx="395">
                  <c:v>44246</c:v>
                </c:pt>
                <c:pt idx="396">
                  <c:v>44245</c:v>
                </c:pt>
                <c:pt idx="397">
                  <c:v>44244</c:v>
                </c:pt>
                <c:pt idx="398">
                  <c:v>44243</c:v>
                </c:pt>
                <c:pt idx="399">
                  <c:v>44242</c:v>
                </c:pt>
                <c:pt idx="400">
                  <c:v>44239</c:v>
                </c:pt>
                <c:pt idx="401">
                  <c:v>44238</c:v>
                </c:pt>
                <c:pt idx="402">
                  <c:v>44237</c:v>
                </c:pt>
                <c:pt idx="403">
                  <c:v>44236</c:v>
                </c:pt>
                <c:pt idx="404">
                  <c:v>44235</c:v>
                </c:pt>
                <c:pt idx="405">
                  <c:v>44232</c:v>
                </c:pt>
                <c:pt idx="406">
                  <c:v>44231</c:v>
                </c:pt>
                <c:pt idx="407">
                  <c:v>44230</c:v>
                </c:pt>
                <c:pt idx="408">
                  <c:v>44229</c:v>
                </c:pt>
                <c:pt idx="409">
                  <c:v>44228</c:v>
                </c:pt>
                <c:pt idx="410">
                  <c:v>44225</c:v>
                </c:pt>
                <c:pt idx="411">
                  <c:v>44224</c:v>
                </c:pt>
                <c:pt idx="412">
                  <c:v>44223</c:v>
                </c:pt>
                <c:pt idx="413">
                  <c:v>44222</c:v>
                </c:pt>
                <c:pt idx="414">
                  <c:v>44221</c:v>
                </c:pt>
                <c:pt idx="415">
                  <c:v>44218</c:v>
                </c:pt>
                <c:pt idx="416">
                  <c:v>44217</c:v>
                </c:pt>
                <c:pt idx="417">
                  <c:v>44216</c:v>
                </c:pt>
                <c:pt idx="418">
                  <c:v>44215</c:v>
                </c:pt>
                <c:pt idx="419">
                  <c:v>44214</c:v>
                </c:pt>
                <c:pt idx="420">
                  <c:v>44211</c:v>
                </c:pt>
                <c:pt idx="421">
                  <c:v>44210</c:v>
                </c:pt>
                <c:pt idx="422">
                  <c:v>44209</c:v>
                </c:pt>
                <c:pt idx="423">
                  <c:v>44208</c:v>
                </c:pt>
                <c:pt idx="424">
                  <c:v>44207</c:v>
                </c:pt>
                <c:pt idx="425">
                  <c:v>44204</c:v>
                </c:pt>
                <c:pt idx="426">
                  <c:v>44203</c:v>
                </c:pt>
                <c:pt idx="427">
                  <c:v>44202</c:v>
                </c:pt>
                <c:pt idx="428">
                  <c:v>44201</c:v>
                </c:pt>
                <c:pt idx="429">
                  <c:v>44200</c:v>
                </c:pt>
                <c:pt idx="430">
                  <c:v>44195</c:v>
                </c:pt>
                <c:pt idx="431">
                  <c:v>44194</c:v>
                </c:pt>
                <c:pt idx="432">
                  <c:v>44193</c:v>
                </c:pt>
                <c:pt idx="433">
                  <c:v>44188</c:v>
                </c:pt>
                <c:pt idx="434">
                  <c:v>44187</c:v>
                </c:pt>
                <c:pt idx="435">
                  <c:v>44186</c:v>
                </c:pt>
                <c:pt idx="436">
                  <c:v>44183</c:v>
                </c:pt>
                <c:pt idx="437">
                  <c:v>44182</c:v>
                </c:pt>
                <c:pt idx="438">
                  <c:v>44181</c:v>
                </c:pt>
                <c:pt idx="439">
                  <c:v>44180</c:v>
                </c:pt>
                <c:pt idx="440">
                  <c:v>44179</c:v>
                </c:pt>
                <c:pt idx="441">
                  <c:v>44176</c:v>
                </c:pt>
                <c:pt idx="442">
                  <c:v>44175</c:v>
                </c:pt>
                <c:pt idx="443">
                  <c:v>44174</c:v>
                </c:pt>
                <c:pt idx="444">
                  <c:v>44173</c:v>
                </c:pt>
                <c:pt idx="445">
                  <c:v>44172</c:v>
                </c:pt>
                <c:pt idx="446">
                  <c:v>44169</c:v>
                </c:pt>
                <c:pt idx="447">
                  <c:v>44168</c:v>
                </c:pt>
                <c:pt idx="448">
                  <c:v>44167</c:v>
                </c:pt>
                <c:pt idx="449">
                  <c:v>44166</c:v>
                </c:pt>
                <c:pt idx="450">
                  <c:v>44165</c:v>
                </c:pt>
                <c:pt idx="451">
                  <c:v>44162</c:v>
                </c:pt>
                <c:pt idx="452">
                  <c:v>44161</c:v>
                </c:pt>
                <c:pt idx="453">
                  <c:v>44160</c:v>
                </c:pt>
                <c:pt idx="454">
                  <c:v>44159</c:v>
                </c:pt>
                <c:pt idx="455">
                  <c:v>44158</c:v>
                </c:pt>
                <c:pt idx="456">
                  <c:v>44155</c:v>
                </c:pt>
                <c:pt idx="457">
                  <c:v>44154</c:v>
                </c:pt>
                <c:pt idx="458">
                  <c:v>44153</c:v>
                </c:pt>
                <c:pt idx="459">
                  <c:v>44152</c:v>
                </c:pt>
                <c:pt idx="460">
                  <c:v>44151</c:v>
                </c:pt>
                <c:pt idx="461">
                  <c:v>44148</c:v>
                </c:pt>
                <c:pt idx="462">
                  <c:v>44147</c:v>
                </c:pt>
                <c:pt idx="463">
                  <c:v>44146</c:v>
                </c:pt>
                <c:pt idx="464">
                  <c:v>44145</c:v>
                </c:pt>
                <c:pt idx="465">
                  <c:v>44144</c:v>
                </c:pt>
                <c:pt idx="466">
                  <c:v>44141</c:v>
                </c:pt>
                <c:pt idx="467">
                  <c:v>44140</c:v>
                </c:pt>
                <c:pt idx="468">
                  <c:v>44139</c:v>
                </c:pt>
                <c:pt idx="469">
                  <c:v>44138</c:v>
                </c:pt>
                <c:pt idx="470">
                  <c:v>44137</c:v>
                </c:pt>
                <c:pt idx="471">
                  <c:v>44134</c:v>
                </c:pt>
                <c:pt idx="472">
                  <c:v>44133</c:v>
                </c:pt>
                <c:pt idx="473">
                  <c:v>44132</c:v>
                </c:pt>
                <c:pt idx="474">
                  <c:v>44131</c:v>
                </c:pt>
                <c:pt idx="475">
                  <c:v>44130</c:v>
                </c:pt>
                <c:pt idx="476">
                  <c:v>44127</c:v>
                </c:pt>
                <c:pt idx="477">
                  <c:v>44126</c:v>
                </c:pt>
                <c:pt idx="478">
                  <c:v>44125</c:v>
                </c:pt>
                <c:pt idx="479">
                  <c:v>44124</c:v>
                </c:pt>
                <c:pt idx="480">
                  <c:v>44123</c:v>
                </c:pt>
                <c:pt idx="481">
                  <c:v>44120</c:v>
                </c:pt>
                <c:pt idx="482">
                  <c:v>44119</c:v>
                </c:pt>
                <c:pt idx="483">
                  <c:v>44118</c:v>
                </c:pt>
                <c:pt idx="484">
                  <c:v>44117</c:v>
                </c:pt>
                <c:pt idx="485">
                  <c:v>44116</c:v>
                </c:pt>
                <c:pt idx="486">
                  <c:v>44113</c:v>
                </c:pt>
                <c:pt idx="487">
                  <c:v>44112</c:v>
                </c:pt>
                <c:pt idx="488">
                  <c:v>44111</c:v>
                </c:pt>
                <c:pt idx="489">
                  <c:v>44110</c:v>
                </c:pt>
                <c:pt idx="490">
                  <c:v>44109</c:v>
                </c:pt>
                <c:pt idx="491">
                  <c:v>44106</c:v>
                </c:pt>
                <c:pt idx="492">
                  <c:v>44105</c:v>
                </c:pt>
                <c:pt idx="493">
                  <c:v>44104</c:v>
                </c:pt>
                <c:pt idx="494">
                  <c:v>44103</c:v>
                </c:pt>
                <c:pt idx="495">
                  <c:v>44102</c:v>
                </c:pt>
                <c:pt idx="496">
                  <c:v>44099</c:v>
                </c:pt>
                <c:pt idx="497">
                  <c:v>44098</c:v>
                </c:pt>
                <c:pt idx="498">
                  <c:v>44097</c:v>
                </c:pt>
                <c:pt idx="499">
                  <c:v>44096</c:v>
                </c:pt>
                <c:pt idx="500">
                  <c:v>44095</c:v>
                </c:pt>
                <c:pt idx="501">
                  <c:v>44092</c:v>
                </c:pt>
                <c:pt idx="502">
                  <c:v>44091</c:v>
                </c:pt>
                <c:pt idx="503">
                  <c:v>44090</c:v>
                </c:pt>
                <c:pt idx="504">
                  <c:v>44089</c:v>
                </c:pt>
                <c:pt idx="505">
                  <c:v>44088</c:v>
                </c:pt>
                <c:pt idx="506">
                  <c:v>44085</c:v>
                </c:pt>
                <c:pt idx="507">
                  <c:v>44084</c:v>
                </c:pt>
                <c:pt idx="508">
                  <c:v>44083</c:v>
                </c:pt>
                <c:pt idx="509">
                  <c:v>44082</c:v>
                </c:pt>
                <c:pt idx="510">
                  <c:v>44081</c:v>
                </c:pt>
                <c:pt idx="511">
                  <c:v>44078</c:v>
                </c:pt>
                <c:pt idx="512">
                  <c:v>44077</c:v>
                </c:pt>
                <c:pt idx="513">
                  <c:v>44076</c:v>
                </c:pt>
                <c:pt idx="514">
                  <c:v>44075</c:v>
                </c:pt>
                <c:pt idx="515">
                  <c:v>44074</c:v>
                </c:pt>
                <c:pt idx="516">
                  <c:v>44071</c:v>
                </c:pt>
                <c:pt idx="517">
                  <c:v>44070</c:v>
                </c:pt>
                <c:pt idx="518">
                  <c:v>44069</c:v>
                </c:pt>
                <c:pt idx="519">
                  <c:v>44068</c:v>
                </c:pt>
                <c:pt idx="520">
                  <c:v>44067</c:v>
                </c:pt>
                <c:pt idx="521">
                  <c:v>44064</c:v>
                </c:pt>
                <c:pt idx="522">
                  <c:v>44063</c:v>
                </c:pt>
                <c:pt idx="523">
                  <c:v>44062</c:v>
                </c:pt>
                <c:pt idx="524">
                  <c:v>44061</c:v>
                </c:pt>
                <c:pt idx="525">
                  <c:v>44060</c:v>
                </c:pt>
                <c:pt idx="526">
                  <c:v>44057</c:v>
                </c:pt>
                <c:pt idx="527">
                  <c:v>44056</c:v>
                </c:pt>
                <c:pt idx="528">
                  <c:v>44055</c:v>
                </c:pt>
                <c:pt idx="529">
                  <c:v>44054</c:v>
                </c:pt>
                <c:pt idx="530">
                  <c:v>44053</c:v>
                </c:pt>
                <c:pt idx="531">
                  <c:v>44050</c:v>
                </c:pt>
                <c:pt idx="532">
                  <c:v>44049</c:v>
                </c:pt>
                <c:pt idx="533">
                  <c:v>44048</c:v>
                </c:pt>
                <c:pt idx="534">
                  <c:v>44047</c:v>
                </c:pt>
                <c:pt idx="535">
                  <c:v>44046</c:v>
                </c:pt>
                <c:pt idx="536">
                  <c:v>44043</c:v>
                </c:pt>
                <c:pt idx="537">
                  <c:v>44042</c:v>
                </c:pt>
                <c:pt idx="538">
                  <c:v>44041</c:v>
                </c:pt>
                <c:pt idx="539">
                  <c:v>44040</c:v>
                </c:pt>
                <c:pt idx="540">
                  <c:v>44039</c:v>
                </c:pt>
                <c:pt idx="541">
                  <c:v>44036</c:v>
                </c:pt>
                <c:pt idx="542">
                  <c:v>44035</c:v>
                </c:pt>
                <c:pt idx="543">
                  <c:v>44034</c:v>
                </c:pt>
                <c:pt idx="544">
                  <c:v>44033</c:v>
                </c:pt>
                <c:pt idx="545">
                  <c:v>44032</c:v>
                </c:pt>
                <c:pt idx="546">
                  <c:v>44029</c:v>
                </c:pt>
                <c:pt idx="547">
                  <c:v>44028</c:v>
                </c:pt>
                <c:pt idx="548">
                  <c:v>44027</c:v>
                </c:pt>
                <c:pt idx="549">
                  <c:v>44026</c:v>
                </c:pt>
                <c:pt idx="550">
                  <c:v>44025</c:v>
                </c:pt>
                <c:pt idx="551">
                  <c:v>44022</c:v>
                </c:pt>
                <c:pt idx="552">
                  <c:v>44021</c:v>
                </c:pt>
                <c:pt idx="553">
                  <c:v>44020</c:v>
                </c:pt>
                <c:pt idx="554">
                  <c:v>44019</c:v>
                </c:pt>
                <c:pt idx="555">
                  <c:v>44018</c:v>
                </c:pt>
                <c:pt idx="556">
                  <c:v>44015</c:v>
                </c:pt>
                <c:pt idx="557">
                  <c:v>44014</c:v>
                </c:pt>
                <c:pt idx="558">
                  <c:v>44012</c:v>
                </c:pt>
                <c:pt idx="559">
                  <c:v>44011</c:v>
                </c:pt>
                <c:pt idx="560">
                  <c:v>44008</c:v>
                </c:pt>
                <c:pt idx="561">
                  <c:v>44007</c:v>
                </c:pt>
                <c:pt idx="562">
                  <c:v>44006</c:v>
                </c:pt>
                <c:pt idx="563">
                  <c:v>44005</c:v>
                </c:pt>
                <c:pt idx="564">
                  <c:v>44004</c:v>
                </c:pt>
                <c:pt idx="565">
                  <c:v>44001</c:v>
                </c:pt>
                <c:pt idx="566">
                  <c:v>44000</c:v>
                </c:pt>
                <c:pt idx="567">
                  <c:v>43999</c:v>
                </c:pt>
                <c:pt idx="568">
                  <c:v>43998</c:v>
                </c:pt>
                <c:pt idx="569">
                  <c:v>43997</c:v>
                </c:pt>
                <c:pt idx="570">
                  <c:v>43994</c:v>
                </c:pt>
                <c:pt idx="571">
                  <c:v>43993</c:v>
                </c:pt>
                <c:pt idx="572">
                  <c:v>43992</c:v>
                </c:pt>
                <c:pt idx="573">
                  <c:v>43991</c:v>
                </c:pt>
                <c:pt idx="574">
                  <c:v>43990</c:v>
                </c:pt>
                <c:pt idx="575">
                  <c:v>43987</c:v>
                </c:pt>
                <c:pt idx="576">
                  <c:v>43986</c:v>
                </c:pt>
                <c:pt idx="577">
                  <c:v>43985</c:v>
                </c:pt>
                <c:pt idx="578">
                  <c:v>43984</c:v>
                </c:pt>
                <c:pt idx="579">
                  <c:v>43983</c:v>
                </c:pt>
                <c:pt idx="580">
                  <c:v>43980</c:v>
                </c:pt>
                <c:pt idx="581">
                  <c:v>43979</c:v>
                </c:pt>
                <c:pt idx="582">
                  <c:v>43978</c:v>
                </c:pt>
                <c:pt idx="583">
                  <c:v>43977</c:v>
                </c:pt>
                <c:pt idx="584">
                  <c:v>43976</c:v>
                </c:pt>
                <c:pt idx="585">
                  <c:v>43973</c:v>
                </c:pt>
                <c:pt idx="586">
                  <c:v>43972</c:v>
                </c:pt>
                <c:pt idx="587">
                  <c:v>43971</c:v>
                </c:pt>
                <c:pt idx="588">
                  <c:v>43970</c:v>
                </c:pt>
                <c:pt idx="589">
                  <c:v>43969</c:v>
                </c:pt>
                <c:pt idx="590">
                  <c:v>43966</c:v>
                </c:pt>
                <c:pt idx="591">
                  <c:v>43965</c:v>
                </c:pt>
                <c:pt idx="592">
                  <c:v>43964</c:v>
                </c:pt>
                <c:pt idx="593">
                  <c:v>43963</c:v>
                </c:pt>
                <c:pt idx="594">
                  <c:v>43962</c:v>
                </c:pt>
                <c:pt idx="595">
                  <c:v>43959</c:v>
                </c:pt>
                <c:pt idx="596">
                  <c:v>43958</c:v>
                </c:pt>
                <c:pt idx="597">
                  <c:v>43957</c:v>
                </c:pt>
                <c:pt idx="598">
                  <c:v>43956</c:v>
                </c:pt>
                <c:pt idx="599">
                  <c:v>43955</c:v>
                </c:pt>
                <c:pt idx="600">
                  <c:v>43951</c:v>
                </c:pt>
                <c:pt idx="601">
                  <c:v>43950</c:v>
                </c:pt>
                <c:pt idx="602">
                  <c:v>43949</c:v>
                </c:pt>
                <c:pt idx="603">
                  <c:v>43948</c:v>
                </c:pt>
                <c:pt idx="604">
                  <c:v>43945</c:v>
                </c:pt>
                <c:pt idx="605">
                  <c:v>43944</c:v>
                </c:pt>
                <c:pt idx="606">
                  <c:v>43943</c:v>
                </c:pt>
                <c:pt idx="607">
                  <c:v>43942</c:v>
                </c:pt>
                <c:pt idx="608">
                  <c:v>43941</c:v>
                </c:pt>
                <c:pt idx="609">
                  <c:v>43938</c:v>
                </c:pt>
                <c:pt idx="610">
                  <c:v>43937</c:v>
                </c:pt>
                <c:pt idx="611">
                  <c:v>43936</c:v>
                </c:pt>
                <c:pt idx="612">
                  <c:v>43930</c:v>
                </c:pt>
                <c:pt idx="613">
                  <c:v>43929</c:v>
                </c:pt>
                <c:pt idx="614">
                  <c:v>43928</c:v>
                </c:pt>
                <c:pt idx="615">
                  <c:v>43927</c:v>
                </c:pt>
                <c:pt idx="616">
                  <c:v>43924</c:v>
                </c:pt>
                <c:pt idx="617">
                  <c:v>43923</c:v>
                </c:pt>
                <c:pt idx="618">
                  <c:v>43922</c:v>
                </c:pt>
                <c:pt idx="619">
                  <c:v>43921</c:v>
                </c:pt>
                <c:pt idx="620">
                  <c:v>43920</c:v>
                </c:pt>
                <c:pt idx="621">
                  <c:v>43917</c:v>
                </c:pt>
                <c:pt idx="622">
                  <c:v>43916</c:v>
                </c:pt>
                <c:pt idx="623">
                  <c:v>43915</c:v>
                </c:pt>
                <c:pt idx="624">
                  <c:v>43914</c:v>
                </c:pt>
                <c:pt idx="625">
                  <c:v>43913</c:v>
                </c:pt>
                <c:pt idx="626">
                  <c:v>43910</c:v>
                </c:pt>
                <c:pt idx="627">
                  <c:v>43895</c:v>
                </c:pt>
                <c:pt idx="628">
                  <c:v>43894</c:v>
                </c:pt>
                <c:pt idx="629">
                  <c:v>43893</c:v>
                </c:pt>
                <c:pt idx="630">
                  <c:v>43892</c:v>
                </c:pt>
                <c:pt idx="631">
                  <c:v>43889</c:v>
                </c:pt>
                <c:pt idx="632">
                  <c:v>43888</c:v>
                </c:pt>
                <c:pt idx="633">
                  <c:v>43887</c:v>
                </c:pt>
                <c:pt idx="634">
                  <c:v>43886</c:v>
                </c:pt>
                <c:pt idx="635">
                  <c:v>43885</c:v>
                </c:pt>
                <c:pt idx="636">
                  <c:v>43882</c:v>
                </c:pt>
                <c:pt idx="637">
                  <c:v>43881</c:v>
                </c:pt>
                <c:pt idx="638">
                  <c:v>43880</c:v>
                </c:pt>
                <c:pt idx="639">
                  <c:v>43879</c:v>
                </c:pt>
                <c:pt idx="640">
                  <c:v>43878</c:v>
                </c:pt>
                <c:pt idx="641">
                  <c:v>43875</c:v>
                </c:pt>
                <c:pt idx="642">
                  <c:v>43874</c:v>
                </c:pt>
                <c:pt idx="643">
                  <c:v>43873</c:v>
                </c:pt>
                <c:pt idx="644">
                  <c:v>43872</c:v>
                </c:pt>
                <c:pt idx="645">
                  <c:v>43871</c:v>
                </c:pt>
                <c:pt idx="646">
                  <c:v>43868</c:v>
                </c:pt>
                <c:pt idx="647">
                  <c:v>43867</c:v>
                </c:pt>
                <c:pt idx="648">
                  <c:v>43866</c:v>
                </c:pt>
                <c:pt idx="649">
                  <c:v>43865</c:v>
                </c:pt>
                <c:pt idx="650">
                  <c:v>43864</c:v>
                </c:pt>
                <c:pt idx="651">
                  <c:v>43861</c:v>
                </c:pt>
                <c:pt idx="652">
                  <c:v>43860</c:v>
                </c:pt>
                <c:pt idx="653">
                  <c:v>43859</c:v>
                </c:pt>
                <c:pt idx="654">
                  <c:v>43858</c:v>
                </c:pt>
                <c:pt idx="655">
                  <c:v>43857</c:v>
                </c:pt>
                <c:pt idx="656">
                  <c:v>43854</c:v>
                </c:pt>
                <c:pt idx="657">
                  <c:v>43853</c:v>
                </c:pt>
                <c:pt idx="658">
                  <c:v>43852</c:v>
                </c:pt>
                <c:pt idx="659">
                  <c:v>43851</c:v>
                </c:pt>
                <c:pt idx="660">
                  <c:v>43850</c:v>
                </c:pt>
                <c:pt idx="661">
                  <c:v>43847</c:v>
                </c:pt>
                <c:pt idx="662">
                  <c:v>43846</c:v>
                </c:pt>
                <c:pt idx="663">
                  <c:v>43845</c:v>
                </c:pt>
                <c:pt idx="664">
                  <c:v>43844</c:v>
                </c:pt>
                <c:pt idx="665">
                  <c:v>43843</c:v>
                </c:pt>
                <c:pt idx="666">
                  <c:v>43840</c:v>
                </c:pt>
                <c:pt idx="667">
                  <c:v>43839</c:v>
                </c:pt>
                <c:pt idx="668">
                  <c:v>43838</c:v>
                </c:pt>
                <c:pt idx="669">
                  <c:v>43837</c:v>
                </c:pt>
                <c:pt idx="670">
                  <c:v>43836</c:v>
                </c:pt>
                <c:pt idx="671">
                  <c:v>43833</c:v>
                </c:pt>
                <c:pt idx="672">
                  <c:v>43832</c:v>
                </c:pt>
                <c:pt idx="673">
                  <c:v>43829</c:v>
                </c:pt>
                <c:pt idx="674">
                  <c:v>43826</c:v>
                </c:pt>
                <c:pt idx="675">
                  <c:v>43822</c:v>
                </c:pt>
                <c:pt idx="676">
                  <c:v>43819</c:v>
                </c:pt>
                <c:pt idx="677">
                  <c:v>43818</c:v>
                </c:pt>
                <c:pt idx="678">
                  <c:v>43817</c:v>
                </c:pt>
                <c:pt idx="679">
                  <c:v>43816</c:v>
                </c:pt>
                <c:pt idx="680">
                  <c:v>43815</c:v>
                </c:pt>
                <c:pt idx="681">
                  <c:v>43812</c:v>
                </c:pt>
                <c:pt idx="682">
                  <c:v>43811</c:v>
                </c:pt>
                <c:pt idx="683">
                  <c:v>43810</c:v>
                </c:pt>
                <c:pt idx="684">
                  <c:v>43809</c:v>
                </c:pt>
                <c:pt idx="685">
                  <c:v>43808</c:v>
                </c:pt>
                <c:pt idx="686">
                  <c:v>43805</c:v>
                </c:pt>
                <c:pt idx="687">
                  <c:v>43804</c:v>
                </c:pt>
                <c:pt idx="688">
                  <c:v>43803</c:v>
                </c:pt>
                <c:pt idx="689">
                  <c:v>43802</c:v>
                </c:pt>
                <c:pt idx="690">
                  <c:v>43801</c:v>
                </c:pt>
                <c:pt idx="691">
                  <c:v>43798</c:v>
                </c:pt>
                <c:pt idx="692">
                  <c:v>43797</c:v>
                </c:pt>
                <c:pt idx="693">
                  <c:v>43796</c:v>
                </c:pt>
                <c:pt idx="694">
                  <c:v>43795</c:v>
                </c:pt>
                <c:pt idx="695">
                  <c:v>43794</c:v>
                </c:pt>
                <c:pt idx="696">
                  <c:v>43791</c:v>
                </c:pt>
                <c:pt idx="697">
                  <c:v>43790</c:v>
                </c:pt>
                <c:pt idx="698">
                  <c:v>43789</c:v>
                </c:pt>
                <c:pt idx="699">
                  <c:v>43788</c:v>
                </c:pt>
                <c:pt idx="700">
                  <c:v>43787</c:v>
                </c:pt>
                <c:pt idx="701">
                  <c:v>43784</c:v>
                </c:pt>
                <c:pt idx="702">
                  <c:v>43783</c:v>
                </c:pt>
                <c:pt idx="703">
                  <c:v>43782</c:v>
                </c:pt>
                <c:pt idx="704">
                  <c:v>43781</c:v>
                </c:pt>
                <c:pt idx="705">
                  <c:v>43780</c:v>
                </c:pt>
                <c:pt idx="706">
                  <c:v>43777</c:v>
                </c:pt>
                <c:pt idx="707">
                  <c:v>43776</c:v>
                </c:pt>
                <c:pt idx="708">
                  <c:v>43775</c:v>
                </c:pt>
                <c:pt idx="709">
                  <c:v>43774</c:v>
                </c:pt>
                <c:pt idx="710">
                  <c:v>43773</c:v>
                </c:pt>
                <c:pt idx="711">
                  <c:v>43770</c:v>
                </c:pt>
                <c:pt idx="712">
                  <c:v>43769</c:v>
                </c:pt>
                <c:pt idx="713">
                  <c:v>43768</c:v>
                </c:pt>
                <c:pt idx="714">
                  <c:v>43767</c:v>
                </c:pt>
                <c:pt idx="715">
                  <c:v>43766</c:v>
                </c:pt>
                <c:pt idx="716">
                  <c:v>43763</c:v>
                </c:pt>
                <c:pt idx="717">
                  <c:v>43762</c:v>
                </c:pt>
                <c:pt idx="718">
                  <c:v>43761</c:v>
                </c:pt>
                <c:pt idx="719">
                  <c:v>43760</c:v>
                </c:pt>
                <c:pt idx="720">
                  <c:v>43759</c:v>
                </c:pt>
                <c:pt idx="721">
                  <c:v>43756</c:v>
                </c:pt>
                <c:pt idx="722">
                  <c:v>43755</c:v>
                </c:pt>
                <c:pt idx="723">
                  <c:v>43754</c:v>
                </c:pt>
                <c:pt idx="724">
                  <c:v>43753</c:v>
                </c:pt>
                <c:pt idx="725">
                  <c:v>43752</c:v>
                </c:pt>
                <c:pt idx="726">
                  <c:v>43749</c:v>
                </c:pt>
                <c:pt idx="727">
                  <c:v>43748</c:v>
                </c:pt>
                <c:pt idx="728">
                  <c:v>43747</c:v>
                </c:pt>
                <c:pt idx="729">
                  <c:v>43746</c:v>
                </c:pt>
                <c:pt idx="730">
                  <c:v>43745</c:v>
                </c:pt>
                <c:pt idx="731">
                  <c:v>43742</c:v>
                </c:pt>
                <c:pt idx="732">
                  <c:v>43741</c:v>
                </c:pt>
                <c:pt idx="733">
                  <c:v>43740</c:v>
                </c:pt>
                <c:pt idx="734">
                  <c:v>43739</c:v>
                </c:pt>
                <c:pt idx="735">
                  <c:v>43738</c:v>
                </c:pt>
                <c:pt idx="736">
                  <c:v>43735</c:v>
                </c:pt>
                <c:pt idx="737">
                  <c:v>43734</c:v>
                </c:pt>
                <c:pt idx="738">
                  <c:v>43733</c:v>
                </c:pt>
                <c:pt idx="739">
                  <c:v>43732</c:v>
                </c:pt>
                <c:pt idx="740">
                  <c:v>43731</c:v>
                </c:pt>
                <c:pt idx="741">
                  <c:v>43728</c:v>
                </c:pt>
                <c:pt idx="742">
                  <c:v>43727</c:v>
                </c:pt>
                <c:pt idx="743">
                  <c:v>43726</c:v>
                </c:pt>
                <c:pt idx="744">
                  <c:v>43725</c:v>
                </c:pt>
                <c:pt idx="745">
                  <c:v>43724</c:v>
                </c:pt>
                <c:pt idx="746">
                  <c:v>43720</c:v>
                </c:pt>
                <c:pt idx="747">
                  <c:v>43719</c:v>
                </c:pt>
                <c:pt idx="748">
                  <c:v>43718</c:v>
                </c:pt>
                <c:pt idx="749">
                  <c:v>43717</c:v>
                </c:pt>
                <c:pt idx="750">
                  <c:v>43714</c:v>
                </c:pt>
                <c:pt idx="751">
                  <c:v>43713</c:v>
                </c:pt>
                <c:pt idx="752">
                  <c:v>43712</c:v>
                </c:pt>
                <c:pt idx="753">
                  <c:v>43711</c:v>
                </c:pt>
                <c:pt idx="754">
                  <c:v>43710</c:v>
                </c:pt>
                <c:pt idx="755">
                  <c:v>43707</c:v>
                </c:pt>
                <c:pt idx="756">
                  <c:v>43706</c:v>
                </c:pt>
                <c:pt idx="757">
                  <c:v>43705</c:v>
                </c:pt>
                <c:pt idx="758">
                  <c:v>43704</c:v>
                </c:pt>
                <c:pt idx="759">
                  <c:v>43703</c:v>
                </c:pt>
                <c:pt idx="760">
                  <c:v>43700</c:v>
                </c:pt>
                <c:pt idx="761">
                  <c:v>43699</c:v>
                </c:pt>
                <c:pt idx="762">
                  <c:v>43698</c:v>
                </c:pt>
                <c:pt idx="763">
                  <c:v>43697</c:v>
                </c:pt>
                <c:pt idx="764">
                  <c:v>43696</c:v>
                </c:pt>
                <c:pt idx="765">
                  <c:v>43693</c:v>
                </c:pt>
                <c:pt idx="766">
                  <c:v>43692</c:v>
                </c:pt>
                <c:pt idx="767">
                  <c:v>43691</c:v>
                </c:pt>
                <c:pt idx="768">
                  <c:v>43690</c:v>
                </c:pt>
                <c:pt idx="769">
                  <c:v>43689</c:v>
                </c:pt>
                <c:pt idx="770">
                  <c:v>43686</c:v>
                </c:pt>
                <c:pt idx="771">
                  <c:v>43685</c:v>
                </c:pt>
                <c:pt idx="772">
                  <c:v>43684</c:v>
                </c:pt>
                <c:pt idx="773">
                  <c:v>43683</c:v>
                </c:pt>
                <c:pt idx="774">
                  <c:v>43682</c:v>
                </c:pt>
                <c:pt idx="775">
                  <c:v>43679</c:v>
                </c:pt>
                <c:pt idx="776">
                  <c:v>43678</c:v>
                </c:pt>
                <c:pt idx="777">
                  <c:v>43677</c:v>
                </c:pt>
                <c:pt idx="778">
                  <c:v>43676</c:v>
                </c:pt>
                <c:pt idx="779">
                  <c:v>43675</c:v>
                </c:pt>
                <c:pt idx="780">
                  <c:v>43672</c:v>
                </c:pt>
                <c:pt idx="781">
                  <c:v>43671</c:v>
                </c:pt>
                <c:pt idx="782">
                  <c:v>43670</c:v>
                </c:pt>
                <c:pt idx="783">
                  <c:v>43669</c:v>
                </c:pt>
                <c:pt idx="784">
                  <c:v>43668</c:v>
                </c:pt>
                <c:pt idx="785">
                  <c:v>43665</c:v>
                </c:pt>
                <c:pt idx="786">
                  <c:v>43664</c:v>
                </c:pt>
                <c:pt idx="787">
                  <c:v>43663</c:v>
                </c:pt>
                <c:pt idx="788">
                  <c:v>43662</c:v>
                </c:pt>
                <c:pt idx="789">
                  <c:v>43661</c:v>
                </c:pt>
                <c:pt idx="790">
                  <c:v>43658</c:v>
                </c:pt>
                <c:pt idx="791">
                  <c:v>43657</c:v>
                </c:pt>
                <c:pt idx="792">
                  <c:v>43656</c:v>
                </c:pt>
                <c:pt idx="793">
                  <c:v>43655</c:v>
                </c:pt>
                <c:pt idx="794">
                  <c:v>43654</c:v>
                </c:pt>
                <c:pt idx="795">
                  <c:v>43651</c:v>
                </c:pt>
                <c:pt idx="796">
                  <c:v>43650</c:v>
                </c:pt>
                <c:pt idx="797">
                  <c:v>43649</c:v>
                </c:pt>
                <c:pt idx="798">
                  <c:v>43648</c:v>
                </c:pt>
                <c:pt idx="799">
                  <c:v>43647</c:v>
                </c:pt>
                <c:pt idx="800">
                  <c:v>43644</c:v>
                </c:pt>
                <c:pt idx="801">
                  <c:v>43643</c:v>
                </c:pt>
                <c:pt idx="802">
                  <c:v>43642</c:v>
                </c:pt>
                <c:pt idx="803">
                  <c:v>43641</c:v>
                </c:pt>
                <c:pt idx="804">
                  <c:v>43640</c:v>
                </c:pt>
                <c:pt idx="805">
                  <c:v>43637</c:v>
                </c:pt>
                <c:pt idx="806">
                  <c:v>43636</c:v>
                </c:pt>
                <c:pt idx="807">
                  <c:v>43635</c:v>
                </c:pt>
                <c:pt idx="808">
                  <c:v>43634</c:v>
                </c:pt>
                <c:pt idx="809">
                  <c:v>43633</c:v>
                </c:pt>
                <c:pt idx="810">
                  <c:v>43630</c:v>
                </c:pt>
                <c:pt idx="811">
                  <c:v>43629</c:v>
                </c:pt>
                <c:pt idx="812">
                  <c:v>43628</c:v>
                </c:pt>
                <c:pt idx="813">
                  <c:v>43627</c:v>
                </c:pt>
                <c:pt idx="814">
                  <c:v>43626</c:v>
                </c:pt>
                <c:pt idx="815">
                  <c:v>43623</c:v>
                </c:pt>
                <c:pt idx="816">
                  <c:v>43622</c:v>
                </c:pt>
                <c:pt idx="817">
                  <c:v>43621</c:v>
                </c:pt>
                <c:pt idx="818">
                  <c:v>43620</c:v>
                </c:pt>
                <c:pt idx="819">
                  <c:v>43619</c:v>
                </c:pt>
                <c:pt idx="820">
                  <c:v>43616</c:v>
                </c:pt>
                <c:pt idx="821">
                  <c:v>43615</c:v>
                </c:pt>
                <c:pt idx="822">
                  <c:v>43614</c:v>
                </c:pt>
                <c:pt idx="823">
                  <c:v>43613</c:v>
                </c:pt>
                <c:pt idx="824">
                  <c:v>43612</c:v>
                </c:pt>
                <c:pt idx="825">
                  <c:v>43609</c:v>
                </c:pt>
                <c:pt idx="826">
                  <c:v>43608</c:v>
                </c:pt>
                <c:pt idx="827">
                  <c:v>43607</c:v>
                </c:pt>
                <c:pt idx="828">
                  <c:v>43606</c:v>
                </c:pt>
                <c:pt idx="829">
                  <c:v>43605</c:v>
                </c:pt>
                <c:pt idx="830">
                  <c:v>43602</c:v>
                </c:pt>
                <c:pt idx="831">
                  <c:v>43601</c:v>
                </c:pt>
                <c:pt idx="832">
                  <c:v>43600</c:v>
                </c:pt>
                <c:pt idx="833">
                  <c:v>43599</c:v>
                </c:pt>
                <c:pt idx="834">
                  <c:v>43598</c:v>
                </c:pt>
                <c:pt idx="835">
                  <c:v>43595</c:v>
                </c:pt>
                <c:pt idx="836">
                  <c:v>43594</c:v>
                </c:pt>
                <c:pt idx="837">
                  <c:v>43593</c:v>
                </c:pt>
                <c:pt idx="838">
                  <c:v>43592</c:v>
                </c:pt>
                <c:pt idx="839">
                  <c:v>43591</c:v>
                </c:pt>
                <c:pt idx="840">
                  <c:v>43588</c:v>
                </c:pt>
                <c:pt idx="841">
                  <c:v>43587</c:v>
                </c:pt>
                <c:pt idx="842">
                  <c:v>43585</c:v>
                </c:pt>
                <c:pt idx="843">
                  <c:v>43584</c:v>
                </c:pt>
                <c:pt idx="844">
                  <c:v>43581</c:v>
                </c:pt>
                <c:pt idx="845">
                  <c:v>43580</c:v>
                </c:pt>
                <c:pt idx="846">
                  <c:v>43579</c:v>
                </c:pt>
                <c:pt idx="847">
                  <c:v>43578</c:v>
                </c:pt>
                <c:pt idx="848">
                  <c:v>43573</c:v>
                </c:pt>
                <c:pt idx="849">
                  <c:v>43572</c:v>
                </c:pt>
                <c:pt idx="850">
                  <c:v>43571</c:v>
                </c:pt>
                <c:pt idx="851">
                  <c:v>43570</c:v>
                </c:pt>
                <c:pt idx="852">
                  <c:v>43567</c:v>
                </c:pt>
                <c:pt idx="853">
                  <c:v>43566</c:v>
                </c:pt>
                <c:pt idx="854">
                  <c:v>43565</c:v>
                </c:pt>
                <c:pt idx="855">
                  <c:v>43564</c:v>
                </c:pt>
                <c:pt idx="856">
                  <c:v>43563</c:v>
                </c:pt>
                <c:pt idx="857">
                  <c:v>43560</c:v>
                </c:pt>
                <c:pt idx="858">
                  <c:v>43559</c:v>
                </c:pt>
                <c:pt idx="859">
                  <c:v>43558</c:v>
                </c:pt>
                <c:pt idx="860">
                  <c:v>43557</c:v>
                </c:pt>
                <c:pt idx="861">
                  <c:v>43556</c:v>
                </c:pt>
                <c:pt idx="862">
                  <c:v>43553</c:v>
                </c:pt>
                <c:pt idx="863">
                  <c:v>43552</c:v>
                </c:pt>
                <c:pt idx="864">
                  <c:v>43551</c:v>
                </c:pt>
                <c:pt idx="865">
                  <c:v>43550</c:v>
                </c:pt>
                <c:pt idx="866">
                  <c:v>43549</c:v>
                </c:pt>
                <c:pt idx="867">
                  <c:v>43546</c:v>
                </c:pt>
                <c:pt idx="868">
                  <c:v>43545</c:v>
                </c:pt>
                <c:pt idx="869">
                  <c:v>43544</c:v>
                </c:pt>
                <c:pt idx="870">
                  <c:v>43543</c:v>
                </c:pt>
                <c:pt idx="871">
                  <c:v>43542</c:v>
                </c:pt>
                <c:pt idx="872">
                  <c:v>43539</c:v>
                </c:pt>
                <c:pt idx="873">
                  <c:v>43538</c:v>
                </c:pt>
                <c:pt idx="874">
                  <c:v>43537</c:v>
                </c:pt>
                <c:pt idx="875">
                  <c:v>43536</c:v>
                </c:pt>
                <c:pt idx="876">
                  <c:v>43535</c:v>
                </c:pt>
                <c:pt idx="877">
                  <c:v>43532</c:v>
                </c:pt>
                <c:pt idx="878">
                  <c:v>43531</c:v>
                </c:pt>
                <c:pt idx="879">
                  <c:v>43530</c:v>
                </c:pt>
                <c:pt idx="880">
                  <c:v>43529</c:v>
                </c:pt>
                <c:pt idx="881">
                  <c:v>43528</c:v>
                </c:pt>
                <c:pt idx="882">
                  <c:v>43525</c:v>
                </c:pt>
                <c:pt idx="883">
                  <c:v>43524</c:v>
                </c:pt>
                <c:pt idx="884">
                  <c:v>43523</c:v>
                </c:pt>
                <c:pt idx="885">
                  <c:v>43522</c:v>
                </c:pt>
                <c:pt idx="886">
                  <c:v>43521</c:v>
                </c:pt>
                <c:pt idx="887">
                  <c:v>43518</c:v>
                </c:pt>
                <c:pt idx="888">
                  <c:v>43517</c:v>
                </c:pt>
                <c:pt idx="889">
                  <c:v>43516</c:v>
                </c:pt>
                <c:pt idx="890">
                  <c:v>43515</c:v>
                </c:pt>
                <c:pt idx="891">
                  <c:v>43514</c:v>
                </c:pt>
                <c:pt idx="892">
                  <c:v>43511</c:v>
                </c:pt>
                <c:pt idx="893">
                  <c:v>43510</c:v>
                </c:pt>
                <c:pt idx="894">
                  <c:v>43509</c:v>
                </c:pt>
                <c:pt idx="895">
                  <c:v>43508</c:v>
                </c:pt>
                <c:pt idx="896">
                  <c:v>43507</c:v>
                </c:pt>
                <c:pt idx="897">
                  <c:v>43504</c:v>
                </c:pt>
                <c:pt idx="898">
                  <c:v>43503</c:v>
                </c:pt>
                <c:pt idx="899">
                  <c:v>43502</c:v>
                </c:pt>
                <c:pt idx="900">
                  <c:v>43501</c:v>
                </c:pt>
                <c:pt idx="901">
                  <c:v>43500</c:v>
                </c:pt>
                <c:pt idx="902">
                  <c:v>43497</c:v>
                </c:pt>
                <c:pt idx="903">
                  <c:v>43496</c:v>
                </c:pt>
                <c:pt idx="904">
                  <c:v>43495</c:v>
                </c:pt>
                <c:pt idx="905">
                  <c:v>43494</c:v>
                </c:pt>
                <c:pt idx="906">
                  <c:v>43493</c:v>
                </c:pt>
                <c:pt idx="907">
                  <c:v>43490</c:v>
                </c:pt>
                <c:pt idx="908">
                  <c:v>43489</c:v>
                </c:pt>
                <c:pt idx="909">
                  <c:v>43488</c:v>
                </c:pt>
                <c:pt idx="910">
                  <c:v>43487</c:v>
                </c:pt>
                <c:pt idx="911">
                  <c:v>43486</c:v>
                </c:pt>
                <c:pt idx="912">
                  <c:v>43483</c:v>
                </c:pt>
                <c:pt idx="913">
                  <c:v>43482</c:v>
                </c:pt>
                <c:pt idx="914">
                  <c:v>43481</c:v>
                </c:pt>
                <c:pt idx="915">
                  <c:v>43480</c:v>
                </c:pt>
                <c:pt idx="916">
                  <c:v>43479</c:v>
                </c:pt>
                <c:pt idx="917">
                  <c:v>43476</c:v>
                </c:pt>
                <c:pt idx="918">
                  <c:v>43475</c:v>
                </c:pt>
                <c:pt idx="919">
                  <c:v>43474</c:v>
                </c:pt>
                <c:pt idx="920">
                  <c:v>43473</c:v>
                </c:pt>
                <c:pt idx="921">
                  <c:v>43472</c:v>
                </c:pt>
                <c:pt idx="922">
                  <c:v>43469</c:v>
                </c:pt>
                <c:pt idx="923">
                  <c:v>43468</c:v>
                </c:pt>
                <c:pt idx="924">
                  <c:v>43467</c:v>
                </c:pt>
                <c:pt idx="925">
                  <c:v>43462</c:v>
                </c:pt>
                <c:pt idx="926">
                  <c:v>43461</c:v>
                </c:pt>
                <c:pt idx="927">
                  <c:v>43455</c:v>
                </c:pt>
                <c:pt idx="928">
                  <c:v>43454</c:v>
                </c:pt>
                <c:pt idx="929">
                  <c:v>43453</c:v>
                </c:pt>
                <c:pt idx="930">
                  <c:v>43452</c:v>
                </c:pt>
                <c:pt idx="931">
                  <c:v>43451</c:v>
                </c:pt>
                <c:pt idx="932">
                  <c:v>43448</c:v>
                </c:pt>
                <c:pt idx="933">
                  <c:v>43447</c:v>
                </c:pt>
                <c:pt idx="934">
                  <c:v>43446</c:v>
                </c:pt>
                <c:pt idx="935">
                  <c:v>43445</c:v>
                </c:pt>
                <c:pt idx="936">
                  <c:v>43444</c:v>
                </c:pt>
                <c:pt idx="937">
                  <c:v>43441</c:v>
                </c:pt>
                <c:pt idx="938">
                  <c:v>43440</c:v>
                </c:pt>
                <c:pt idx="939">
                  <c:v>43439</c:v>
                </c:pt>
                <c:pt idx="940">
                  <c:v>43438</c:v>
                </c:pt>
                <c:pt idx="941">
                  <c:v>43437</c:v>
                </c:pt>
                <c:pt idx="942">
                  <c:v>43434</c:v>
                </c:pt>
                <c:pt idx="943">
                  <c:v>43433</c:v>
                </c:pt>
                <c:pt idx="944">
                  <c:v>43432</c:v>
                </c:pt>
                <c:pt idx="945">
                  <c:v>43431</c:v>
                </c:pt>
                <c:pt idx="946">
                  <c:v>43430</c:v>
                </c:pt>
                <c:pt idx="947">
                  <c:v>43427</c:v>
                </c:pt>
                <c:pt idx="948">
                  <c:v>43426</c:v>
                </c:pt>
                <c:pt idx="949">
                  <c:v>43425</c:v>
                </c:pt>
                <c:pt idx="950">
                  <c:v>43424</c:v>
                </c:pt>
                <c:pt idx="951">
                  <c:v>43423</c:v>
                </c:pt>
                <c:pt idx="952">
                  <c:v>43420</c:v>
                </c:pt>
                <c:pt idx="953">
                  <c:v>43419</c:v>
                </c:pt>
                <c:pt idx="954">
                  <c:v>43418</c:v>
                </c:pt>
                <c:pt idx="955">
                  <c:v>43417</c:v>
                </c:pt>
                <c:pt idx="956">
                  <c:v>43416</c:v>
                </c:pt>
                <c:pt idx="957">
                  <c:v>43413</c:v>
                </c:pt>
                <c:pt idx="958">
                  <c:v>43412</c:v>
                </c:pt>
                <c:pt idx="959">
                  <c:v>43411</c:v>
                </c:pt>
                <c:pt idx="960">
                  <c:v>43410</c:v>
                </c:pt>
                <c:pt idx="961">
                  <c:v>43409</c:v>
                </c:pt>
                <c:pt idx="962">
                  <c:v>43406</c:v>
                </c:pt>
                <c:pt idx="963">
                  <c:v>43405</c:v>
                </c:pt>
                <c:pt idx="964">
                  <c:v>43404</c:v>
                </c:pt>
                <c:pt idx="965">
                  <c:v>43403</c:v>
                </c:pt>
                <c:pt idx="966">
                  <c:v>43402</c:v>
                </c:pt>
                <c:pt idx="967">
                  <c:v>43399</c:v>
                </c:pt>
                <c:pt idx="968">
                  <c:v>43398</c:v>
                </c:pt>
                <c:pt idx="969">
                  <c:v>43397</c:v>
                </c:pt>
                <c:pt idx="970">
                  <c:v>43396</c:v>
                </c:pt>
                <c:pt idx="971">
                  <c:v>43395</c:v>
                </c:pt>
                <c:pt idx="972">
                  <c:v>43392</c:v>
                </c:pt>
                <c:pt idx="973">
                  <c:v>43391</c:v>
                </c:pt>
                <c:pt idx="974">
                  <c:v>43390</c:v>
                </c:pt>
                <c:pt idx="975">
                  <c:v>43389</c:v>
                </c:pt>
                <c:pt idx="976">
                  <c:v>43388</c:v>
                </c:pt>
                <c:pt idx="977">
                  <c:v>43385</c:v>
                </c:pt>
                <c:pt idx="978">
                  <c:v>43384</c:v>
                </c:pt>
                <c:pt idx="979">
                  <c:v>43383</c:v>
                </c:pt>
                <c:pt idx="980">
                  <c:v>43382</c:v>
                </c:pt>
                <c:pt idx="981">
                  <c:v>43381</c:v>
                </c:pt>
                <c:pt idx="982">
                  <c:v>43378</c:v>
                </c:pt>
                <c:pt idx="983">
                  <c:v>43377</c:v>
                </c:pt>
                <c:pt idx="984">
                  <c:v>43376</c:v>
                </c:pt>
                <c:pt idx="985">
                  <c:v>43375</c:v>
                </c:pt>
                <c:pt idx="986">
                  <c:v>43374</c:v>
                </c:pt>
                <c:pt idx="987">
                  <c:v>43371</c:v>
                </c:pt>
                <c:pt idx="988">
                  <c:v>43370</c:v>
                </c:pt>
                <c:pt idx="989">
                  <c:v>43369</c:v>
                </c:pt>
                <c:pt idx="990">
                  <c:v>43368</c:v>
                </c:pt>
                <c:pt idx="991">
                  <c:v>43367</c:v>
                </c:pt>
                <c:pt idx="992">
                  <c:v>43364</c:v>
                </c:pt>
                <c:pt idx="993">
                  <c:v>43363</c:v>
                </c:pt>
                <c:pt idx="994">
                  <c:v>43362</c:v>
                </c:pt>
                <c:pt idx="995">
                  <c:v>43361</c:v>
                </c:pt>
                <c:pt idx="996">
                  <c:v>43360</c:v>
                </c:pt>
                <c:pt idx="997">
                  <c:v>43357</c:v>
                </c:pt>
                <c:pt idx="998">
                  <c:v>43356</c:v>
                </c:pt>
                <c:pt idx="999">
                  <c:v>43355</c:v>
                </c:pt>
                <c:pt idx="1000">
                  <c:v>43354</c:v>
                </c:pt>
                <c:pt idx="1001">
                  <c:v>43353</c:v>
                </c:pt>
                <c:pt idx="1002">
                  <c:v>43350</c:v>
                </c:pt>
                <c:pt idx="1003">
                  <c:v>43349</c:v>
                </c:pt>
                <c:pt idx="1004">
                  <c:v>43348</c:v>
                </c:pt>
                <c:pt idx="1005">
                  <c:v>43347</c:v>
                </c:pt>
                <c:pt idx="1006">
                  <c:v>43346</c:v>
                </c:pt>
                <c:pt idx="1007">
                  <c:v>43343</c:v>
                </c:pt>
                <c:pt idx="1008">
                  <c:v>43342</c:v>
                </c:pt>
                <c:pt idx="1009">
                  <c:v>43341</c:v>
                </c:pt>
                <c:pt idx="1010">
                  <c:v>43340</c:v>
                </c:pt>
                <c:pt idx="1011">
                  <c:v>43339</c:v>
                </c:pt>
                <c:pt idx="1012">
                  <c:v>43336</c:v>
                </c:pt>
                <c:pt idx="1013">
                  <c:v>43335</c:v>
                </c:pt>
                <c:pt idx="1014">
                  <c:v>43334</c:v>
                </c:pt>
                <c:pt idx="1015">
                  <c:v>43333</c:v>
                </c:pt>
                <c:pt idx="1016">
                  <c:v>43332</c:v>
                </c:pt>
                <c:pt idx="1017">
                  <c:v>43329</c:v>
                </c:pt>
                <c:pt idx="1018">
                  <c:v>43328</c:v>
                </c:pt>
                <c:pt idx="1019">
                  <c:v>43327</c:v>
                </c:pt>
                <c:pt idx="1020">
                  <c:v>43326</c:v>
                </c:pt>
                <c:pt idx="1021">
                  <c:v>43325</c:v>
                </c:pt>
                <c:pt idx="1022">
                  <c:v>43322</c:v>
                </c:pt>
                <c:pt idx="1023">
                  <c:v>43321</c:v>
                </c:pt>
                <c:pt idx="1024">
                  <c:v>43320</c:v>
                </c:pt>
                <c:pt idx="1025">
                  <c:v>43319</c:v>
                </c:pt>
                <c:pt idx="1026">
                  <c:v>43318</c:v>
                </c:pt>
                <c:pt idx="1027">
                  <c:v>43315</c:v>
                </c:pt>
                <c:pt idx="1028">
                  <c:v>43314</c:v>
                </c:pt>
                <c:pt idx="1029">
                  <c:v>43313</c:v>
                </c:pt>
                <c:pt idx="1030">
                  <c:v>43312</c:v>
                </c:pt>
                <c:pt idx="1031">
                  <c:v>43311</c:v>
                </c:pt>
                <c:pt idx="1032">
                  <c:v>43308</c:v>
                </c:pt>
                <c:pt idx="1033">
                  <c:v>43307</c:v>
                </c:pt>
                <c:pt idx="1034">
                  <c:v>43306</c:v>
                </c:pt>
                <c:pt idx="1035">
                  <c:v>43305</c:v>
                </c:pt>
                <c:pt idx="1036">
                  <c:v>43304</c:v>
                </c:pt>
                <c:pt idx="1037">
                  <c:v>43301</c:v>
                </c:pt>
                <c:pt idx="1038">
                  <c:v>43300</c:v>
                </c:pt>
                <c:pt idx="1039">
                  <c:v>43299</c:v>
                </c:pt>
                <c:pt idx="1040">
                  <c:v>43298</c:v>
                </c:pt>
                <c:pt idx="1041">
                  <c:v>43297</c:v>
                </c:pt>
                <c:pt idx="1042">
                  <c:v>43294</c:v>
                </c:pt>
                <c:pt idx="1043">
                  <c:v>43293</c:v>
                </c:pt>
                <c:pt idx="1044">
                  <c:v>43292</c:v>
                </c:pt>
                <c:pt idx="1045">
                  <c:v>43291</c:v>
                </c:pt>
                <c:pt idx="1046">
                  <c:v>43290</c:v>
                </c:pt>
                <c:pt idx="1047">
                  <c:v>43287</c:v>
                </c:pt>
                <c:pt idx="1048">
                  <c:v>43286</c:v>
                </c:pt>
                <c:pt idx="1049">
                  <c:v>43285</c:v>
                </c:pt>
                <c:pt idx="1050">
                  <c:v>43284</c:v>
                </c:pt>
                <c:pt idx="1051">
                  <c:v>43283</c:v>
                </c:pt>
                <c:pt idx="1052">
                  <c:v>43280</c:v>
                </c:pt>
                <c:pt idx="1053">
                  <c:v>43279</c:v>
                </c:pt>
                <c:pt idx="1054">
                  <c:v>43278</c:v>
                </c:pt>
                <c:pt idx="1055">
                  <c:v>43277</c:v>
                </c:pt>
                <c:pt idx="1056">
                  <c:v>43276</c:v>
                </c:pt>
                <c:pt idx="1057">
                  <c:v>43273</c:v>
                </c:pt>
                <c:pt idx="1058">
                  <c:v>43272</c:v>
                </c:pt>
                <c:pt idx="1059">
                  <c:v>43271</c:v>
                </c:pt>
                <c:pt idx="1060">
                  <c:v>43270</c:v>
                </c:pt>
                <c:pt idx="1061">
                  <c:v>43269</c:v>
                </c:pt>
                <c:pt idx="1062">
                  <c:v>43266</c:v>
                </c:pt>
                <c:pt idx="1063">
                  <c:v>43265</c:v>
                </c:pt>
                <c:pt idx="1064">
                  <c:v>43264</c:v>
                </c:pt>
                <c:pt idx="1065">
                  <c:v>43263</c:v>
                </c:pt>
                <c:pt idx="1066">
                  <c:v>43262</c:v>
                </c:pt>
                <c:pt idx="1067">
                  <c:v>43259</c:v>
                </c:pt>
                <c:pt idx="1068">
                  <c:v>43258</c:v>
                </c:pt>
                <c:pt idx="1069">
                  <c:v>43257</c:v>
                </c:pt>
                <c:pt idx="1070">
                  <c:v>43256</c:v>
                </c:pt>
                <c:pt idx="1071">
                  <c:v>43255</c:v>
                </c:pt>
                <c:pt idx="1072">
                  <c:v>43252</c:v>
                </c:pt>
                <c:pt idx="1073">
                  <c:v>43251</c:v>
                </c:pt>
                <c:pt idx="1074">
                  <c:v>43250</c:v>
                </c:pt>
                <c:pt idx="1075">
                  <c:v>43249</c:v>
                </c:pt>
                <c:pt idx="1076">
                  <c:v>43248</c:v>
                </c:pt>
                <c:pt idx="1077">
                  <c:v>43245</c:v>
                </c:pt>
                <c:pt idx="1078">
                  <c:v>43244</c:v>
                </c:pt>
                <c:pt idx="1079">
                  <c:v>43243</c:v>
                </c:pt>
                <c:pt idx="1080">
                  <c:v>43242</c:v>
                </c:pt>
                <c:pt idx="1081">
                  <c:v>43241</c:v>
                </c:pt>
                <c:pt idx="1082">
                  <c:v>43238</c:v>
                </c:pt>
                <c:pt idx="1083">
                  <c:v>43237</c:v>
                </c:pt>
                <c:pt idx="1084">
                  <c:v>43236</c:v>
                </c:pt>
                <c:pt idx="1085">
                  <c:v>43235</c:v>
                </c:pt>
                <c:pt idx="1086">
                  <c:v>43234</c:v>
                </c:pt>
                <c:pt idx="1087">
                  <c:v>43231</c:v>
                </c:pt>
                <c:pt idx="1088">
                  <c:v>43230</c:v>
                </c:pt>
                <c:pt idx="1089">
                  <c:v>43229</c:v>
                </c:pt>
                <c:pt idx="1090">
                  <c:v>43228</c:v>
                </c:pt>
                <c:pt idx="1091">
                  <c:v>43227</c:v>
                </c:pt>
                <c:pt idx="1092">
                  <c:v>43224</c:v>
                </c:pt>
                <c:pt idx="1093">
                  <c:v>43223</c:v>
                </c:pt>
                <c:pt idx="1094">
                  <c:v>43222</c:v>
                </c:pt>
                <c:pt idx="1095">
                  <c:v>43220</c:v>
                </c:pt>
                <c:pt idx="1096">
                  <c:v>43217</c:v>
                </c:pt>
                <c:pt idx="1097">
                  <c:v>43216</c:v>
                </c:pt>
                <c:pt idx="1098">
                  <c:v>43215</c:v>
                </c:pt>
                <c:pt idx="1099">
                  <c:v>43214</c:v>
                </c:pt>
                <c:pt idx="1100">
                  <c:v>43213</c:v>
                </c:pt>
                <c:pt idx="1101">
                  <c:v>43210</c:v>
                </c:pt>
                <c:pt idx="1102">
                  <c:v>43209</c:v>
                </c:pt>
                <c:pt idx="1103">
                  <c:v>43208</c:v>
                </c:pt>
                <c:pt idx="1104">
                  <c:v>43207</c:v>
                </c:pt>
                <c:pt idx="1105">
                  <c:v>43206</c:v>
                </c:pt>
                <c:pt idx="1106">
                  <c:v>43203</c:v>
                </c:pt>
                <c:pt idx="1107">
                  <c:v>43202</c:v>
                </c:pt>
                <c:pt idx="1108">
                  <c:v>43201</c:v>
                </c:pt>
                <c:pt idx="1109">
                  <c:v>43200</c:v>
                </c:pt>
                <c:pt idx="1110">
                  <c:v>43199</c:v>
                </c:pt>
                <c:pt idx="1111">
                  <c:v>43196</c:v>
                </c:pt>
                <c:pt idx="1112">
                  <c:v>43195</c:v>
                </c:pt>
                <c:pt idx="1113">
                  <c:v>43194</c:v>
                </c:pt>
                <c:pt idx="1114">
                  <c:v>43193</c:v>
                </c:pt>
                <c:pt idx="1115">
                  <c:v>43188</c:v>
                </c:pt>
                <c:pt idx="1116">
                  <c:v>43187</c:v>
                </c:pt>
                <c:pt idx="1117">
                  <c:v>43186</c:v>
                </c:pt>
                <c:pt idx="1118">
                  <c:v>43185</c:v>
                </c:pt>
                <c:pt idx="1119">
                  <c:v>43182</c:v>
                </c:pt>
                <c:pt idx="1120">
                  <c:v>43181</c:v>
                </c:pt>
                <c:pt idx="1121">
                  <c:v>43180</c:v>
                </c:pt>
                <c:pt idx="1122">
                  <c:v>43179</c:v>
                </c:pt>
                <c:pt idx="1123">
                  <c:v>43178</c:v>
                </c:pt>
                <c:pt idx="1124">
                  <c:v>43175</c:v>
                </c:pt>
                <c:pt idx="1125">
                  <c:v>43174</c:v>
                </c:pt>
                <c:pt idx="1126">
                  <c:v>43173</c:v>
                </c:pt>
                <c:pt idx="1127">
                  <c:v>43172</c:v>
                </c:pt>
                <c:pt idx="1128">
                  <c:v>43171</c:v>
                </c:pt>
                <c:pt idx="1129">
                  <c:v>43168</c:v>
                </c:pt>
                <c:pt idx="1130">
                  <c:v>43167</c:v>
                </c:pt>
                <c:pt idx="1131">
                  <c:v>43166</c:v>
                </c:pt>
                <c:pt idx="1132">
                  <c:v>43165</c:v>
                </c:pt>
                <c:pt idx="1133">
                  <c:v>43164</c:v>
                </c:pt>
                <c:pt idx="1134">
                  <c:v>43161</c:v>
                </c:pt>
                <c:pt idx="1135">
                  <c:v>43160</c:v>
                </c:pt>
                <c:pt idx="1136">
                  <c:v>43159</c:v>
                </c:pt>
                <c:pt idx="1137">
                  <c:v>43158</c:v>
                </c:pt>
                <c:pt idx="1138">
                  <c:v>43157</c:v>
                </c:pt>
                <c:pt idx="1139">
                  <c:v>43154</c:v>
                </c:pt>
                <c:pt idx="1140">
                  <c:v>43153</c:v>
                </c:pt>
                <c:pt idx="1141">
                  <c:v>43152</c:v>
                </c:pt>
                <c:pt idx="1142">
                  <c:v>43151</c:v>
                </c:pt>
                <c:pt idx="1143">
                  <c:v>43150</c:v>
                </c:pt>
                <c:pt idx="1144">
                  <c:v>43147</c:v>
                </c:pt>
                <c:pt idx="1145">
                  <c:v>43146</c:v>
                </c:pt>
                <c:pt idx="1146">
                  <c:v>43145</c:v>
                </c:pt>
                <c:pt idx="1147">
                  <c:v>43144</c:v>
                </c:pt>
                <c:pt idx="1148">
                  <c:v>43143</c:v>
                </c:pt>
                <c:pt idx="1149">
                  <c:v>43140</c:v>
                </c:pt>
                <c:pt idx="1150">
                  <c:v>43139</c:v>
                </c:pt>
                <c:pt idx="1151">
                  <c:v>43138</c:v>
                </c:pt>
                <c:pt idx="1152">
                  <c:v>43137</c:v>
                </c:pt>
                <c:pt idx="1153">
                  <c:v>43136</c:v>
                </c:pt>
                <c:pt idx="1154">
                  <c:v>43133</c:v>
                </c:pt>
                <c:pt idx="1155">
                  <c:v>43132</c:v>
                </c:pt>
                <c:pt idx="1156">
                  <c:v>43131</c:v>
                </c:pt>
                <c:pt idx="1157">
                  <c:v>43130</c:v>
                </c:pt>
                <c:pt idx="1158">
                  <c:v>43129</c:v>
                </c:pt>
                <c:pt idx="1159">
                  <c:v>43126</c:v>
                </c:pt>
                <c:pt idx="1160">
                  <c:v>43125</c:v>
                </c:pt>
                <c:pt idx="1161">
                  <c:v>43124</c:v>
                </c:pt>
                <c:pt idx="1162">
                  <c:v>43123</c:v>
                </c:pt>
                <c:pt idx="1163">
                  <c:v>43122</c:v>
                </c:pt>
                <c:pt idx="1164">
                  <c:v>43119</c:v>
                </c:pt>
                <c:pt idx="1165">
                  <c:v>43118</c:v>
                </c:pt>
                <c:pt idx="1166">
                  <c:v>43117</c:v>
                </c:pt>
                <c:pt idx="1167">
                  <c:v>43116</c:v>
                </c:pt>
                <c:pt idx="1168">
                  <c:v>43115</c:v>
                </c:pt>
                <c:pt idx="1169">
                  <c:v>43112</c:v>
                </c:pt>
                <c:pt idx="1170">
                  <c:v>43111</c:v>
                </c:pt>
                <c:pt idx="1171">
                  <c:v>43110</c:v>
                </c:pt>
                <c:pt idx="1172">
                  <c:v>43109</c:v>
                </c:pt>
                <c:pt idx="1173">
                  <c:v>43108</c:v>
                </c:pt>
                <c:pt idx="1174">
                  <c:v>43105</c:v>
                </c:pt>
                <c:pt idx="1175">
                  <c:v>43104</c:v>
                </c:pt>
                <c:pt idx="1176">
                  <c:v>43103</c:v>
                </c:pt>
                <c:pt idx="1177">
                  <c:v>43102</c:v>
                </c:pt>
                <c:pt idx="1178">
                  <c:v>43098</c:v>
                </c:pt>
                <c:pt idx="1179">
                  <c:v>43097</c:v>
                </c:pt>
                <c:pt idx="1180">
                  <c:v>43096</c:v>
                </c:pt>
                <c:pt idx="1181">
                  <c:v>43091</c:v>
                </c:pt>
                <c:pt idx="1182">
                  <c:v>43090</c:v>
                </c:pt>
                <c:pt idx="1183">
                  <c:v>43089</c:v>
                </c:pt>
                <c:pt idx="1184">
                  <c:v>43088</c:v>
                </c:pt>
                <c:pt idx="1185">
                  <c:v>43087</c:v>
                </c:pt>
                <c:pt idx="1186">
                  <c:v>43084</c:v>
                </c:pt>
                <c:pt idx="1187">
                  <c:v>43083</c:v>
                </c:pt>
                <c:pt idx="1188">
                  <c:v>43082</c:v>
                </c:pt>
                <c:pt idx="1189">
                  <c:v>43081</c:v>
                </c:pt>
                <c:pt idx="1190">
                  <c:v>43080</c:v>
                </c:pt>
                <c:pt idx="1191">
                  <c:v>43077</c:v>
                </c:pt>
                <c:pt idx="1192">
                  <c:v>43076</c:v>
                </c:pt>
                <c:pt idx="1193">
                  <c:v>43075</c:v>
                </c:pt>
                <c:pt idx="1194">
                  <c:v>43074</c:v>
                </c:pt>
                <c:pt idx="1195">
                  <c:v>43073</c:v>
                </c:pt>
                <c:pt idx="1196">
                  <c:v>43070</c:v>
                </c:pt>
                <c:pt idx="1197">
                  <c:v>43069</c:v>
                </c:pt>
                <c:pt idx="1198">
                  <c:v>43068</c:v>
                </c:pt>
                <c:pt idx="1199">
                  <c:v>43067</c:v>
                </c:pt>
                <c:pt idx="1200">
                  <c:v>43066</c:v>
                </c:pt>
                <c:pt idx="1201">
                  <c:v>43063</c:v>
                </c:pt>
                <c:pt idx="1202">
                  <c:v>43062</c:v>
                </c:pt>
                <c:pt idx="1203">
                  <c:v>43061</c:v>
                </c:pt>
                <c:pt idx="1204">
                  <c:v>43060</c:v>
                </c:pt>
                <c:pt idx="1205">
                  <c:v>43059</c:v>
                </c:pt>
                <c:pt idx="1206">
                  <c:v>43056</c:v>
                </c:pt>
                <c:pt idx="1207">
                  <c:v>43055</c:v>
                </c:pt>
                <c:pt idx="1208">
                  <c:v>43054</c:v>
                </c:pt>
                <c:pt idx="1209">
                  <c:v>43053</c:v>
                </c:pt>
                <c:pt idx="1210">
                  <c:v>43052</c:v>
                </c:pt>
                <c:pt idx="1211">
                  <c:v>43049</c:v>
                </c:pt>
                <c:pt idx="1212">
                  <c:v>43048</c:v>
                </c:pt>
                <c:pt idx="1213">
                  <c:v>43047</c:v>
                </c:pt>
                <c:pt idx="1214">
                  <c:v>43046</c:v>
                </c:pt>
                <c:pt idx="1215">
                  <c:v>43045</c:v>
                </c:pt>
                <c:pt idx="1216">
                  <c:v>43042</c:v>
                </c:pt>
                <c:pt idx="1217">
                  <c:v>43041</c:v>
                </c:pt>
                <c:pt idx="1218">
                  <c:v>43040</c:v>
                </c:pt>
                <c:pt idx="1219">
                  <c:v>43039</c:v>
                </c:pt>
                <c:pt idx="1220">
                  <c:v>43038</c:v>
                </c:pt>
                <c:pt idx="1221">
                  <c:v>43035</c:v>
                </c:pt>
                <c:pt idx="1222">
                  <c:v>43034</c:v>
                </c:pt>
                <c:pt idx="1223">
                  <c:v>43033</c:v>
                </c:pt>
                <c:pt idx="1224">
                  <c:v>43032</c:v>
                </c:pt>
                <c:pt idx="1225">
                  <c:v>43031</c:v>
                </c:pt>
                <c:pt idx="1226">
                  <c:v>43028</c:v>
                </c:pt>
                <c:pt idx="1227">
                  <c:v>43027</c:v>
                </c:pt>
                <c:pt idx="1228">
                  <c:v>43026</c:v>
                </c:pt>
                <c:pt idx="1229">
                  <c:v>43025</c:v>
                </c:pt>
                <c:pt idx="1230">
                  <c:v>43024</c:v>
                </c:pt>
                <c:pt idx="1231">
                  <c:v>43021</c:v>
                </c:pt>
                <c:pt idx="1232">
                  <c:v>43020</c:v>
                </c:pt>
                <c:pt idx="1233">
                  <c:v>43019</c:v>
                </c:pt>
                <c:pt idx="1234">
                  <c:v>43018</c:v>
                </c:pt>
                <c:pt idx="1235">
                  <c:v>43017</c:v>
                </c:pt>
                <c:pt idx="1236">
                  <c:v>43014</c:v>
                </c:pt>
                <c:pt idx="1237">
                  <c:v>43013</c:v>
                </c:pt>
                <c:pt idx="1238">
                  <c:v>43012</c:v>
                </c:pt>
                <c:pt idx="1239">
                  <c:v>43011</c:v>
                </c:pt>
                <c:pt idx="1240">
                  <c:v>43010</c:v>
                </c:pt>
                <c:pt idx="1241">
                  <c:v>43007</c:v>
                </c:pt>
                <c:pt idx="1242">
                  <c:v>43006</c:v>
                </c:pt>
                <c:pt idx="1243">
                  <c:v>43005</c:v>
                </c:pt>
                <c:pt idx="1244">
                  <c:v>43004</c:v>
                </c:pt>
                <c:pt idx="1245">
                  <c:v>43003</c:v>
                </c:pt>
                <c:pt idx="1246">
                  <c:v>43000</c:v>
                </c:pt>
                <c:pt idx="1247">
                  <c:v>42999</c:v>
                </c:pt>
                <c:pt idx="1248">
                  <c:v>42998</c:v>
                </c:pt>
                <c:pt idx="1249">
                  <c:v>42997</c:v>
                </c:pt>
                <c:pt idx="1250">
                  <c:v>42996</c:v>
                </c:pt>
                <c:pt idx="1251">
                  <c:v>42993</c:v>
                </c:pt>
                <c:pt idx="1252">
                  <c:v>42992</c:v>
                </c:pt>
                <c:pt idx="1253">
                  <c:v>42991</c:v>
                </c:pt>
                <c:pt idx="1254">
                  <c:v>42990</c:v>
                </c:pt>
                <c:pt idx="1255">
                  <c:v>42989</c:v>
                </c:pt>
                <c:pt idx="1256">
                  <c:v>42986</c:v>
                </c:pt>
                <c:pt idx="1257">
                  <c:v>42985</c:v>
                </c:pt>
                <c:pt idx="1258">
                  <c:v>42984</c:v>
                </c:pt>
                <c:pt idx="1259">
                  <c:v>42983</c:v>
                </c:pt>
                <c:pt idx="1260">
                  <c:v>42982</c:v>
                </c:pt>
                <c:pt idx="1261">
                  <c:v>42979</c:v>
                </c:pt>
                <c:pt idx="1262">
                  <c:v>42978</c:v>
                </c:pt>
                <c:pt idx="1263">
                  <c:v>42977</c:v>
                </c:pt>
                <c:pt idx="1264">
                  <c:v>42976</c:v>
                </c:pt>
                <c:pt idx="1265">
                  <c:v>42975</c:v>
                </c:pt>
                <c:pt idx="1266">
                  <c:v>42972</c:v>
                </c:pt>
                <c:pt idx="1267">
                  <c:v>42971</c:v>
                </c:pt>
                <c:pt idx="1268">
                  <c:v>42970</c:v>
                </c:pt>
                <c:pt idx="1269">
                  <c:v>42969</c:v>
                </c:pt>
                <c:pt idx="1270">
                  <c:v>42968</c:v>
                </c:pt>
                <c:pt idx="1271">
                  <c:v>42965</c:v>
                </c:pt>
                <c:pt idx="1272">
                  <c:v>42964</c:v>
                </c:pt>
                <c:pt idx="1273">
                  <c:v>42963</c:v>
                </c:pt>
                <c:pt idx="1274">
                  <c:v>42962</c:v>
                </c:pt>
                <c:pt idx="1275">
                  <c:v>42961</c:v>
                </c:pt>
                <c:pt idx="1276">
                  <c:v>42958</c:v>
                </c:pt>
                <c:pt idx="1277">
                  <c:v>42957</c:v>
                </c:pt>
                <c:pt idx="1278">
                  <c:v>42956</c:v>
                </c:pt>
                <c:pt idx="1279">
                  <c:v>42955</c:v>
                </c:pt>
                <c:pt idx="1280">
                  <c:v>42954</c:v>
                </c:pt>
                <c:pt idx="1281">
                  <c:v>42951</c:v>
                </c:pt>
                <c:pt idx="1282">
                  <c:v>42950</c:v>
                </c:pt>
                <c:pt idx="1283">
                  <c:v>42949</c:v>
                </c:pt>
                <c:pt idx="1284">
                  <c:v>42948</c:v>
                </c:pt>
                <c:pt idx="1285">
                  <c:v>42947</c:v>
                </c:pt>
                <c:pt idx="1286">
                  <c:v>42944</c:v>
                </c:pt>
                <c:pt idx="1287">
                  <c:v>42943</c:v>
                </c:pt>
                <c:pt idx="1288">
                  <c:v>42942</c:v>
                </c:pt>
                <c:pt idx="1289">
                  <c:v>42941</c:v>
                </c:pt>
                <c:pt idx="1290">
                  <c:v>42940</c:v>
                </c:pt>
                <c:pt idx="1291">
                  <c:v>42937</c:v>
                </c:pt>
                <c:pt idx="1292">
                  <c:v>42936</c:v>
                </c:pt>
                <c:pt idx="1293">
                  <c:v>42935</c:v>
                </c:pt>
                <c:pt idx="1294">
                  <c:v>42934</c:v>
                </c:pt>
                <c:pt idx="1295">
                  <c:v>42933</c:v>
                </c:pt>
                <c:pt idx="1296">
                  <c:v>42930</c:v>
                </c:pt>
                <c:pt idx="1297">
                  <c:v>42929</c:v>
                </c:pt>
                <c:pt idx="1298">
                  <c:v>42928</c:v>
                </c:pt>
                <c:pt idx="1299">
                  <c:v>42927</c:v>
                </c:pt>
                <c:pt idx="1300">
                  <c:v>42926</c:v>
                </c:pt>
                <c:pt idx="1301">
                  <c:v>42923</c:v>
                </c:pt>
                <c:pt idx="1302">
                  <c:v>42922</c:v>
                </c:pt>
                <c:pt idx="1303">
                  <c:v>42921</c:v>
                </c:pt>
                <c:pt idx="1304">
                  <c:v>42920</c:v>
                </c:pt>
                <c:pt idx="1305">
                  <c:v>42919</c:v>
                </c:pt>
                <c:pt idx="1306">
                  <c:v>42916</c:v>
                </c:pt>
                <c:pt idx="1307">
                  <c:v>42915</c:v>
                </c:pt>
                <c:pt idx="1308">
                  <c:v>42914</c:v>
                </c:pt>
                <c:pt idx="1309">
                  <c:v>42913</c:v>
                </c:pt>
                <c:pt idx="1310">
                  <c:v>42912</c:v>
                </c:pt>
                <c:pt idx="1311">
                  <c:v>42909</c:v>
                </c:pt>
                <c:pt idx="1312">
                  <c:v>42908</c:v>
                </c:pt>
                <c:pt idx="1313">
                  <c:v>42907</c:v>
                </c:pt>
                <c:pt idx="1314">
                  <c:v>42906</c:v>
                </c:pt>
                <c:pt idx="1315">
                  <c:v>42905</c:v>
                </c:pt>
                <c:pt idx="1316">
                  <c:v>42902</c:v>
                </c:pt>
                <c:pt idx="1317">
                  <c:v>42901</c:v>
                </c:pt>
                <c:pt idx="1318">
                  <c:v>42900</c:v>
                </c:pt>
                <c:pt idx="1319">
                  <c:v>42899</c:v>
                </c:pt>
                <c:pt idx="1320">
                  <c:v>42898</c:v>
                </c:pt>
                <c:pt idx="1321">
                  <c:v>42895</c:v>
                </c:pt>
                <c:pt idx="1322">
                  <c:v>42894</c:v>
                </c:pt>
                <c:pt idx="1323">
                  <c:v>42893</c:v>
                </c:pt>
                <c:pt idx="1324">
                  <c:v>42892</c:v>
                </c:pt>
                <c:pt idx="1325">
                  <c:v>42891</c:v>
                </c:pt>
                <c:pt idx="1326">
                  <c:v>42888</c:v>
                </c:pt>
                <c:pt idx="1327">
                  <c:v>42887</c:v>
                </c:pt>
                <c:pt idx="1328">
                  <c:v>42886</c:v>
                </c:pt>
                <c:pt idx="1329">
                  <c:v>42885</c:v>
                </c:pt>
                <c:pt idx="1330">
                  <c:v>42884</c:v>
                </c:pt>
                <c:pt idx="1331">
                  <c:v>42881</c:v>
                </c:pt>
                <c:pt idx="1332">
                  <c:v>42880</c:v>
                </c:pt>
                <c:pt idx="1333">
                  <c:v>42879</c:v>
                </c:pt>
                <c:pt idx="1334">
                  <c:v>42878</c:v>
                </c:pt>
                <c:pt idx="1335">
                  <c:v>42877</c:v>
                </c:pt>
                <c:pt idx="1336">
                  <c:v>42874</c:v>
                </c:pt>
                <c:pt idx="1337">
                  <c:v>42873</c:v>
                </c:pt>
                <c:pt idx="1338">
                  <c:v>42872</c:v>
                </c:pt>
                <c:pt idx="1339">
                  <c:v>42871</c:v>
                </c:pt>
                <c:pt idx="1340">
                  <c:v>42870</c:v>
                </c:pt>
                <c:pt idx="1341">
                  <c:v>42867</c:v>
                </c:pt>
                <c:pt idx="1342">
                  <c:v>42866</c:v>
                </c:pt>
                <c:pt idx="1343">
                  <c:v>42865</c:v>
                </c:pt>
                <c:pt idx="1344">
                  <c:v>42864</c:v>
                </c:pt>
                <c:pt idx="1345">
                  <c:v>42863</c:v>
                </c:pt>
                <c:pt idx="1346">
                  <c:v>42860</c:v>
                </c:pt>
                <c:pt idx="1347">
                  <c:v>42859</c:v>
                </c:pt>
                <c:pt idx="1348">
                  <c:v>42858</c:v>
                </c:pt>
                <c:pt idx="1349">
                  <c:v>42857</c:v>
                </c:pt>
                <c:pt idx="1350">
                  <c:v>42853</c:v>
                </c:pt>
                <c:pt idx="1351">
                  <c:v>42852</c:v>
                </c:pt>
                <c:pt idx="1352">
                  <c:v>42851</c:v>
                </c:pt>
                <c:pt idx="1353">
                  <c:v>42850</c:v>
                </c:pt>
                <c:pt idx="1354">
                  <c:v>42849</c:v>
                </c:pt>
                <c:pt idx="1355">
                  <c:v>42846</c:v>
                </c:pt>
                <c:pt idx="1356">
                  <c:v>42845</c:v>
                </c:pt>
                <c:pt idx="1357">
                  <c:v>42844</c:v>
                </c:pt>
                <c:pt idx="1358">
                  <c:v>42843</c:v>
                </c:pt>
                <c:pt idx="1359">
                  <c:v>42838</c:v>
                </c:pt>
                <c:pt idx="1360">
                  <c:v>42837</c:v>
                </c:pt>
                <c:pt idx="1361">
                  <c:v>42836</c:v>
                </c:pt>
                <c:pt idx="1362">
                  <c:v>42835</c:v>
                </c:pt>
                <c:pt idx="1363">
                  <c:v>42832</c:v>
                </c:pt>
                <c:pt idx="1364">
                  <c:v>42831</c:v>
                </c:pt>
                <c:pt idx="1365">
                  <c:v>42830</c:v>
                </c:pt>
                <c:pt idx="1366">
                  <c:v>42829</c:v>
                </c:pt>
                <c:pt idx="1367">
                  <c:v>42828</c:v>
                </c:pt>
                <c:pt idx="1368">
                  <c:v>42825</c:v>
                </c:pt>
                <c:pt idx="1369">
                  <c:v>42824</c:v>
                </c:pt>
                <c:pt idx="1370">
                  <c:v>42823</c:v>
                </c:pt>
                <c:pt idx="1371">
                  <c:v>42822</c:v>
                </c:pt>
                <c:pt idx="1372">
                  <c:v>42821</c:v>
                </c:pt>
                <c:pt idx="1373">
                  <c:v>42818</c:v>
                </c:pt>
                <c:pt idx="1374">
                  <c:v>42817</c:v>
                </c:pt>
                <c:pt idx="1375">
                  <c:v>42816</c:v>
                </c:pt>
                <c:pt idx="1376">
                  <c:v>42815</c:v>
                </c:pt>
                <c:pt idx="1377">
                  <c:v>42814</c:v>
                </c:pt>
                <c:pt idx="1378">
                  <c:v>42811</c:v>
                </c:pt>
                <c:pt idx="1379">
                  <c:v>42810</c:v>
                </c:pt>
                <c:pt idx="1380">
                  <c:v>42809</c:v>
                </c:pt>
                <c:pt idx="1381">
                  <c:v>42808</c:v>
                </c:pt>
                <c:pt idx="1382">
                  <c:v>42807</c:v>
                </c:pt>
                <c:pt idx="1383">
                  <c:v>42804</c:v>
                </c:pt>
                <c:pt idx="1384">
                  <c:v>42803</c:v>
                </c:pt>
                <c:pt idx="1385">
                  <c:v>42802</c:v>
                </c:pt>
                <c:pt idx="1386">
                  <c:v>42801</c:v>
                </c:pt>
                <c:pt idx="1387">
                  <c:v>42800</c:v>
                </c:pt>
                <c:pt idx="1388">
                  <c:v>42797</c:v>
                </c:pt>
                <c:pt idx="1389">
                  <c:v>42796</c:v>
                </c:pt>
                <c:pt idx="1390">
                  <c:v>42795</c:v>
                </c:pt>
                <c:pt idx="1391">
                  <c:v>42794</c:v>
                </c:pt>
                <c:pt idx="1392">
                  <c:v>42793</c:v>
                </c:pt>
                <c:pt idx="1393">
                  <c:v>42790</c:v>
                </c:pt>
                <c:pt idx="1394">
                  <c:v>42789</c:v>
                </c:pt>
                <c:pt idx="1395">
                  <c:v>42788</c:v>
                </c:pt>
                <c:pt idx="1396">
                  <c:v>42787</c:v>
                </c:pt>
                <c:pt idx="1397">
                  <c:v>42786</c:v>
                </c:pt>
                <c:pt idx="1398">
                  <c:v>42783</c:v>
                </c:pt>
                <c:pt idx="1399">
                  <c:v>42782</c:v>
                </c:pt>
                <c:pt idx="1400">
                  <c:v>42781</c:v>
                </c:pt>
                <c:pt idx="1401">
                  <c:v>42780</c:v>
                </c:pt>
                <c:pt idx="1402">
                  <c:v>42779</c:v>
                </c:pt>
                <c:pt idx="1403">
                  <c:v>42776</c:v>
                </c:pt>
                <c:pt idx="1404">
                  <c:v>42775</c:v>
                </c:pt>
                <c:pt idx="1405">
                  <c:v>42774</c:v>
                </c:pt>
                <c:pt idx="1406">
                  <c:v>42773</c:v>
                </c:pt>
                <c:pt idx="1407">
                  <c:v>42772</c:v>
                </c:pt>
                <c:pt idx="1408">
                  <c:v>42769</c:v>
                </c:pt>
                <c:pt idx="1409">
                  <c:v>42768</c:v>
                </c:pt>
                <c:pt idx="1410">
                  <c:v>42767</c:v>
                </c:pt>
                <c:pt idx="1411">
                  <c:v>42766</c:v>
                </c:pt>
                <c:pt idx="1412">
                  <c:v>42765</c:v>
                </c:pt>
                <c:pt idx="1413">
                  <c:v>42762</c:v>
                </c:pt>
                <c:pt idx="1414">
                  <c:v>42761</c:v>
                </c:pt>
                <c:pt idx="1415">
                  <c:v>42760</c:v>
                </c:pt>
                <c:pt idx="1416">
                  <c:v>42759</c:v>
                </c:pt>
                <c:pt idx="1417">
                  <c:v>42758</c:v>
                </c:pt>
                <c:pt idx="1418">
                  <c:v>42755</c:v>
                </c:pt>
                <c:pt idx="1419">
                  <c:v>42754</c:v>
                </c:pt>
                <c:pt idx="1420">
                  <c:v>42753</c:v>
                </c:pt>
                <c:pt idx="1421">
                  <c:v>42752</c:v>
                </c:pt>
                <c:pt idx="1422">
                  <c:v>42751</c:v>
                </c:pt>
                <c:pt idx="1423">
                  <c:v>42748</c:v>
                </c:pt>
                <c:pt idx="1424">
                  <c:v>42747</c:v>
                </c:pt>
                <c:pt idx="1425">
                  <c:v>42746</c:v>
                </c:pt>
                <c:pt idx="1426">
                  <c:v>42745</c:v>
                </c:pt>
                <c:pt idx="1427">
                  <c:v>42744</c:v>
                </c:pt>
                <c:pt idx="1428">
                  <c:v>42741</c:v>
                </c:pt>
                <c:pt idx="1429">
                  <c:v>42740</c:v>
                </c:pt>
                <c:pt idx="1430">
                  <c:v>42739</c:v>
                </c:pt>
                <c:pt idx="1431">
                  <c:v>42738</c:v>
                </c:pt>
                <c:pt idx="1432">
                  <c:v>42737</c:v>
                </c:pt>
                <c:pt idx="1433">
                  <c:v>42734</c:v>
                </c:pt>
                <c:pt idx="1434">
                  <c:v>42733</c:v>
                </c:pt>
                <c:pt idx="1435">
                  <c:v>42732</c:v>
                </c:pt>
                <c:pt idx="1436">
                  <c:v>42731</c:v>
                </c:pt>
                <c:pt idx="1437">
                  <c:v>42727</c:v>
                </c:pt>
                <c:pt idx="1438">
                  <c:v>42726</c:v>
                </c:pt>
                <c:pt idx="1439">
                  <c:v>42725</c:v>
                </c:pt>
                <c:pt idx="1440">
                  <c:v>42724</c:v>
                </c:pt>
                <c:pt idx="1441">
                  <c:v>42723</c:v>
                </c:pt>
                <c:pt idx="1442">
                  <c:v>42720</c:v>
                </c:pt>
                <c:pt idx="1443">
                  <c:v>42719</c:v>
                </c:pt>
                <c:pt idx="1444">
                  <c:v>42718</c:v>
                </c:pt>
                <c:pt idx="1445">
                  <c:v>42717</c:v>
                </c:pt>
                <c:pt idx="1446">
                  <c:v>42716</c:v>
                </c:pt>
                <c:pt idx="1447">
                  <c:v>42713</c:v>
                </c:pt>
                <c:pt idx="1448">
                  <c:v>42712</c:v>
                </c:pt>
                <c:pt idx="1449">
                  <c:v>42711</c:v>
                </c:pt>
                <c:pt idx="1450">
                  <c:v>42710</c:v>
                </c:pt>
                <c:pt idx="1451">
                  <c:v>42709</c:v>
                </c:pt>
                <c:pt idx="1452">
                  <c:v>42706</c:v>
                </c:pt>
                <c:pt idx="1453">
                  <c:v>42705</c:v>
                </c:pt>
                <c:pt idx="1454">
                  <c:v>42704</c:v>
                </c:pt>
                <c:pt idx="1455">
                  <c:v>42703</c:v>
                </c:pt>
                <c:pt idx="1456">
                  <c:v>42702</c:v>
                </c:pt>
                <c:pt idx="1457">
                  <c:v>42699</c:v>
                </c:pt>
                <c:pt idx="1458">
                  <c:v>42698</c:v>
                </c:pt>
                <c:pt idx="1459">
                  <c:v>42697</c:v>
                </c:pt>
                <c:pt idx="1460">
                  <c:v>42696</c:v>
                </c:pt>
                <c:pt idx="1461">
                  <c:v>42695</c:v>
                </c:pt>
                <c:pt idx="1462">
                  <c:v>42692</c:v>
                </c:pt>
                <c:pt idx="1463">
                  <c:v>42691</c:v>
                </c:pt>
                <c:pt idx="1464">
                  <c:v>42690</c:v>
                </c:pt>
                <c:pt idx="1465">
                  <c:v>42689</c:v>
                </c:pt>
                <c:pt idx="1466">
                  <c:v>42688</c:v>
                </c:pt>
                <c:pt idx="1467">
                  <c:v>42685</c:v>
                </c:pt>
                <c:pt idx="1468">
                  <c:v>42684</c:v>
                </c:pt>
                <c:pt idx="1469">
                  <c:v>42683</c:v>
                </c:pt>
                <c:pt idx="1470">
                  <c:v>42682</c:v>
                </c:pt>
                <c:pt idx="1471">
                  <c:v>42681</c:v>
                </c:pt>
                <c:pt idx="1472">
                  <c:v>42678</c:v>
                </c:pt>
                <c:pt idx="1473">
                  <c:v>42677</c:v>
                </c:pt>
                <c:pt idx="1474">
                  <c:v>42676</c:v>
                </c:pt>
                <c:pt idx="1475">
                  <c:v>42675</c:v>
                </c:pt>
                <c:pt idx="1476">
                  <c:v>42674</c:v>
                </c:pt>
                <c:pt idx="1477">
                  <c:v>42671</c:v>
                </c:pt>
                <c:pt idx="1478">
                  <c:v>42670</c:v>
                </c:pt>
                <c:pt idx="1479">
                  <c:v>42669</c:v>
                </c:pt>
                <c:pt idx="1480">
                  <c:v>42668</c:v>
                </c:pt>
                <c:pt idx="1481">
                  <c:v>42667</c:v>
                </c:pt>
                <c:pt idx="1482">
                  <c:v>42664</c:v>
                </c:pt>
                <c:pt idx="1483">
                  <c:v>42663</c:v>
                </c:pt>
                <c:pt idx="1484">
                  <c:v>42662</c:v>
                </c:pt>
                <c:pt idx="1485">
                  <c:v>42661</c:v>
                </c:pt>
                <c:pt idx="1486">
                  <c:v>42660</c:v>
                </c:pt>
                <c:pt idx="1487">
                  <c:v>42657</c:v>
                </c:pt>
                <c:pt idx="1488">
                  <c:v>42656</c:v>
                </c:pt>
                <c:pt idx="1489">
                  <c:v>42655</c:v>
                </c:pt>
                <c:pt idx="1490">
                  <c:v>42654</c:v>
                </c:pt>
                <c:pt idx="1491">
                  <c:v>42653</c:v>
                </c:pt>
                <c:pt idx="1492">
                  <c:v>42650</c:v>
                </c:pt>
                <c:pt idx="1493">
                  <c:v>42649</c:v>
                </c:pt>
                <c:pt idx="1494">
                  <c:v>42648</c:v>
                </c:pt>
                <c:pt idx="1495">
                  <c:v>42647</c:v>
                </c:pt>
                <c:pt idx="1496">
                  <c:v>42646</c:v>
                </c:pt>
                <c:pt idx="1497">
                  <c:v>42643</c:v>
                </c:pt>
                <c:pt idx="1498">
                  <c:v>42642</c:v>
                </c:pt>
                <c:pt idx="1499">
                  <c:v>42641</c:v>
                </c:pt>
                <c:pt idx="1500">
                  <c:v>42640</c:v>
                </c:pt>
                <c:pt idx="1501">
                  <c:v>42639</c:v>
                </c:pt>
                <c:pt idx="1502">
                  <c:v>42636</c:v>
                </c:pt>
                <c:pt idx="1503">
                  <c:v>42635</c:v>
                </c:pt>
                <c:pt idx="1504">
                  <c:v>42634</c:v>
                </c:pt>
                <c:pt idx="1505">
                  <c:v>42633</c:v>
                </c:pt>
                <c:pt idx="1506">
                  <c:v>42632</c:v>
                </c:pt>
                <c:pt idx="1507">
                  <c:v>42629</c:v>
                </c:pt>
                <c:pt idx="1508">
                  <c:v>42628</c:v>
                </c:pt>
                <c:pt idx="1509">
                  <c:v>42627</c:v>
                </c:pt>
                <c:pt idx="1510">
                  <c:v>42626</c:v>
                </c:pt>
                <c:pt idx="1511">
                  <c:v>42625</c:v>
                </c:pt>
                <c:pt idx="1512">
                  <c:v>42622</c:v>
                </c:pt>
                <c:pt idx="1513">
                  <c:v>42621</c:v>
                </c:pt>
                <c:pt idx="1514">
                  <c:v>42620</c:v>
                </c:pt>
                <c:pt idx="1515">
                  <c:v>42619</c:v>
                </c:pt>
                <c:pt idx="1516">
                  <c:v>42618</c:v>
                </c:pt>
                <c:pt idx="1517">
                  <c:v>42615</c:v>
                </c:pt>
                <c:pt idx="1518">
                  <c:v>42614</c:v>
                </c:pt>
                <c:pt idx="1519">
                  <c:v>42613</c:v>
                </c:pt>
                <c:pt idx="1520">
                  <c:v>42612</c:v>
                </c:pt>
                <c:pt idx="1521">
                  <c:v>42611</c:v>
                </c:pt>
                <c:pt idx="1522">
                  <c:v>42608</c:v>
                </c:pt>
                <c:pt idx="1523">
                  <c:v>42607</c:v>
                </c:pt>
                <c:pt idx="1524">
                  <c:v>42606</c:v>
                </c:pt>
                <c:pt idx="1525">
                  <c:v>42605</c:v>
                </c:pt>
                <c:pt idx="1526">
                  <c:v>42604</c:v>
                </c:pt>
                <c:pt idx="1527">
                  <c:v>42601</c:v>
                </c:pt>
                <c:pt idx="1528">
                  <c:v>42600</c:v>
                </c:pt>
                <c:pt idx="1529">
                  <c:v>42599</c:v>
                </c:pt>
                <c:pt idx="1530">
                  <c:v>42598</c:v>
                </c:pt>
                <c:pt idx="1531">
                  <c:v>42597</c:v>
                </c:pt>
                <c:pt idx="1532">
                  <c:v>42594</c:v>
                </c:pt>
                <c:pt idx="1533">
                  <c:v>42593</c:v>
                </c:pt>
                <c:pt idx="1534">
                  <c:v>42592</c:v>
                </c:pt>
                <c:pt idx="1535">
                  <c:v>42591</c:v>
                </c:pt>
                <c:pt idx="1536">
                  <c:v>42590</c:v>
                </c:pt>
                <c:pt idx="1537">
                  <c:v>42587</c:v>
                </c:pt>
                <c:pt idx="1538">
                  <c:v>42586</c:v>
                </c:pt>
                <c:pt idx="1539">
                  <c:v>42585</c:v>
                </c:pt>
                <c:pt idx="1540">
                  <c:v>42584</c:v>
                </c:pt>
                <c:pt idx="1541">
                  <c:v>42583</c:v>
                </c:pt>
                <c:pt idx="1542">
                  <c:v>42580</c:v>
                </c:pt>
                <c:pt idx="1543">
                  <c:v>42579</c:v>
                </c:pt>
                <c:pt idx="1544">
                  <c:v>42578</c:v>
                </c:pt>
                <c:pt idx="1545">
                  <c:v>42577</c:v>
                </c:pt>
                <c:pt idx="1546">
                  <c:v>42576</c:v>
                </c:pt>
                <c:pt idx="1547">
                  <c:v>42573</c:v>
                </c:pt>
                <c:pt idx="1548">
                  <c:v>42572</c:v>
                </c:pt>
                <c:pt idx="1549">
                  <c:v>42571</c:v>
                </c:pt>
                <c:pt idx="1550">
                  <c:v>42570</c:v>
                </c:pt>
                <c:pt idx="1551">
                  <c:v>42569</c:v>
                </c:pt>
                <c:pt idx="1552">
                  <c:v>42566</c:v>
                </c:pt>
                <c:pt idx="1553">
                  <c:v>42565</c:v>
                </c:pt>
                <c:pt idx="1554">
                  <c:v>42564</c:v>
                </c:pt>
                <c:pt idx="1555">
                  <c:v>42563</c:v>
                </c:pt>
                <c:pt idx="1556">
                  <c:v>42562</c:v>
                </c:pt>
                <c:pt idx="1557">
                  <c:v>42559</c:v>
                </c:pt>
                <c:pt idx="1558">
                  <c:v>42558</c:v>
                </c:pt>
                <c:pt idx="1559">
                  <c:v>42557</c:v>
                </c:pt>
                <c:pt idx="1560">
                  <c:v>42556</c:v>
                </c:pt>
                <c:pt idx="1561">
                  <c:v>42555</c:v>
                </c:pt>
                <c:pt idx="1562">
                  <c:v>42552</c:v>
                </c:pt>
                <c:pt idx="1563">
                  <c:v>42551</c:v>
                </c:pt>
                <c:pt idx="1564">
                  <c:v>42550</c:v>
                </c:pt>
                <c:pt idx="1565">
                  <c:v>42549</c:v>
                </c:pt>
                <c:pt idx="1566">
                  <c:v>42548</c:v>
                </c:pt>
                <c:pt idx="1567">
                  <c:v>42545</c:v>
                </c:pt>
                <c:pt idx="1568">
                  <c:v>42544</c:v>
                </c:pt>
                <c:pt idx="1569">
                  <c:v>42543</c:v>
                </c:pt>
                <c:pt idx="1570">
                  <c:v>42542</c:v>
                </c:pt>
                <c:pt idx="1571">
                  <c:v>42541</c:v>
                </c:pt>
                <c:pt idx="1572">
                  <c:v>42538</c:v>
                </c:pt>
                <c:pt idx="1573">
                  <c:v>42537</c:v>
                </c:pt>
                <c:pt idx="1574">
                  <c:v>42536</c:v>
                </c:pt>
                <c:pt idx="1575">
                  <c:v>42535</c:v>
                </c:pt>
                <c:pt idx="1576">
                  <c:v>42534</c:v>
                </c:pt>
                <c:pt idx="1577">
                  <c:v>42531</c:v>
                </c:pt>
                <c:pt idx="1578">
                  <c:v>42530</c:v>
                </c:pt>
                <c:pt idx="1579">
                  <c:v>42529</c:v>
                </c:pt>
                <c:pt idx="1580">
                  <c:v>42528</c:v>
                </c:pt>
                <c:pt idx="1581">
                  <c:v>42527</c:v>
                </c:pt>
                <c:pt idx="1582">
                  <c:v>42524</c:v>
                </c:pt>
                <c:pt idx="1583">
                  <c:v>42523</c:v>
                </c:pt>
                <c:pt idx="1584">
                  <c:v>42522</c:v>
                </c:pt>
                <c:pt idx="1585">
                  <c:v>42521</c:v>
                </c:pt>
                <c:pt idx="1586">
                  <c:v>42520</c:v>
                </c:pt>
                <c:pt idx="1587">
                  <c:v>42517</c:v>
                </c:pt>
                <c:pt idx="1588">
                  <c:v>42516</c:v>
                </c:pt>
                <c:pt idx="1589">
                  <c:v>42515</c:v>
                </c:pt>
                <c:pt idx="1590">
                  <c:v>42514</c:v>
                </c:pt>
                <c:pt idx="1591">
                  <c:v>42513</c:v>
                </c:pt>
                <c:pt idx="1592">
                  <c:v>42510</c:v>
                </c:pt>
                <c:pt idx="1593">
                  <c:v>42509</c:v>
                </c:pt>
                <c:pt idx="1594">
                  <c:v>42508</c:v>
                </c:pt>
                <c:pt idx="1595">
                  <c:v>42507</c:v>
                </c:pt>
                <c:pt idx="1596">
                  <c:v>42506</c:v>
                </c:pt>
                <c:pt idx="1597">
                  <c:v>42503</c:v>
                </c:pt>
                <c:pt idx="1598">
                  <c:v>42502</c:v>
                </c:pt>
                <c:pt idx="1599">
                  <c:v>42501</c:v>
                </c:pt>
                <c:pt idx="1600">
                  <c:v>42500</c:v>
                </c:pt>
                <c:pt idx="1601">
                  <c:v>42499</c:v>
                </c:pt>
                <c:pt idx="1602">
                  <c:v>42496</c:v>
                </c:pt>
                <c:pt idx="1603">
                  <c:v>42495</c:v>
                </c:pt>
                <c:pt idx="1604">
                  <c:v>42494</c:v>
                </c:pt>
                <c:pt idx="1605">
                  <c:v>42493</c:v>
                </c:pt>
                <c:pt idx="1606">
                  <c:v>42492</c:v>
                </c:pt>
                <c:pt idx="1607">
                  <c:v>42489</c:v>
                </c:pt>
                <c:pt idx="1608">
                  <c:v>42488</c:v>
                </c:pt>
                <c:pt idx="1609">
                  <c:v>42487</c:v>
                </c:pt>
                <c:pt idx="1610">
                  <c:v>42486</c:v>
                </c:pt>
                <c:pt idx="1611">
                  <c:v>42485</c:v>
                </c:pt>
                <c:pt idx="1612">
                  <c:v>42482</c:v>
                </c:pt>
                <c:pt idx="1613">
                  <c:v>42481</c:v>
                </c:pt>
                <c:pt idx="1614">
                  <c:v>42480</c:v>
                </c:pt>
                <c:pt idx="1615">
                  <c:v>42479</c:v>
                </c:pt>
                <c:pt idx="1616">
                  <c:v>42478</c:v>
                </c:pt>
                <c:pt idx="1617">
                  <c:v>42475</c:v>
                </c:pt>
                <c:pt idx="1618">
                  <c:v>42474</c:v>
                </c:pt>
                <c:pt idx="1619">
                  <c:v>42473</c:v>
                </c:pt>
                <c:pt idx="1620">
                  <c:v>42472</c:v>
                </c:pt>
                <c:pt idx="1621">
                  <c:v>42471</c:v>
                </c:pt>
                <c:pt idx="1622">
                  <c:v>42468</c:v>
                </c:pt>
                <c:pt idx="1623">
                  <c:v>42467</c:v>
                </c:pt>
                <c:pt idx="1624">
                  <c:v>42466</c:v>
                </c:pt>
                <c:pt idx="1625">
                  <c:v>42465</c:v>
                </c:pt>
                <c:pt idx="1626">
                  <c:v>42464</c:v>
                </c:pt>
                <c:pt idx="1627">
                  <c:v>42461</c:v>
                </c:pt>
                <c:pt idx="1628">
                  <c:v>42460</c:v>
                </c:pt>
                <c:pt idx="1629">
                  <c:v>42459</c:v>
                </c:pt>
                <c:pt idx="1630">
                  <c:v>42458</c:v>
                </c:pt>
                <c:pt idx="1631">
                  <c:v>42453</c:v>
                </c:pt>
                <c:pt idx="1632">
                  <c:v>42452</c:v>
                </c:pt>
                <c:pt idx="1633">
                  <c:v>42451</c:v>
                </c:pt>
                <c:pt idx="1634">
                  <c:v>42450</c:v>
                </c:pt>
                <c:pt idx="1635">
                  <c:v>42447</c:v>
                </c:pt>
                <c:pt idx="1636">
                  <c:v>42446</c:v>
                </c:pt>
                <c:pt idx="1637">
                  <c:v>42445</c:v>
                </c:pt>
                <c:pt idx="1638">
                  <c:v>42444</c:v>
                </c:pt>
                <c:pt idx="1639">
                  <c:v>42443</c:v>
                </c:pt>
                <c:pt idx="1640">
                  <c:v>42440</c:v>
                </c:pt>
                <c:pt idx="1641">
                  <c:v>42439</c:v>
                </c:pt>
                <c:pt idx="1642">
                  <c:v>42438</c:v>
                </c:pt>
                <c:pt idx="1643">
                  <c:v>42437</c:v>
                </c:pt>
                <c:pt idx="1644">
                  <c:v>42436</c:v>
                </c:pt>
                <c:pt idx="1645">
                  <c:v>42433</c:v>
                </c:pt>
                <c:pt idx="1646">
                  <c:v>42432</c:v>
                </c:pt>
                <c:pt idx="1647">
                  <c:v>42431</c:v>
                </c:pt>
                <c:pt idx="1648">
                  <c:v>42430</c:v>
                </c:pt>
                <c:pt idx="1649">
                  <c:v>42429</c:v>
                </c:pt>
                <c:pt idx="1650">
                  <c:v>42426</c:v>
                </c:pt>
                <c:pt idx="1651">
                  <c:v>42425</c:v>
                </c:pt>
                <c:pt idx="1652">
                  <c:v>42424</c:v>
                </c:pt>
                <c:pt idx="1653">
                  <c:v>42423</c:v>
                </c:pt>
                <c:pt idx="1654">
                  <c:v>42422</c:v>
                </c:pt>
                <c:pt idx="1655">
                  <c:v>42419</c:v>
                </c:pt>
                <c:pt idx="1656">
                  <c:v>42418</c:v>
                </c:pt>
                <c:pt idx="1657">
                  <c:v>42417</c:v>
                </c:pt>
                <c:pt idx="1658">
                  <c:v>42416</c:v>
                </c:pt>
                <c:pt idx="1659">
                  <c:v>42415</c:v>
                </c:pt>
                <c:pt idx="1660">
                  <c:v>42412</c:v>
                </c:pt>
                <c:pt idx="1661">
                  <c:v>42411</c:v>
                </c:pt>
                <c:pt idx="1662">
                  <c:v>42410</c:v>
                </c:pt>
                <c:pt idx="1663">
                  <c:v>42409</c:v>
                </c:pt>
                <c:pt idx="1664">
                  <c:v>42408</c:v>
                </c:pt>
                <c:pt idx="1665">
                  <c:v>42405</c:v>
                </c:pt>
                <c:pt idx="1666">
                  <c:v>42404</c:v>
                </c:pt>
                <c:pt idx="1667">
                  <c:v>42403</c:v>
                </c:pt>
                <c:pt idx="1668">
                  <c:v>42402</c:v>
                </c:pt>
                <c:pt idx="1669">
                  <c:v>42401</c:v>
                </c:pt>
                <c:pt idx="1670">
                  <c:v>42398</c:v>
                </c:pt>
                <c:pt idx="1671">
                  <c:v>42397</c:v>
                </c:pt>
                <c:pt idx="1672">
                  <c:v>42396</c:v>
                </c:pt>
                <c:pt idx="1673">
                  <c:v>42395</c:v>
                </c:pt>
                <c:pt idx="1674">
                  <c:v>42394</c:v>
                </c:pt>
                <c:pt idx="1675">
                  <c:v>42391</c:v>
                </c:pt>
                <c:pt idx="1676">
                  <c:v>42390</c:v>
                </c:pt>
                <c:pt idx="1677">
                  <c:v>42389</c:v>
                </c:pt>
                <c:pt idx="1678">
                  <c:v>42388</c:v>
                </c:pt>
                <c:pt idx="1679">
                  <c:v>42387</c:v>
                </c:pt>
                <c:pt idx="1680">
                  <c:v>42384</c:v>
                </c:pt>
                <c:pt idx="1681">
                  <c:v>42383</c:v>
                </c:pt>
                <c:pt idx="1682">
                  <c:v>42382</c:v>
                </c:pt>
                <c:pt idx="1683">
                  <c:v>42381</c:v>
                </c:pt>
                <c:pt idx="1684">
                  <c:v>42380</c:v>
                </c:pt>
                <c:pt idx="1685">
                  <c:v>42377</c:v>
                </c:pt>
                <c:pt idx="1686">
                  <c:v>42376</c:v>
                </c:pt>
                <c:pt idx="1687">
                  <c:v>42375</c:v>
                </c:pt>
                <c:pt idx="1688">
                  <c:v>42374</c:v>
                </c:pt>
                <c:pt idx="1689">
                  <c:v>42373</c:v>
                </c:pt>
                <c:pt idx="1690">
                  <c:v>42368</c:v>
                </c:pt>
                <c:pt idx="1691">
                  <c:v>42367</c:v>
                </c:pt>
                <c:pt idx="1692">
                  <c:v>42366</c:v>
                </c:pt>
                <c:pt idx="1693">
                  <c:v>42361</c:v>
                </c:pt>
                <c:pt idx="1694">
                  <c:v>42360</c:v>
                </c:pt>
                <c:pt idx="1695">
                  <c:v>42359</c:v>
                </c:pt>
                <c:pt idx="1696">
                  <c:v>42356</c:v>
                </c:pt>
                <c:pt idx="1697">
                  <c:v>42355</c:v>
                </c:pt>
                <c:pt idx="1698">
                  <c:v>42354</c:v>
                </c:pt>
                <c:pt idx="1699">
                  <c:v>42353</c:v>
                </c:pt>
                <c:pt idx="1700">
                  <c:v>42352</c:v>
                </c:pt>
                <c:pt idx="1701">
                  <c:v>42349</c:v>
                </c:pt>
                <c:pt idx="1702">
                  <c:v>42348</c:v>
                </c:pt>
                <c:pt idx="1703">
                  <c:v>42347</c:v>
                </c:pt>
                <c:pt idx="1704">
                  <c:v>42346</c:v>
                </c:pt>
                <c:pt idx="1705">
                  <c:v>42345</c:v>
                </c:pt>
                <c:pt idx="1706">
                  <c:v>42342</c:v>
                </c:pt>
                <c:pt idx="1707">
                  <c:v>42341</c:v>
                </c:pt>
                <c:pt idx="1708">
                  <c:v>42340</c:v>
                </c:pt>
                <c:pt idx="1709">
                  <c:v>42339</c:v>
                </c:pt>
                <c:pt idx="1710">
                  <c:v>42338</c:v>
                </c:pt>
                <c:pt idx="1711">
                  <c:v>42335</c:v>
                </c:pt>
                <c:pt idx="1712">
                  <c:v>42334</c:v>
                </c:pt>
                <c:pt idx="1713">
                  <c:v>42333</c:v>
                </c:pt>
                <c:pt idx="1714">
                  <c:v>42332</c:v>
                </c:pt>
                <c:pt idx="1715">
                  <c:v>42331</c:v>
                </c:pt>
                <c:pt idx="1716">
                  <c:v>42328</c:v>
                </c:pt>
                <c:pt idx="1717">
                  <c:v>42327</c:v>
                </c:pt>
                <c:pt idx="1718">
                  <c:v>42326</c:v>
                </c:pt>
                <c:pt idx="1719">
                  <c:v>42325</c:v>
                </c:pt>
                <c:pt idx="1720">
                  <c:v>42324</c:v>
                </c:pt>
                <c:pt idx="1721">
                  <c:v>42321</c:v>
                </c:pt>
                <c:pt idx="1722">
                  <c:v>42320</c:v>
                </c:pt>
                <c:pt idx="1723">
                  <c:v>42319</c:v>
                </c:pt>
                <c:pt idx="1724">
                  <c:v>42318</c:v>
                </c:pt>
                <c:pt idx="1725">
                  <c:v>42317</c:v>
                </c:pt>
                <c:pt idx="1726">
                  <c:v>42314</c:v>
                </c:pt>
                <c:pt idx="1727">
                  <c:v>42313</c:v>
                </c:pt>
                <c:pt idx="1728">
                  <c:v>42312</c:v>
                </c:pt>
                <c:pt idx="1729">
                  <c:v>42311</c:v>
                </c:pt>
                <c:pt idx="1730">
                  <c:v>42310</c:v>
                </c:pt>
                <c:pt idx="1731">
                  <c:v>42307</c:v>
                </c:pt>
                <c:pt idx="1732">
                  <c:v>42306</c:v>
                </c:pt>
                <c:pt idx="1733">
                  <c:v>42305</c:v>
                </c:pt>
                <c:pt idx="1734">
                  <c:v>42304</c:v>
                </c:pt>
                <c:pt idx="1735">
                  <c:v>42303</c:v>
                </c:pt>
                <c:pt idx="1736">
                  <c:v>42300</c:v>
                </c:pt>
                <c:pt idx="1737">
                  <c:v>42299</c:v>
                </c:pt>
                <c:pt idx="1738">
                  <c:v>42298</c:v>
                </c:pt>
                <c:pt idx="1739">
                  <c:v>42297</c:v>
                </c:pt>
                <c:pt idx="1740">
                  <c:v>42296</c:v>
                </c:pt>
                <c:pt idx="1741">
                  <c:v>42293</c:v>
                </c:pt>
                <c:pt idx="1742">
                  <c:v>42292</c:v>
                </c:pt>
                <c:pt idx="1743">
                  <c:v>42291</c:v>
                </c:pt>
                <c:pt idx="1744">
                  <c:v>42290</c:v>
                </c:pt>
                <c:pt idx="1745">
                  <c:v>42289</c:v>
                </c:pt>
                <c:pt idx="1746">
                  <c:v>42286</c:v>
                </c:pt>
                <c:pt idx="1747">
                  <c:v>42285</c:v>
                </c:pt>
                <c:pt idx="1748">
                  <c:v>42284</c:v>
                </c:pt>
                <c:pt idx="1749">
                  <c:v>42283</c:v>
                </c:pt>
                <c:pt idx="1750">
                  <c:v>42282</c:v>
                </c:pt>
                <c:pt idx="1751">
                  <c:v>42279</c:v>
                </c:pt>
                <c:pt idx="1752">
                  <c:v>42278</c:v>
                </c:pt>
                <c:pt idx="1753">
                  <c:v>42277</c:v>
                </c:pt>
                <c:pt idx="1754">
                  <c:v>42276</c:v>
                </c:pt>
                <c:pt idx="1755">
                  <c:v>42275</c:v>
                </c:pt>
                <c:pt idx="1756">
                  <c:v>42272</c:v>
                </c:pt>
                <c:pt idx="1757">
                  <c:v>42271</c:v>
                </c:pt>
                <c:pt idx="1758">
                  <c:v>42270</c:v>
                </c:pt>
                <c:pt idx="1759">
                  <c:v>42269</c:v>
                </c:pt>
                <c:pt idx="1760">
                  <c:v>42268</c:v>
                </c:pt>
                <c:pt idx="1761">
                  <c:v>42265</c:v>
                </c:pt>
                <c:pt idx="1762">
                  <c:v>42264</c:v>
                </c:pt>
                <c:pt idx="1763">
                  <c:v>42263</c:v>
                </c:pt>
                <c:pt idx="1764">
                  <c:v>42262</c:v>
                </c:pt>
                <c:pt idx="1765">
                  <c:v>42261</c:v>
                </c:pt>
                <c:pt idx="1766">
                  <c:v>42258</c:v>
                </c:pt>
                <c:pt idx="1767">
                  <c:v>42257</c:v>
                </c:pt>
                <c:pt idx="1768">
                  <c:v>42256</c:v>
                </c:pt>
                <c:pt idx="1769">
                  <c:v>42255</c:v>
                </c:pt>
                <c:pt idx="1770">
                  <c:v>42254</c:v>
                </c:pt>
                <c:pt idx="1771">
                  <c:v>42251</c:v>
                </c:pt>
                <c:pt idx="1772">
                  <c:v>42250</c:v>
                </c:pt>
                <c:pt idx="1773">
                  <c:v>42249</c:v>
                </c:pt>
                <c:pt idx="1774">
                  <c:v>42248</c:v>
                </c:pt>
                <c:pt idx="1775">
                  <c:v>42247</c:v>
                </c:pt>
                <c:pt idx="1776">
                  <c:v>42244</c:v>
                </c:pt>
                <c:pt idx="1777">
                  <c:v>42243</c:v>
                </c:pt>
                <c:pt idx="1778">
                  <c:v>42242</c:v>
                </c:pt>
                <c:pt idx="1779">
                  <c:v>42241</c:v>
                </c:pt>
                <c:pt idx="1780">
                  <c:v>42240</c:v>
                </c:pt>
                <c:pt idx="1781">
                  <c:v>42237</c:v>
                </c:pt>
                <c:pt idx="1782">
                  <c:v>42236</c:v>
                </c:pt>
                <c:pt idx="1783">
                  <c:v>42235</c:v>
                </c:pt>
                <c:pt idx="1784">
                  <c:v>42234</c:v>
                </c:pt>
                <c:pt idx="1785">
                  <c:v>42233</c:v>
                </c:pt>
                <c:pt idx="1786">
                  <c:v>42230</c:v>
                </c:pt>
                <c:pt idx="1787">
                  <c:v>42229</c:v>
                </c:pt>
                <c:pt idx="1788">
                  <c:v>42228</c:v>
                </c:pt>
                <c:pt idx="1789">
                  <c:v>42227</c:v>
                </c:pt>
                <c:pt idx="1790">
                  <c:v>42226</c:v>
                </c:pt>
                <c:pt idx="1791">
                  <c:v>42223</c:v>
                </c:pt>
                <c:pt idx="1792">
                  <c:v>42222</c:v>
                </c:pt>
                <c:pt idx="1793">
                  <c:v>42221</c:v>
                </c:pt>
                <c:pt idx="1794">
                  <c:v>42220</c:v>
                </c:pt>
                <c:pt idx="1795">
                  <c:v>42219</c:v>
                </c:pt>
                <c:pt idx="1796">
                  <c:v>42216</c:v>
                </c:pt>
                <c:pt idx="1797">
                  <c:v>42215</c:v>
                </c:pt>
                <c:pt idx="1798">
                  <c:v>42214</c:v>
                </c:pt>
                <c:pt idx="1799">
                  <c:v>42213</c:v>
                </c:pt>
                <c:pt idx="1800">
                  <c:v>42212</c:v>
                </c:pt>
                <c:pt idx="1801">
                  <c:v>42209</c:v>
                </c:pt>
                <c:pt idx="1802">
                  <c:v>42208</c:v>
                </c:pt>
                <c:pt idx="1803">
                  <c:v>42207</c:v>
                </c:pt>
                <c:pt idx="1804">
                  <c:v>42206</c:v>
                </c:pt>
                <c:pt idx="1805">
                  <c:v>42205</c:v>
                </c:pt>
                <c:pt idx="1806">
                  <c:v>42202</c:v>
                </c:pt>
                <c:pt idx="1807">
                  <c:v>42201</c:v>
                </c:pt>
                <c:pt idx="1808">
                  <c:v>42200</c:v>
                </c:pt>
                <c:pt idx="1809">
                  <c:v>42199</c:v>
                </c:pt>
                <c:pt idx="1810">
                  <c:v>42198</c:v>
                </c:pt>
                <c:pt idx="1811">
                  <c:v>42195</c:v>
                </c:pt>
                <c:pt idx="1812">
                  <c:v>42194</c:v>
                </c:pt>
                <c:pt idx="1813">
                  <c:v>42193</c:v>
                </c:pt>
                <c:pt idx="1814">
                  <c:v>42192</c:v>
                </c:pt>
                <c:pt idx="1815">
                  <c:v>42191</c:v>
                </c:pt>
                <c:pt idx="1816">
                  <c:v>42188</c:v>
                </c:pt>
                <c:pt idx="1817">
                  <c:v>42187</c:v>
                </c:pt>
                <c:pt idx="1818">
                  <c:v>42186</c:v>
                </c:pt>
                <c:pt idx="1819">
                  <c:v>42185</c:v>
                </c:pt>
                <c:pt idx="1820">
                  <c:v>42184</c:v>
                </c:pt>
                <c:pt idx="1821">
                  <c:v>42181</c:v>
                </c:pt>
                <c:pt idx="1822">
                  <c:v>42180</c:v>
                </c:pt>
                <c:pt idx="1823">
                  <c:v>42179</c:v>
                </c:pt>
                <c:pt idx="1824">
                  <c:v>42178</c:v>
                </c:pt>
                <c:pt idx="1825">
                  <c:v>42177</c:v>
                </c:pt>
                <c:pt idx="1826">
                  <c:v>42174</c:v>
                </c:pt>
                <c:pt idx="1827">
                  <c:v>42173</c:v>
                </c:pt>
                <c:pt idx="1828">
                  <c:v>42172</c:v>
                </c:pt>
                <c:pt idx="1829">
                  <c:v>42171</c:v>
                </c:pt>
                <c:pt idx="1830">
                  <c:v>42170</c:v>
                </c:pt>
                <c:pt idx="1831">
                  <c:v>42167</c:v>
                </c:pt>
                <c:pt idx="1832">
                  <c:v>42166</c:v>
                </c:pt>
                <c:pt idx="1833">
                  <c:v>42165</c:v>
                </c:pt>
                <c:pt idx="1834">
                  <c:v>42164</c:v>
                </c:pt>
                <c:pt idx="1835">
                  <c:v>42163</c:v>
                </c:pt>
                <c:pt idx="1836">
                  <c:v>42160</c:v>
                </c:pt>
                <c:pt idx="1837">
                  <c:v>42159</c:v>
                </c:pt>
                <c:pt idx="1838">
                  <c:v>42158</c:v>
                </c:pt>
                <c:pt idx="1839">
                  <c:v>42157</c:v>
                </c:pt>
                <c:pt idx="1840">
                  <c:v>42156</c:v>
                </c:pt>
                <c:pt idx="1841">
                  <c:v>42153</c:v>
                </c:pt>
                <c:pt idx="1842">
                  <c:v>42152</c:v>
                </c:pt>
                <c:pt idx="1843">
                  <c:v>42151</c:v>
                </c:pt>
                <c:pt idx="1844">
                  <c:v>42150</c:v>
                </c:pt>
                <c:pt idx="1845">
                  <c:v>42146</c:v>
                </c:pt>
                <c:pt idx="1846">
                  <c:v>42145</c:v>
                </c:pt>
                <c:pt idx="1847">
                  <c:v>42144</c:v>
                </c:pt>
                <c:pt idx="1848">
                  <c:v>42143</c:v>
                </c:pt>
                <c:pt idx="1849">
                  <c:v>42142</c:v>
                </c:pt>
                <c:pt idx="1850">
                  <c:v>42139</c:v>
                </c:pt>
                <c:pt idx="1851">
                  <c:v>42138</c:v>
                </c:pt>
                <c:pt idx="1852">
                  <c:v>42137</c:v>
                </c:pt>
                <c:pt idx="1853">
                  <c:v>42136</c:v>
                </c:pt>
                <c:pt idx="1854">
                  <c:v>42135</c:v>
                </c:pt>
                <c:pt idx="1855">
                  <c:v>42132</c:v>
                </c:pt>
                <c:pt idx="1856">
                  <c:v>42131</c:v>
                </c:pt>
                <c:pt idx="1857">
                  <c:v>42130</c:v>
                </c:pt>
                <c:pt idx="1858">
                  <c:v>42129</c:v>
                </c:pt>
                <c:pt idx="1859">
                  <c:v>42128</c:v>
                </c:pt>
                <c:pt idx="1860">
                  <c:v>42124</c:v>
                </c:pt>
                <c:pt idx="1861">
                  <c:v>42123</c:v>
                </c:pt>
                <c:pt idx="1862">
                  <c:v>42122</c:v>
                </c:pt>
                <c:pt idx="1863">
                  <c:v>42121</c:v>
                </c:pt>
                <c:pt idx="1864">
                  <c:v>42118</c:v>
                </c:pt>
                <c:pt idx="1865">
                  <c:v>42117</c:v>
                </c:pt>
                <c:pt idx="1866">
                  <c:v>42116</c:v>
                </c:pt>
                <c:pt idx="1867">
                  <c:v>42115</c:v>
                </c:pt>
                <c:pt idx="1868">
                  <c:v>42114</c:v>
                </c:pt>
                <c:pt idx="1869">
                  <c:v>42111</c:v>
                </c:pt>
                <c:pt idx="1870">
                  <c:v>42110</c:v>
                </c:pt>
                <c:pt idx="1871">
                  <c:v>42109</c:v>
                </c:pt>
                <c:pt idx="1872">
                  <c:v>42108</c:v>
                </c:pt>
                <c:pt idx="1873">
                  <c:v>42107</c:v>
                </c:pt>
                <c:pt idx="1874">
                  <c:v>42104</c:v>
                </c:pt>
                <c:pt idx="1875">
                  <c:v>42103</c:v>
                </c:pt>
                <c:pt idx="1876">
                  <c:v>42102</c:v>
                </c:pt>
                <c:pt idx="1877">
                  <c:v>42101</c:v>
                </c:pt>
                <c:pt idx="1878">
                  <c:v>42096</c:v>
                </c:pt>
                <c:pt idx="1879">
                  <c:v>42095</c:v>
                </c:pt>
                <c:pt idx="1880">
                  <c:v>42094</c:v>
                </c:pt>
                <c:pt idx="1881">
                  <c:v>42093</c:v>
                </c:pt>
                <c:pt idx="1882">
                  <c:v>42090</c:v>
                </c:pt>
                <c:pt idx="1883">
                  <c:v>42089</c:v>
                </c:pt>
                <c:pt idx="1884">
                  <c:v>42088</c:v>
                </c:pt>
                <c:pt idx="1885">
                  <c:v>42087</c:v>
                </c:pt>
                <c:pt idx="1886">
                  <c:v>42086</c:v>
                </c:pt>
                <c:pt idx="1887">
                  <c:v>42083</c:v>
                </c:pt>
                <c:pt idx="1888">
                  <c:v>42082</c:v>
                </c:pt>
                <c:pt idx="1889">
                  <c:v>42081</c:v>
                </c:pt>
                <c:pt idx="1890">
                  <c:v>42080</c:v>
                </c:pt>
                <c:pt idx="1891">
                  <c:v>42079</c:v>
                </c:pt>
                <c:pt idx="1892">
                  <c:v>42076</c:v>
                </c:pt>
                <c:pt idx="1893">
                  <c:v>42075</c:v>
                </c:pt>
                <c:pt idx="1894">
                  <c:v>42074</c:v>
                </c:pt>
                <c:pt idx="1895">
                  <c:v>42073</c:v>
                </c:pt>
                <c:pt idx="1896">
                  <c:v>42072</c:v>
                </c:pt>
                <c:pt idx="1897">
                  <c:v>42069</c:v>
                </c:pt>
                <c:pt idx="1898">
                  <c:v>42068</c:v>
                </c:pt>
                <c:pt idx="1899">
                  <c:v>42067</c:v>
                </c:pt>
                <c:pt idx="1900">
                  <c:v>42066</c:v>
                </c:pt>
                <c:pt idx="1901">
                  <c:v>42065</c:v>
                </c:pt>
                <c:pt idx="1902">
                  <c:v>42062</c:v>
                </c:pt>
                <c:pt idx="1903">
                  <c:v>42061</c:v>
                </c:pt>
                <c:pt idx="1904">
                  <c:v>42060</c:v>
                </c:pt>
                <c:pt idx="1905">
                  <c:v>42059</c:v>
                </c:pt>
                <c:pt idx="1906">
                  <c:v>42058</c:v>
                </c:pt>
                <c:pt idx="1907">
                  <c:v>42055</c:v>
                </c:pt>
                <c:pt idx="1908">
                  <c:v>42054</c:v>
                </c:pt>
                <c:pt idx="1909">
                  <c:v>42053</c:v>
                </c:pt>
                <c:pt idx="1910">
                  <c:v>42052</c:v>
                </c:pt>
                <c:pt idx="1911">
                  <c:v>42051</c:v>
                </c:pt>
                <c:pt idx="1912">
                  <c:v>42048</c:v>
                </c:pt>
                <c:pt idx="1913">
                  <c:v>42047</c:v>
                </c:pt>
                <c:pt idx="1914">
                  <c:v>42046</c:v>
                </c:pt>
                <c:pt idx="1915">
                  <c:v>42045</c:v>
                </c:pt>
                <c:pt idx="1916">
                  <c:v>42044</c:v>
                </c:pt>
                <c:pt idx="1917">
                  <c:v>42041</c:v>
                </c:pt>
                <c:pt idx="1918">
                  <c:v>42040</c:v>
                </c:pt>
                <c:pt idx="1919">
                  <c:v>42039</c:v>
                </c:pt>
                <c:pt idx="1920">
                  <c:v>42038</c:v>
                </c:pt>
                <c:pt idx="1921">
                  <c:v>42037</c:v>
                </c:pt>
                <c:pt idx="1922">
                  <c:v>42034</c:v>
                </c:pt>
                <c:pt idx="1923">
                  <c:v>42033</c:v>
                </c:pt>
                <c:pt idx="1924">
                  <c:v>42032</c:v>
                </c:pt>
                <c:pt idx="1925">
                  <c:v>42031</c:v>
                </c:pt>
                <c:pt idx="1926">
                  <c:v>42030</c:v>
                </c:pt>
                <c:pt idx="1927">
                  <c:v>42027</c:v>
                </c:pt>
                <c:pt idx="1928">
                  <c:v>42026</c:v>
                </c:pt>
                <c:pt idx="1929">
                  <c:v>42025</c:v>
                </c:pt>
                <c:pt idx="1930">
                  <c:v>42024</c:v>
                </c:pt>
                <c:pt idx="1931">
                  <c:v>42023</c:v>
                </c:pt>
                <c:pt idx="1932">
                  <c:v>42020</c:v>
                </c:pt>
                <c:pt idx="1933">
                  <c:v>42019</c:v>
                </c:pt>
                <c:pt idx="1934">
                  <c:v>42018</c:v>
                </c:pt>
                <c:pt idx="1935">
                  <c:v>42017</c:v>
                </c:pt>
                <c:pt idx="1936">
                  <c:v>42016</c:v>
                </c:pt>
                <c:pt idx="1937">
                  <c:v>42013</c:v>
                </c:pt>
                <c:pt idx="1938">
                  <c:v>42012</c:v>
                </c:pt>
                <c:pt idx="1939">
                  <c:v>42011</c:v>
                </c:pt>
                <c:pt idx="1940">
                  <c:v>42010</c:v>
                </c:pt>
                <c:pt idx="1941">
                  <c:v>42009</c:v>
                </c:pt>
                <c:pt idx="1942">
                  <c:v>42006</c:v>
                </c:pt>
                <c:pt idx="1943">
                  <c:v>42003</c:v>
                </c:pt>
                <c:pt idx="1944">
                  <c:v>42002</c:v>
                </c:pt>
                <c:pt idx="1945">
                  <c:v>41996</c:v>
                </c:pt>
                <c:pt idx="1946">
                  <c:v>41995</c:v>
                </c:pt>
                <c:pt idx="1947">
                  <c:v>41992</c:v>
                </c:pt>
                <c:pt idx="1948">
                  <c:v>41991</c:v>
                </c:pt>
                <c:pt idx="1949">
                  <c:v>41990</c:v>
                </c:pt>
                <c:pt idx="1950">
                  <c:v>41989</c:v>
                </c:pt>
                <c:pt idx="1951">
                  <c:v>41988</c:v>
                </c:pt>
                <c:pt idx="1952">
                  <c:v>41985</c:v>
                </c:pt>
                <c:pt idx="1953">
                  <c:v>41984</c:v>
                </c:pt>
                <c:pt idx="1954">
                  <c:v>41983</c:v>
                </c:pt>
                <c:pt idx="1955">
                  <c:v>41982</c:v>
                </c:pt>
                <c:pt idx="1956">
                  <c:v>41981</c:v>
                </c:pt>
                <c:pt idx="1957">
                  <c:v>41978</c:v>
                </c:pt>
                <c:pt idx="1958">
                  <c:v>41977</c:v>
                </c:pt>
                <c:pt idx="1959">
                  <c:v>41976</c:v>
                </c:pt>
                <c:pt idx="1960">
                  <c:v>41975</c:v>
                </c:pt>
                <c:pt idx="1961">
                  <c:v>41974</c:v>
                </c:pt>
                <c:pt idx="1962">
                  <c:v>41971</c:v>
                </c:pt>
                <c:pt idx="1963">
                  <c:v>41970</c:v>
                </c:pt>
                <c:pt idx="1964">
                  <c:v>41969</c:v>
                </c:pt>
                <c:pt idx="1965">
                  <c:v>41968</c:v>
                </c:pt>
                <c:pt idx="1966">
                  <c:v>41967</c:v>
                </c:pt>
                <c:pt idx="1967">
                  <c:v>41964</c:v>
                </c:pt>
                <c:pt idx="1968">
                  <c:v>41963</c:v>
                </c:pt>
                <c:pt idx="1969">
                  <c:v>41962</c:v>
                </c:pt>
                <c:pt idx="1970">
                  <c:v>41961</c:v>
                </c:pt>
                <c:pt idx="1971">
                  <c:v>41960</c:v>
                </c:pt>
                <c:pt idx="1972">
                  <c:v>41957</c:v>
                </c:pt>
                <c:pt idx="1973">
                  <c:v>41956</c:v>
                </c:pt>
                <c:pt idx="1974">
                  <c:v>41955</c:v>
                </c:pt>
                <c:pt idx="1975">
                  <c:v>41954</c:v>
                </c:pt>
                <c:pt idx="1976">
                  <c:v>41953</c:v>
                </c:pt>
                <c:pt idx="1977">
                  <c:v>41950</c:v>
                </c:pt>
                <c:pt idx="1978">
                  <c:v>41949</c:v>
                </c:pt>
                <c:pt idx="1979">
                  <c:v>41948</c:v>
                </c:pt>
                <c:pt idx="1980">
                  <c:v>41947</c:v>
                </c:pt>
                <c:pt idx="1981">
                  <c:v>41946</c:v>
                </c:pt>
                <c:pt idx="1982">
                  <c:v>41943</c:v>
                </c:pt>
                <c:pt idx="1983">
                  <c:v>41942</c:v>
                </c:pt>
                <c:pt idx="1984">
                  <c:v>41941</c:v>
                </c:pt>
                <c:pt idx="1985">
                  <c:v>41940</c:v>
                </c:pt>
                <c:pt idx="1986">
                  <c:v>41939</c:v>
                </c:pt>
                <c:pt idx="1987">
                  <c:v>41936</c:v>
                </c:pt>
                <c:pt idx="1988">
                  <c:v>41935</c:v>
                </c:pt>
                <c:pt idx="1989">
                  <c:v>41934</c:v>
                </c:pt>
                <c:pt idx="1990">
                  <c:v>41933</c:v>
                </c:pt>
                <c:pt idx="1991">
                  <c:v>41932</c:v>
                </c:pt>
                <c:pt idx="1992">
                  <c:v>41929</c:v>
                </c:pt>
                <c:pt idx="1993">
                  <c:v>41928</c:v>
                </c:pt>
                <c:pt idx="1994">
                  <c:v>41927</c:v>
                </c:pt>
                <c:pt idx="1995">
                  <c:v>41926</c:v>
                </c:pt>
                <c:pt idx="1996">
                  <c:v>41925</c:v>
                </c:pt>
                <c:pt idx="1997">
                  <c:v>41922</c:v>
                </c:pt>
                <c:pt idx="1998">
                  <c:v>41921</c:v>
                </c:pt>
                <c:pt idx="1999">
                  <c:v>41920</c:v>
                </c:pt>
                <c:pt idx="2000">
                  <c:v>41919</c:v>
                </c:pt>
                <c:pt idx="2001">
                  <c:v>41918</c:v>
                </c:pt>
                <c:pt idx="2002">
                  <c:v>41915</c:v>
                </c:pt>
                <c:pt idx="2003">
                  <c:v>41914</c:v>
                </c:pt>
                <c:pt idx="2004">
                  <c:v>41913</c:v>
                </c:pt>
                <c:pt idx="2005">
                  <c:v>41912</c:v>
                </c:pt>
                <c:pt idx="2006">
                  <c:v>41911</c:v>
                </c:pt>
                <c:pt idx="2007">
                  <c:v>41908</c:v>
                </c:pt>
                <c:pt idx="2008">
                  <c:v>41907</c:v>
                </c:pt>
                <c:pt idx="2009">
                  <c:v>41906</c:v>
                </c:pt>
                <c:pt idx="2010">
                  <c:v>41905</c:v>
                </c:pt>
                <c:pt idx="2011">
                  <c:v>41904</c:v>
                </c:pt>
                <c:pt idx="2012">
                  <c:v>41901</c:v>
                </c:pt>
                <c:pt idx="2013">
                  <c:v>41900</c:v>
                </c:pt>
                <c:pt idx="2014">
                  <c:v>41899</c:v>
                </c:pt>
                <c:pt idx="2015">
                  <c:v>41898</c:v>
                </c:pt>
                <c:pt idx="2016">
                  <c:v>41897</c:v>
                </c:pt>
                <c:pt idx="2017">
                  <c:v>41894</c:v>
                </c:pt>
                <c:pt idx="2018">
                  <c:v>41893</c:v>
                </c:pt>
                <c:pt idx="2019">
                  <c:v>41892</c:v>
                </c:pt>
                <c:pt idx="2020">
                  <c:v>41891</c:v>
                </c:pt>
                <c:pt idx="2021">
                  <c:v>41890</c:v>
                </c:pt>
                <c:pt idx="2022">
                  <c:v>41887</c:v>
                </c:pt>
                <c:pt idx="2023">
                  <c:v>41886</c:v>
                </c:pt>
                <c:pt idx="2024">
                  <c:v>41885</c:v>
                </c:pt>
                <c:pt idx="2025">
                  <c:v>41884</c:v>
                </c:pt>
                <c:pt idx="2026">
                  <c:v>41883</c:v>
                </c:pt>
                <c:pt idx="2027">
                  <c:v>41880</c:v>
                </c:pt>
                <c:pt idx="2028">
                  <c:v>41879</c:v>
                </c:pt>
                <c:pt idx="2029">
                  <c:v>41878</c:v>
                </c:pt>
                <c:pt idx="2030">
                  <c:v>41877</c:v>
                </c:pt>
                <c:pt idx="2031">
                  <c:v>41876</c:v>
                </c:pt>
                <c:pt idx="2032">
                  <c:v>41873</c:v>
                </c:pt>
                <c:pt idx="2033">
                  <c:v>41872</c:v>
                </c:pt>
                <c:pt idx="2034">
                  <c:v>41871</c:v>
                </c:pt>
                <c:pt idx="2035">
                  <c:v>41870</c:v>
                </c:pt>
                <c:pt idx="2036">
                  <c:v>41869</c:v>
                </c:pt>
                <c:pt idx="2037">
                  <c:v>41866</c:v>
                </c:pt>
                <c:pt idx="2038">
                  <c:v>41865</c:v>
                </c:pt>
                <c:pt idx="2039">
                  <c:v>41864</c:v>
                </c:pt>
                <c:pt idx="2040">
                  <c:v>41863</c:v>
                </c:pt>
                <c:pt idx="2041">
                  <c:v>41862</c:v>
                </c:pt>
                <c:pt idx="2042">
                  <c:v>41859</c:v>
                </c:pt>
                <c:pt idx="2043">
                  <c:v>41858</c:v>
                </c:pt>
                <c:pt idx="2044">
                  <c:v>41857</c:v>
                </c:pt>
                <c:pt idx="2045">
                  <c:v>41856</c:v>
                </c:pt>
                <c:pt idx="2046">
                  <c:v>41855</c:v>
                </c:pt>
                <c:pt idx="2047">
                  <c:v>41852</c:v>
                </c:pt>
                <c:pt idx="2048">
                  <c:v>41851</c:v>
                </c:pt>
                <c:pt idx="2049">
                  <c:v>41850</c:v>
                </c:pt>
                <c:pt idx="2050">
                  <c:v>41849</c:v>
                </c:pt>
                <c:pt idx="2051">
                  <c:v>41848</c:v>
                </c:pt>
                <c:pt idx="2052">
                  <c:v>41845</c:v>
                </c:pt>
                <c:pt idx="2053">
                  <c:v>41844</c:v>
                </c:pt>
                <c:pt idx="2054">
                  <c:v>41843</c:v>
                </c:pt>
                <c:pt idx="2055">
                  <c:v>41842</c:v>
                </c:pt>
                <c:pt idx="2056">
                  <c:v>41841</c:v>
                </c:pt>
                <c:pt idx="2057">
                  <c:v>41838</c:v>
                </c:pt>
                <c:pt idx="2058">
                  <c:v>41837</c:v>
                </c:pt>
                <c:pt idx="2059">
                  <c:v>41836</c:v>
                </c:pt>
                <c:pt idx="2060">
                  <c:v>41835</c:v>
                </c:pt>
                <c:pt idx="2061">
                  <c:v>41834</c:v>
                </c:pt>
                <c:pt idx="2062">
                  <c:v>41831</c:v>
                </c:pt>
                <c:pt idx="2063">
                  <c:v>41830</c:v>
                </c:pt>
                <c:pt idx="2064">
                  <c:v>41829</c:v>
                </c:pt>
                <c:pt idx="2065">
                  <c:v>41828</c:v>
                </c:pt>
                <c:pt idx="2066">
                  <c:v>41827</c:v>
                </c:pt>
                <c:pt idx="2067">
                  <c:v>41824</c:v>
                </c:pt>
                <c:pt idx="2068">
                  <c:v>41823</c:v>
                </c:pt>
                <c:pt idx="2069">
                  <c:v>41822</c:v>
                </c:pt>
                <c:pt idx="2070">
                  <c:v>41821</c:v>
                </c:pt>
                <c:pt idx="2071">
                  <c:v>41820</c:v>
                </c:pt>
                <c:pt idx="2072">
                  <c:v>41817</c:v>
                </c:pt>
                <c:pt idx="2073">
                  <c:v>41816</c:v>
                </c:pt>
                <c:pt idx="2074">
                  <c:v>41815</c:v>
                </c:pt>
                <c:pt idx="2075">
                  <c:v>41814</c:v>
                </c:pt>
                <c:pt idx="2076">
                  <c:v>41813</c:v>
                </c:pt>
                <c:pt idx="2077">
                  <c:v>41810</c:v>
                </c:pt>
                <c:pt idx="2078">
                  <c:v>41809</c:v>
                </c:pt>
                <c:pt idx="2079">
                  <c:v>41808</c:v>
                </c:pt>
                <c:pt idx="2080">
                  <c:v>41807</c:v>
                </c:pt>
                <c:pt idx="2081">
                  <c:v>41806</c:v>
                </c:pt>
                <c:pt idx="2082">
                  <c:v>41803</c:v>
                </c:pt>
                <c:pt idx="2083">
                  <c:v>41802</c:v>
                </c:pt>
                <c:pt idx="2084">
                  <c:v>41801</c:v>
                </c:pt>
                <c:pt idx="2085">
                  <c:v>41800</c:v>
                </c:pt>
                <c:pt idx="2086">
                  <c:v>41799</c:v>
                </c:pt>
                <c:pt idx="2087">
                  <c:v>41796</c:v>
                </c:pt>
                <c:pt idx="2088">
                  <c:v>41795</c:v>
                </c:pt>
                <c:pt idx="2089">
                  <c:v>41794</c:v>
                </c:pt>
                <c:pt idx="2090">
                  <c:v>41793</c:v>
                </c:pt>
                <c:pt idx="2091">
                  <c:v>41792</c:v>
                </c:pt>
                <c:pt idx="2092">
                  <c:v>41789</c:v>
                </c:pt>
                <c:pt idx="2093">
                  <c:v>41788</c:v>
                </c:pt>
                <c:pt idx="2094">
                  <c:v>41787</c:v>
                </c:pt>
                <c:pt idx="2095">
                  <c:v>41786</c:v>
                </c:pt>
                <c:pt idx="2096">
                  <c:v>41782</c:v>
                </c:pt>
                <c:pt idx="2097">
                  <c:v>41781</c:v>
                </c:pt>
                <c:pt idx="2098">
                  <c:v>41780</c:v>
                </c:pt>
                <c:pt idx="2099">
                  <c:v>41779</c:v>
                </c:pt>
                <c:pt idx="2100">
                  <c:v>41778</c:v>
                </c:pt>
                <c:pt idx="2101">
                  <c:v>41775</c:v>
                </c:pt>
                <c:pt idx="2102">
                  <c:v>41774</c:v>
                </c:pt>
                <c:pt idx="2103">
                  <c:v>41773</c:v>
                </c:pt>
                <c:pt idx="2104">
                  <c:v>41772</c:v>
                </c:pt>
                <c:pt idx="2105">
                  <c:v>41771</c:v>
                </c:pt>
                <c:pt idx="2106">
                  <c:v>41768</c:v>
                </c:pt>
                <c:pt idx="2107">
                  <c:v>41767</c:v>
                </c:pt>
                <c:pt idx="2108">
                  <c:v>41766</c:v>
                </c:pt>
                <c:pt idx="2109">
                  <c:v>41765</c:v>
                </c:pt>
                <c:pt idx="2110">
                  <c:v>41764</c:v>
                </c:pt>
                <c:pt idx="2111">
                  <c:v>41761</c:v>
                </c:pt>
                <c:pt idx="2112">
                  <c:v>41759</c:v>
                </c:pt>
                <c:pt idx="2113">
                  <c:v>41758</c:v>
                </c:pt>
                <c:pt idx="2114">
                  <c:v>41757</c:v>
                </c:pt>
                <c:pt idx="2115">
                  <c:v>41754</c:v>
                </c:pt>
                <c:pt idx="2116">
                  <c:v>41753</c:v>
                </c:pt>
                <c:pt idx="2117">
                  <c:v>41752</c:v>
                </c:pt>
                <c:pt idx="2118">
                  <c:v>41751</c:v>
                </c:pt>
                <c:pt idx="2119">
                  <c:v>41746</c:v>
                </c:pt>
                <c:pt idx="2120">
                  <c:v>41745</c:v>
                </c:pt>
                <c:pt idx="2121">
                  <c:v>41744</c:v>
                </c:pt>
                <c:pt idx="2122">
                  <c:v>41743</c:v>
                </c:pt>
                <c:pt idx="2123">
                  <c:v>41740</c:v>
                </c:pt>
                <c:pt idx="2124">
                  <c:v>41739</c:v>
                </c:pt>
                <c:pt idx="2125">
                  <c:v>41738</c:v>
                </c:pt>
                <c:pt idx="2126">
                  <c:v>41737</c:v>
                </c:pt>
                <c:pt idx="2127">
                  <c:v>41736</c:v>
                </c:pt>
                <c:pt idx="2128">
                  <c:v>41733</c:v>
                </c:pt>
                <c:pt idx="2129">
                  <c:v>41732</c:v>
                </c:pt>
                <c:pt idx="2130">
                  <c:v>41731</c:v>
                </c:pt>
                <c:pt idx="2131">
                  <c:v>41730</c:v>
                </c:pt>
                <c:pt idx="2132">
                  <c:v>41729</c:v>
                </c:pt>
                <c:pt idx="2133">
                  <c:v>41726</c:v>
                </c:pt>
                <c:pt idx="2134">
                  <c:v>41725</c:v>
                </c:pt>
                <c:pt idx="2135">
                  <c:v>41724</c:v>
                </c:pt>
                <c:pt idx="2136">
                  <c:v>41723</c:v>
                </c:pt>
                <c:pt idx="2137">
                  <c:v>41722</c:v>
                </c:pt>
                <c:pt idx="2138">
                  <c:v>41719</c:v>
                </c:pt>
                <c:pt idx="2139">
                  <c:v>41718</c:v>
                </c:pt>
                <c:pt idx="2140">
                  <c:v>41717</c:v>
                </c:pt>
                <c:pt idx="2141">
                  <c:v>41716</c:v>
                </c:pt>
                <c:pt idx="2142">
                  <c:v>41715</c:v>
                </c:pt>
                <c:pt idx="2143">
                  <c:v>41712</c:v>
                </c:pt>
                <c:pt idx="2144">
                  <c:v>41711</c:v>
                </c:pt>
                <c:pt idx="2145">
                  <c:v>41710</c:v>
                </c:pt>
                <c:pt idx="2146">
                  <c:v>41709</c:v>
                </c:pt>
                <c:pt idx="2147">
                  <c:v>41708</c:v>
                </c:pt>
                <c:pt idx="2148">
                  <c:v>41705</c:v>
                </c:pt>
                <c:pt idx="2149">
                  <c:v>41704</c:v>
                </c:pt>
                <c:pt idx="2150">
                  <c:v>41703</c:v>
                </c:pt>
                <c:pt idx="2151">
                  <c:v>41702</c:v>
                </c:pt>
                <c:pt idx="2152">
                  <c:v>41701</c:v>
                </c:pt>
                <c:pt idx="2153">
                  <c:v>41698</c:v>
                </c:pt>
                <c:pt idx="2154">
                  <c:v>41697</c:v>
                </c:pt>
                <c:pt idx="2155">
                  <c:v>41696</c:v>
                </c:pt>
                <c:pt idx="2156">
                  <c:v>41695</c:v>
                </c:pt>
                <c:pt idx="2157">
                  <c:v>41694</c:v>
                </c:pt>
                <c:pt idx="2158">
                  <c:v>41691</c:v>
                </c:pt>
                <c:pt idx="2159">
                  <c:v>41690</c:v>
                </c:pt>
                <c:pt idx="2160">
                  <c:v>41689</c:v>
                </c:pt>
                <c:pt idx="2161">
                  <c:v>41688</c:v>
                </c:pt>
                <c:pt idx="2162">
                  <c:v>41687</c:v>
                </c:pt>
                <c:pt idx="2163">
                  <c:v>41684</c:v>
                </c:pt>
                <c:pt idx="2164">
                  <c:v>41683</c:v>
                </c:pt>
                <c:pt idx="2165">
                  <c:v>41682</c:v>
                </c:pt>
                <c:pt idx="2166">
                  <c:v>41681</c:v>
                </c:pt>
                <c:pt idx="2167">
                  <c:v>41680</c:v>
                </c:pt>
                <c:pt idx="2168">
                  <c:v>41677</c:v>
                </c:pt>
                <c:pt idx="2169">
                  <c:v>41676</c:v>
                </c:pt>
                <c:pt idx="2170">
                  <c:v>41675</c:v>
                </c:pt>
                <c:pt idx="2171">
                  <c:v>41674</c:v>
                </c:pt>
                <c:pt idx="2172">
                  <c:v>41673</c:v>
                </c:pt>
                <c:pt idx="2173">
                  <c:v>41670</c:v>
                </c:pt>
                <c:pt idx="2174">
                  <c:v>41669</c:v>
                </c:pt>
                <c:pt idx="2175">
                  <c:v>41668</c:v>
                </c:pt>
                <c:pt idx="2176">
                  <c:v>41667</c:v>
                </c:pt>
                <c:pt idx="2177">
                  <c:v>41666</c:v>
                </c:pt>
                <c:pt idx="2178">
                  <c:v>41663</c:v>
                </c:pt>
                <c:pt idx="2179">
                  <c:v>41662</c:v>
                </c:pt>
                <c:pt idx="2180">
                  <c:v>41661</c:v>
                </c:pt>
                <c:pt idx="2181">
                  <c:v>41660</c:v>
                </c:pt>
                <c:pt idx="2182">
                  <c:v>41659</c:v>
                </c:pt>
                <c:pt idx="2183">
                  <c:v>41656</c:v>
                </c:pt>
                <c:pt idx="2184">
                  <c:v>41655</c:v>
                </c:pt>
                <c:pt idx="2185">
                  <c:v>41654</c:v>
                </c:pt>
                <c:pt idx="2186">
                  <c:v>41653</c:v>
                </c:pt>
                <c:pt idx="2187">
                  <c:v>41652</c:v>
                </c:pt>
                <c:pt idx="2188">
                  <c:v>41649</c:v>
                </c:pt>
                <c:pt idx="2189">
                  <c:v>41648</c:v>
                </c:pt>
                <c:pt idx="2190">
                  <c:v>41647</c:v>
                </c:pt>
                <c:pt idx="2191">
                  <c:v>41646</c:v>
                </c:pt>
                <c:pt idx="2192">
                  <c:v>41645</c:v>
                </c:pt>
                <c:pt idx="2193">
                  <c:v>41642</c:v>
                </c:pt>
                <c:pt idx="2194">
                  <c:v>41641</c:v>
                </c:pt>
                <c:pt idx="2195">
                  <c:v>41638</c:v>
                </c:pt>
                <c:pt idx="2196">
                  <c:v>41635</c:v>
                </c:pt>
                <c:pt idx="2197">
                  <c:v>41631</c:v>
                </c:pt>
                <c:pt idx="2198">
                  <c:v>41628</c:v>
                </c:pt>
                <c:pt idx="2199">
                  <c:v>41627</c:v>
                </c:pt>
                <c:pt idx="2200">
                  <c:v>41626</c:v>
                </c:pt>
                <c:pt idx="2201">
                  <c:v>41625</c:v>
                </c:pt>
                <c:pt idx="2202">
                  <c:v>41624</c:v>
                </c:pt>
                <c:pt idx="2203">
                  <c:v>41621</c:v>
                </c:pt>
                <c:pt idx="2204">
                  <c:v>41620</c:v>
                </c:pt>
                <c:pt idx="2205">
                  <c:v>41619</c:v>
                </c:pt>
                <c:pt idx="2206">
                  <c:v>41618</c:v>
                </c:pt>
                <c:pt idx="2207">
                  <c:v>41617</c:v>
                </c:pt>
                <c:pt idx="2208">
                  <c:v>41614</c:v>
                </c:pt>
                <c:pt idx="2209">
                  <c:v>41613</c:v>
                </c:pt>
                <c:pt idx="2210">
                  <c:v>41612</c:v>
                </c:pt>
                <c:pt idx="2211">
                  <c:v>41611</c:v>
                </c:pt>
                <c:pt idx="2212">
                  <c:v>41610</c:v>
                </c:pt>
                <c:pt idx="2213">
                  <c:v>41607</c:v>
                </c:pt>
                <c:pt idx="2214">
                  <c:v>41606</c:v>
                </c:pt>
                <c:pt idx="2215">
                  <c:v>41605</c:v>
                </c:pt>
                <c:pt idx="2216">
                  <c:v>41604</c:v>
                </c:pt>
                <c:pt idx="2217">
                  <c:v>41603</c:v>
                </c:pt>
                <c:pt idx="2218">
                  <c:v>41600</c:v>
                </c:pt>
                <c:pt idx="2219">
                  <c:v>41599</c:v>
                </c:pt>
                <c:pt idx="2220">
                  <c:v>41598</c:v>
                </c:pt>
                <c:pt idx="2221">
                  <c:v>41597</c:v>
                </c:pt>
                <c:pt idx="2222">
                  <c:v>41596</c:v>
                </c:pt>
                <c:pt idx="2223">
                  <c:v>41593</c:v>
                </c:pt>
                <c:pt idx="2224">
                  <c:v>41592</c:v>
                </c:pt>
                <c:pt idx="2225">
                  <c:v>41591</c:v>
                </c:pt>
                <c:pt idx="2226">
                  <c:v>41590</c:v>
                </c:pt>
                <c:pt idx="2227">
                  <c:v>41589</c:v>
                </c:pt>
                <c:pt idx="2228">
                  <c:v>41586</c:v>
                </c:pt>
                <c:pt idx="2229">
                  <c:v>41585</c:v>
                </c:pt>
                <c:pt idx="2230">
                  <c:v>41584</c:v>
                </c:pt>
                <c:pt idx="2231">
                  <c:v>41583</c:v>
                </c:pt>
                <c:pt idx="2232">
                  <c:v>41582</c:v>
                </c:pt>
                <c:pt idx="2233">
                  <c:v>41579</c:v>
                </c:pt>
                <c:pt idx="2234">
                  <c:v>41578</c:v>
                </c:pt>
                <c:pt idx="2235">
                  <c:v>41577</c:v>
                </c:pt>
                <c:pt idx="2236">
                  <c:v>41576</c:v>
                </c:pt>
                <c:pt idx="2237">
                  <c:v>41575</c:v>
                </c:pt>
                <c:pt idx="2238">
                  <c:v>41572</c:v>
                </c:pt>
                <c:pt idx="2239">
                  <c:v>41571</c:v>
                </c:pt>
                <c:pt idx="2240">
                  <c:v>41570</c:v>
                </c:pt>
                <c:pt idx="2241">
                  <c:v>41569</c:v>
                </c:pt>
                <c:pt idx="2242">
                  <c:v>41568</c:v>
                </c:pt>
                <c:pt idx="2243">
                  <c:v>41565</c:v>
                </c:pt>
                <c:pt idx="2244">
                  <c:v>41564</c:v>
                </c:pt>
                <c:pt idx="2245">
                  <c:v>41563</c:v>
                </c:pt>
                <c:pt idx="2246">
                  <c:v>41562</c:v>
                </c:pt>
                <c:pt idx="2247">
                  <c:v>41561</c:v>
                </c:pt>
                <c:pt idx="2248">
                  <c:v>41558</c:v>
                </c:pt>
                <c:pt idx="2249">
                  <c:v>41557</c:v>
                </c:pt>
                <c:pt idx="2250">
                  <c:v>41556</c:v>
                </c:pt>
                <c:pt idx="2251">
                  <c:v>41555</c:v>
                </c:pt>
                <c:pt idx="2252">
                  <c:v>41554</c:v>
                </c:pt>
                <c:pt idx="2253">
                  <c:v>41551</c:v>
                </c:pt>
                <c:pt idx="2254">
                  <c:v>41550</c:v>
                </c:pt>
                <c:pt idx="2255">
                  <c:v>41549</c:v>
                </c:pt>
                <c:pt idx="2256">
                  <c:v>41548</c:v>
                </c:pt>
                <c:pt idx="2257">
                  <c:v>41547</c:v>
                </c:pt>
                <c:pt idx="2258">
                  <c:v>41544</c:v>
                </c:pt>
                <c:pt idx="2259">
                  <c:v>41543</c:v>
                </c:pt>
                <c:pt idx="2260">
                  <c:v>41542</c:v>
                </c:pt>
                <c:pt idx="2261">
                  <c:v>41541</c:v>
                </c:pt>
                <c:pt idx="2262">
                  <c:v>41540</c:v>
                </c:pt>
                <c:pt idx="2263">
                  <c:v>41537</c:v>
                </c:pt>
                <c:pt idx="2264">
                  <c:v>41536</c:v>
                </c:pt>
                <c:pt idx="2265">
                  <c:v>41535</c:v>
                </c:pt>
                <c:pt idx="2266">
                  <c:v>41534</c:v>
                </c:pt>
                <c:pt idx="2267">
                  <c:v>41533</c:v>
                </c:pt>
                <c:pt idx="2268">
                  <c:v>41530</c:v>
                </c:pt>
                <c:pt idx="2269">
                  <c:v>41529</c:v>
                </c:pt>
                <c:pt idx="2270">
                  <c:v>41528</c:v>
                </c:pt>
                <c:pt idx="2271">
                  <c:v>41527</c:v>
                </c:pt>
                <c:pt idx="2272">
                  <c:v>41526</c:v>
                </c:pt>
                <c:pt idx="2273">
                  <c:v>41523</c:v>
                </c:pt>
                <c:pt idx="2274">
                  <c:v>41522</c:v>
                </c:pt>
                <c:pt idx="2275">
                  <c:v>41521</c:v>
                </c:pt>
                <c:pt idx="2276">
                  <c:v>41520</c:v>
                </c:pt>
                <c:pt idx="2277">
                  <c:v>41519</c:v>
                </c:pt>
                <c:pt idx="2278">
                  <c:v>41516</c:v>
                </c:pt>
                <c:pt idx="2279">
                  <c:v>41515</c:v>
                </c:pt>
                <c:pt idx="2280">
                  <c:v>41514</c:v>
                </c:pt>
                <c:pt idx="2281">
                  <c:v>41513</c:v>
                </c:pt>
                <c:pt idx="2282">
                  <c:v>41512</c:v>
                </c:pt>
                <c:pt idx="2283">
                  <c:v>41509</c:v>
                </c:pt>
                <c:pt idx="2284">
                  <c:v>41508</c:v>
                </c:pt>
                <c:pt idx="2285">
                  <c:v>41507</c:v>
                </c:pt>
                <c:pt idx="2286">
                  <c:v>41506</c:v>
                </c:pt>
                <c:pt idx="2287">
                  <c:v>41505</c:v>
                </c:pt>
                <c:pt idx="2288">
                  <c:v>41502</c:v>
                </c:pt>
                <c:pt idx="2289">
                  <c:v>41501</c:v>
                </c:pt>
                <c:pt idx="2290">
                  <c:v>41500</c:v>
                </c:pt>
                <c:pt idx="2291">
                  <c:v>41499</c:v>
                </c:pt>
                <c:pt idx="2292">
                  <c:v>41498</c:v>
                </c:pt>
                <c:pt idx="2293">
                  <c:v>41495</c:v>
                </c:pt>
                <c:pt idx="2294">
                  <c:v>41494</c:v>
                </c:pt>
                <c:pt idx="2295">
                  <c:v>41493</c:v>
                </c:pt>
                <c:pt idx="2296">
                  <c:v>41492</c:v>
                </c:pt>
                <c:pt idx="2297">
                  <c:v>41491</c:v>
                </c:pt>
                <c:pt idx="2298">
                  <c:v>41488</c:v>
                </c:pt>
                <c:pt idx="2299">
                  <c:v>41487</c:v>
                </c:pt>
                <c:pt idx="2300">
                  <c:v>41486</c:v>
                </c:pt>
                <c:pt idx="2301">
                  <c:v>41485</c:v>
                </c:pt>
                <c:pt idx="2302">
                  <c:v>41484</c:v>
                </c:pt>
                <c:pt idx="2303">
                  <c:v>41481</c:v>
                </c:pt>
                <c:pt idx="2304">
                  <c:v>41480</c:v>
                </c:pt>
                <c:pt idx="2305">
                  <c:v>41479</c:v>
                </c:pt>
                <c:pt idx="2306">
                  <c:v>41478</c:v>
                </c:pt>
                <c:pt idx="2307">
                  <c:v>41477</c:v>
                </c:pt>
                <c:pt idx="2308">
                  <c:v>41474</c:v>
                </c:pt>
                <c:pt idx="2309">
                  <c:v>41473</c:v>
                </c:pt>
                <c:pt idx="2310">
                  <c:v>41472</c:v>
                </c:pt>
                <c:pt idx="2311">
                  <c:v>41471</c:v>
                </c:pt>
                <c:pt idx="2312">
                  <c:v>41470</c:v>
                </c:pt>
                <c:pt idx="2313">
                  <c:v>41467</c:v>
                </c:pt>
                <c:pt idx="2314">
                  <c:v>41466</c:v>
                </c:pt>
                <c:pt idx="2315">
                  <c:v>41465</c:v>
                </c:pt>
                <c:pt idx="2316">
                  <c:v>41464</c:v>
                </c:pt>
                <c:pt idx="2317">
                  <c:v>41463</c:v>
                </c:pt>
                <c:pt idx="2318">
                  <c:v>41460</c:v>
                </c:pt>
                <c:pt idx="2319">
                  <c:v>41459</c:v>
                </c:pt>
                <c:pt idx="2320">
                  <c:v>41458</c:v>
                </c:pt>
                <c:pt idx="2321">
                  <c:v>41457</c:v>
                </c:pt>
                <c:pt idx="2322">
                  <c:v>41456</c:v>
                </c:pt>
                <c:pt idx="2323">
                  <c:v>41453</c:v>
                </c:pt>
                <c:pt idx="2324">
                  <c:v>41452</c:v>
                </c:pt>
                <c:pt idx="2325">
                  <c:v>41451</c:v>
                </c:pt>
                <c:pt idx="2326">
                  <c:v>41450</c:v>
                </c:pt>
                <c:pt idx="2327">
                  <c:v>41449</c:v>
                </c:pt>
                <c:pt idx="2328">
                  <c:v>41446</c:v>
                </c:pt>
                <c:pt idx="2329">
                  <c:v>41445</c:v>
                </c:pt>
                <c:pt idx="2330">
                  <c:v>41444</c:v>
                </c:pt>
                <c:pt idx="2331">
                  <c:v>41443</c:v>
                </c:pt>
                <c:pt idx="2332">
                  <c:v>41442</c:v>
                </c:pt>
                <c:pt idx="2333">
                  <c:v>41439</c:v>
                </c:pt>
                <c:pt idx="2334">
                  <c:v>41438</c:v>
                </c:pt>
                <c:pt idx="2335">
                  <c:v>41437</c:v>
                </c:pt>
                <c:pt idx="2336">
                  <c:v>41436</c:v>
                </c:pt>
                <c:pt idx="2337">
                  <c:v>41435</c:v>
                </c:pt>
                <c:pt idx="2338">
                  <c:v>41432</c:v>
                </c:pt>
                <c:pt idx="2339">
                  <c:v>41431</c:v>
                </c:pt>
                <c:pt idx="2340">
                  <c:v>41430</c:v>
                </c:pt>
                <c:pt idx="2341">
                  <c:v>41429</c:v>
                </c:pt>
                <c:pt idx="2342">
                  <c:v>41428</c:v>
                </c:pt>
                <c:pt idx="2343">
                  <c:v>41425</c:v>
                </c:pt>
                <c:pt idx="2344">
                  <c:v>41424</c:v>
                </c:pt>
                <c:pt idx="2345">
                  <c:v>41423</c:v>
                </c:pt>
                <c:pt idx="2346">
                  <c:v>41422</c:v>
                </c:pt>
                <c:pt idx="2347">
                  <c:v>41418</c:v>
                </c:pt>
                <c:pt idx="2348">
                  <c:v>41417</c:v>
                </c:pt>
                <c:pt idx="2349">
                  <c:v>41416</c:v>
                </c:pt>
                <c:pt idx="2350">
                  <c:v>41415</c:v>
                </c:pt>
                <c:pt idx="2351">
                  <c:v>41414</c:v>
                </c:pt>
                <c:pt idx="2352">
                  <c:v>41411</c:v>
                </c:pt>
                <c:pt idx="2353">
                  <c:v>41410</c:v>
                </c:pt>
                <c:pt idx="2354">
                  <c:v>41409</c:v>
                </c:pt>
                <c:pt idx="2355">
                  <c:v>41408</c:v>
                </c:pt>
                <c:pt idx="2356">
                  <c:v>41407</c:v>
                </c:pt>
                <c:pt idx="2357">
                  <c:v>41404</c:v>
                </c:pt>
                <c:pt idx="2358">
                  <c:v>41403</c:v>
                </c:pt>
                <c:pt idx="2359">
                  <c:v>41402</c:v>
                </c:pt>
                <c:pt idx="2360">
                  <c:v>41401</c:v>
                </c:pt>
                <c:pt idx="2361">
                  <c:v>41400</c:v>
                </c:pt>
                <c:pt idx="2362">
                  <c:v>41397</c:v>
                </c:pt>
                <c:pt idx="2363">
                  <c:v>41396</c:v>
                </c:pt>
                <c:pt idx="2364">
                  <c:v>41394</c:v>
                </c:pt>
                <c:pt idx="2365">
                  <c:v>41393</c:v>
                </c:pt>
                <c:pt idx="2366">
                  <c:v>41390</c:v>
                </c:pt>
                <c:pt idx="2367">
                  <c:v>41389</c:v>
                </c:pt>
                <c:pt idx="2368">
                  <c:v>41388</c:v>
                </c:pt>
                <c:pt idx="2369">
                  <c:v>41387</c:v>
                </c:pt>
                <c:pt idx="2370">
                  <c:v>41386</c:v>
                </c:pt>
                <c:pt idx="2371">
                  <c:v>41383</c:v>
                </c:pt>
                <c:pt idx="2372">
                  <c:v>41382</c:v>
                </c:pt>
                <c:pt idx="2373">
                  <c:v>41381</c:v>
                </c:pt>
                <c:pt idx="2374">
                  <c:v>41380</c:v>
                </c:pt>
                <c:pt idx="2375">
                  <c:v>41379</c:v>
                </c:pt>
                <c:pt idx="2376">
                  <c:v>41376</c:v>
                </c:pt>
                <c:pt idx="2377">
                  <c:v>41375</c:v>
                </c:pt>
                <c:pt idx="2378">
                  <c:v>41374</c:v>
                </c:pt>
                <c:pt idx="2379">
                  <c:v>41373</c:v>
                </c:pt>
                <c:pt idx="2380">
                  <c:v>41372</c:v>
                </c:pt>
                <c:pt idx="2381">
                  <c:v>41369</c:v>
                </c:pt>
                <c:pt idx="2382">
                  <c:v>41368</c:v>
                </c:pt>
                <c:pt idx="2383">
                  <c:v>41367</c:v>
                </c:pt>
                <c:pt idx="2384">
                  <c:v>41366</c:v>
                </c:pt>
                <c:pt idx="2385">
                  <c:v>41361</c:v>
                </c:pt>
                <c:pt idx="2386">
                  <c:v>41360</c:v>
                </c:pt>
                <c:pt idx="2387">
                  <c:v>41359</c:v>
                </c:pt>
                <c:pt idx="2388">
                  <c:v>41358</c:v>
                </c:pt>
                <c:pt idx="2389">
                  <c:v>41355</c:v>
                </c:pt>
                <c:pt idx="2390">
                  <c:v>41354</c:v>
                </c:pt>
                <c:pt idx="2391">
                  <c:v>41353</c:v>
                </c:pt>
                <c:pt idx="2392">
                  <c:v>41352</c:v>
                </c:pt>
                <c:pt idx="2393">
                  <c:v>41351</c:v>
                </c:pt>
                <c:pt idx="2394">
                  <c:v>41348</c:v>
                </c:pt>
                <c:pt idx="2395">
                  <c:v>41347</c:v>
                </c:pt>
                <c:pt idx="2396">
                  <c:v>41346</c:v>
                </c:pt>
                <c:pt idx="2397">
                  <c:v>41345</c:v>
                </c:pt>
                <c:pt idx="2398">
                  <c:v>41344</c:v>
                </c:pt>
                <c:pt idx="2399">
                  <c:v>41341</c:v>
                </c:pt>
                <c:pt idx="2400">
                  <c:v>41340</c:v>
                </c:pt>
                <c:pt idx="2401">
                  <c:v>41339</c:v>
                </c:pt>
                <c:pt idx="2402">
                  <c:v>41338</c:v>
                </c:pt>
                <c:pt idx="2403">
                  <c:v>41337</c:v>
                </c:pt>
                <c:pt idx="2404">
                  <c:v>41334</c:v>
                </c:pt>
                <c:pt idx="2405">
                  <c:v>41333</c:v>
                </c:pt>
                <c:pt idx="2406">
                  <c:v>41332</c:v>
                </c:pt>
                <c:pt idx="2407">
                  <c:v>41331</c:v>
                </c:pt>
                <c:pt idx="2408">
                  <c:v>41330</c:v>
                </c:pt>
                <c:pt idx="2409">
                  <c:v>41327</c:v>
                </c:pt>
                <c:pt idx="2410">
                  <c:v>41326</c:v>
                </c:pt>
                <c:pt idx="2411">
                  <c:v>41325</c:v>
                </c:pt>
                <c:pt idx="2412">
                  <c:v>41324</c:v>
                </c:pt>
                <c:pt idx="2413">
                  <c:v>41323</c:v>
                </c:pt>
                <c:pt idx="2414">
                  <c:v>41320</c:v>
                </c:pt>
                <c:pt idx="2415">
                  <c:v>41319</c:v>
                </c:pt>
                <c:pt idx="2416">
                  <c:v>41318</c:v>
                </c:pt>
                <c:pt idx="2417">
                  <c:v>41317</c:v>
                </c:pt>
                <c:pt idx="2418">
                  <c:v>41316</c:v>
                </c:pt>
                <c:pt idx="2419">
                  <c:v>41313</c:v>
                </c:pt>
                <c:pt idx="2420">
                  <c:v>41312</c:v>
                </c:pt>
                <c:pt idx="2421">
                  <c:v>41311</c:v>
                </c:pt>
                <c:pt idx="2422">
                  <c:v>41310</c:v>
                </c:pt>
                <c:pt idx="2423">
                  <c:v>41309</c:v>
                </c:pt>
                <c:pt idx="2424">
                  <c:v>41306</c:v>
                </c:pt>
                <c:pt idx="2425">
                  <c:v>41305</c:v>
                </c:pt>
                <c:pt idx="2426">
                  <c:v>41304</c:v>
                </c:pt>
                <c:pt idx="2427">
                  <c:v>41303</c:v>
                </c:pt>
                <c:pt idx="2428">
                  <c:v>41302</c:v>
                </c:pt>
                <c:pt idx="2429">
                  <c:v>41299</c:v>
                </c:pt>
                <c:pt idx="2430">
                  <c:v>41298</c:v>
                </c:pt>
                <c:pt idx="2431">
                  <c:v>41297</c:v>
                </c:pt>
                <c:pt idx="2432">
                  <c:v>41296</c:v>
                </c:pt>
                <c:pt idx="2433">
                  <c:v>41295</c:v>
                </c:pt>
                <c:pt idx="2434">
                  <c:v>41292</c:v>
                </c:pt>
                <c:pt idx="2435">
                  <c:v>41291</c:v>
                </c:pt>
                <c:pt idx="2436">
                  <c:v>41290</c:v>
                </c:pt>
                <c:pt idx="2437">
                  <c:v>41289</c:v>
                </c:pt>
                <c:pt idx="2438">
                  <c:v>41288</c:v>
                </c:pt>
                <c:pt idx="2439">
                  <c:v>41285</c:v>
                </c:pt>
                <c:pt idx="2440">
                  <c:v>41284</c:v>
                </c:pt>
                <c:pt idx="2441">
                  <c:v>41283</c:v>
                </c:pt>
                <c:pt idx="2442">
                  <c:v>41282</c:v>
                </c:pt>
                <c:pt idx="2443">
                  <c:v>41281</c:v>
                </c:pt>
                <c:pt idx="2444">
                  <c:v>41278</c:v>
                </c:pt>
                <c:pt idx="2445">
                  <c:v>41277</c:v>
                </c:pt>
                <c:pt idx="2446">
                  <c:v>41276</c:v>
                </c:pt>
                <c:pt idx="2447">
                  <c:v>41271</c:v>
                </c:pt>
                <c:pt idx="2448">
                  <c:v>41270</c:v>
                </c:pt>
                <c:pt idx="2449">
                  <c:v>41264</c:v>
                </c:pt>
                <c:pt idx="2450">
                  <c:v>41263</c:v>
                </c:pt>
                <c:pt idx="2451">
                  <c:v>41262</c:v>
                </c:pt>
                <c:pt idx="2452">
                  <c:v>41261</c:v>
                </c:pt>
                <c:pt idx="2453">
                  <c:v>41260</c:v>
                </c:pt>
                <c:pt idx="2454">
                  <c:v>41257</c:v>
                </c:pt>
                <c:pt idx="2455">
                  <c:v>41256</c:v>
                </c:pt>
                <c:pt idx="2456">
                  <c:v>41255</c:v>
                </c:pt>
                <c:pt idx="2457">
                  <c:v>41254</c:v>
                </c:pt>
                <c:pt idx="2458">
                  <c:v>41253</c:v>
                </c:pt>
                <c:pt idx="2459">
                  <c:v>41250</c:v>
                </c:pt>
                <c:pt idx="2460">
                  <c:v>41249</c:v>
                </c:pt>
                <c:pt idx="2461">
                  <c:v>41248</c:v>
                </c:pt>
                <c:pt idx="2462">
                  <c:v>41247</c:v>
                </c:pt>
                <c:pt idx="2463">
                  <c:v>41246</c:v>
                </c:pt>
                <c:pt idx="2464">
                  <c:v>41243</c:v>
                </c:pt>
                <c:pt idx="2465">
                  <c:v>41242</c:v>
                </c:pt>
                <c:pt idx="2466">
                  <c:v>41241</c:v>
                </c:pt>
                <c:pt idx="2467">
                  <c:v>41240</c:v>
                </c:pt>
                <c:pt idx="2468">
                  <c:v>41239</c:v>
                </c:pt>
                <c:pt idx="2469">
                  <c:v>41236</c:v>
                </c:pt>
                <c:pt idx="2470">
                  <c:v>41235</c:v>
                </c:pt>
                <c:pt idx="2471">
                  <c:v>41234</c:v>
                </c:pt>
                <c:pt idx="2472">
                  <c:v>41233</c:v>
                </c:pt>
                <c:pt idx="2473">
                  <c:v>41232</c:v>
                </c:pt>
                <c:pt idx="2474">
                  <c:v>41229</c:v>
                </c:pt>
                <c:pt idx="2475">
                  <c:v>41228</c:v>
                </c:pt>
                <c:pt idx="2476">
                  <c:v>41227</c:v>
                </c:pt>
                <c:pt idx="2477">
                  <c:v>41226</c:v>
                </c:pt>
                <c:pt idx="2478">
                  <c:v>41225</c:v>
                </c:pt>
                <c:pt idx="2479">
                  <c:v>41222</c:v>
                </c:pt>
                <c:pt idx="2480">
                  <c:v>41221</c:v>
                </c:pt>
                <c:pt idx="2481">
                  <c:v>41220</c:v>
                </c:pt>
                <c:pt idx="2482">
                  <c:v>41219</c:v>
                </c:pt>
                <c:pt idx="2483">
                  <c:v>41218</c:v>
                </c:pt>
                <c:pt idx="2484">
                  <c:v>41215</c:v>
                </c:pt>
                <c:pt idx="2485">
                  <c:v>41214</c:v>
                </c:pt>
                <c:pt idx="2486">
                  <c:v>41213</c:v>
                </c:pt>
                <c:pt idx="2487">
                  <c:v>41212</c:v>
                </c:pt>
                <c:pt idx="2488">
                  <c:v>41211</c:v>
                </c:pt>
                <c:pt idx="2489">
                  <c:v>41208</c:v>
                </c:pt>
                <c:pt idx="2490">
                  <c:v>41207</c:v>
                </c:pt>
                <c:pt idx="2491">
                  <c:v>41206</c:v>
                </c:pt>
                <c:pt idx="2492">
                  <c:v>41205</c:v>
                </c:pt>
                <c:pt idx="2493">
                  <c:v>41204</c:v>
                </c:pt>
                <c:pt idx="2494">
                  <c:v>41201</c:v>
                </c:pt>
                <c:pt idx="2495">
                  <c:v>41200</c:v>
                </c:pt>
                <c:pt idx="2496">
                  <c:v>41199</c:v>
                </c:pt>
                <c:pt idx="2497">
                  <c:v>41198</c:v>
                </c:pt>
                <c:pt idx="2498">
                  <c:v>41197</c:v>
                </c:pt>
                <c:pt idx="2499">
                  <c:v>41194</c:v>
                </c:pt>
                <c:pt idx="2500">
                  <c:v>41193</c:v>
                </c:pt>
                <c:pt idx="2501">
                  <c:v>41192</c:v>
                </c:pt>
                <c:pt idx="2502">
                  <c:v>41191</c:v>
                </c:pt>
                <c:pt idx="2503">
                  <c:v>41190</c:v>
                </c:pt>
                <c:pt idx="2504">
                  <c:v>41187</c:v>
                </c:pt>
                <c:pt idx="2505">
                  <c:v>41186</c:v>
                </c:pt>
                <c:pt idx="2506">
                  <c:v>41185</c:v>
                </c:pt>
                <c:pt idx="2507">
                  <c:v>41184</c:v>
                </c:pt>
                <c:pt idx="2508">
                  <c:v>41183</c:v>
                </c:pt>
                <c:pt idx="2509">
                  <c:v>41180</c:v>
                </c:pt>
                <c:pt idx="2510">
                  <c:v>41179</c:v>
                </c:pt>
                <c:pt idx="2511">
                  <c:v>41178</c:v>
                </c:pt>
                <c:pt idx="2512">
                  <c:v>41177</c:v>
                </c:pt>
                <c:pt idx="2513">
                  <c:v>41176</c:v>
                </c:pt>
                <c:pt idx="2514">
                  <c:v>41173</c:v>
                </c:pt>
                <c:pt idx="2515">
                  <c:v>41172</c:v>
                </c:pt>
                <c:pt idx="2516">
                  <c:v>41171</c:v>
                </c:pt>
                <c:pt idx="2517">
                  <c:v>41170</c:v>
                </c:pt>
                <c:pt idx="2518">
                  <c:v>41169</c:v>
                </c:pt>
                <c:pt idx="2519">
                  <c:v>41166</c:v>
                </c:pt>
                <c:pt idx="2520">
                  <c:v>41165</c:v>
                </c:pt>
                <c:pt idx="2521">
                  <c:v>41164</c:v>
                </c:pt>
                <c:pt idx="2522">
                  <c:v>41163</c:v>
                </c:pt>
                <c:pt idx="2523">
                  <c:v>41162</c:v>
                </c:pt>
                <c:pt idx="2524">
                  <c:v>41159</c:v>
                </c:pt>
              </c:numCache>
            </c:numRef>
          </c:cat>
          <c:val>
            <c:numRef>
              <c:f>Feuil1!$E$4:$E$2528</c:f>
              <c:numCache>
                <c:formatCode>General</c:formatCode>
                <c:ptCount val="2525"/>
                <c:pt idx="0">
                  <c:v>2.294</c:v>
                </c:pt>
                <c:pt idx="1">
                  <c:v>2.266</c:v>
                </c:pt>
                <c:pt idx="2">
                  <c:v>2.3079999999999998</c:v>
                </c:pt>
                <c:pt idx="3">
                  <c:v>2.2690000000000001</c:v>
                </c:pt>
                <c:pt idx="4">
                  <c:v>2.2000000000000002</c:v>
                </c:pt>
                <c:pt idx="5">
                  <c:v>2.2429999999999999</c:v>
                </c:pt>
                <c:pt idx="6">
                  <c:v>2.0219999999999998</c:v>
                </c:pt>
                <c:pt idx="7">
                  <c:v>2.0230000000000001</c:v>
                </c:pt>
                <c:pt idx="8">
                  <c:v>1.992</c:v>
                </c:pt>
                <c:pt idx="9">
                  <c:v>2.016</c:v>
                </c:pt>
                <c:pt idx="10">
                  <c:v>1.8779999999999999</c:v>
                </c:pt>
                <c:pt idx="11">
                  <c:v>1.804</c:v>
                </c:pt>
                <c:pt idx="12">
                  <c:v>1.734</c:v>
                </c:pt>
                <c:pt idx="13">
                  <c:v>1.663</c:v>
                </c:pt>
                <c:pt idx="14">
                  <c:v>1.514</c:v>
                </c:pt>
                <c:pt idx="15">
                  <c:v>1.54</c:v>
                </c:pt>
                <c:pt idx="16">
                  <c:v>1.5649999999999999</c:v>
                </c:pt>
                <c:pt idx="17">
                  <c:v>1.5429999999999999</c:v>
                </c:pt>
                <c:pt idx="18">
                  <c:v>1.5229999999999999</c:v>
                </c:pt>
                <c:pt idx="19">
                  <c:v>1.544</c:v>
                </c:pt>
                <c:pt idx="20">
                  <c:v>1.494</c:v>
                </c:pt>
                <c:pt idx="21">
                  <c:v>1.4059999999999999</c:v>
                </c:pt>
                <c:pt idx="22">
                  <c:v>1.4570000000000001</c:v>
                </c:pt>
                <c:pt idx="23">
                  <c:v>1.4259999999999999</c:v>
                </c:pt>
                <c:pt idx="24">
                  <c:v>1.2769999999999999</c:v>
                </c:pt>
                <c:pt idx="25">
                  <c:v>1.393</c:v>
                </c:pt>
                <c:pt idx="26">
                  <c:v>1.399</c:v>
                </c:pt>
                <c:pt idx="27">
                  <c:v>1.488</c:v>
                </c:pt>
                <c:pt idx="28">
                  <c:v>1.427</c:v>
                </c:pt>
                <c:pt idx="29">
                  <c:v>1.472</c:v>
                </c:pt>
                <c:pt idx="30">
                  <c:v>1.575</c:v>
                </c:pt>
                <c:pt idx="31">
                  <c:v>1.5920000000000001</c:v>
                </c:pt>
                <c:pt idx="32">
                  <c:v>1.786</c:v>
                </c:pt>
                <c:pt idx="33">
                  <c:v>1.7130000000000001</c:v>
                </c:pt>
                <c:pt idx="34">
                  <c:v>1.74</c:v>
                </c:pt>
                <c:pt idx="35">
                  <c:v>1.673</c:v>
                </c:pt>
                <c:pt idx="36">
                  <c:v>1.5720000000000001</c:v>
                </c:pt>
                <c:pt idx="37">
                  <c:v>1.7310000000000001</c:v>
                </c:pt>
                <c:pt idx="38">
                  <c:v>1.591</c:v>
                </c:pt>
                <c:pt idx="39">
                  <c:v>1.548</c:v>
                </c:pt>
                <c:pt idx="40">
                  <c:v>1.698</c:v>
                </c:pt>
                <c:pt idx="41">
                  <c:v>1.69</c:v>
                </c:pt>
                <c:pt idx="42">
                  <c:v>1.663</c:v>
                </c:pt>
                <c:pt idx="43">
                  <c:v>1.635</c:v>
                </c:pt>
                <c:pt idx="44">
                  <c:v>1.6950000000000001</c:v>
                </c:pt>
                <c:pt idx="45">
                  <c:v>1.702</c:v>
                </c:pt>
                <c:pt idx="46">
                  <c:v>1.8180000000000001</c:v>
                </c:pt>
                <c:pt idx="47">
                  <c:v>1.903</c:v>
                </c:pt>
                <c:pt idx="48">
                  <c:v>2.0390000000000001</c:v>
                </c:pt>
                <c:pt idx="49">
                  <c:v>2.0880000000000001</c:v>
                </c:pt>
                <c:pt idx="50">
                  <c:v>1.9359999999999999</c:v>
                </c:pt>
                <c:pt idx="51">
                  <c:v>1.929</c:v>
                </c:pt>
                <c:pt idx="52">
                  <c:v>1.9590000000000001</c:v>
                </c:pt>
                <c:pt idx="53">
                  <c:v>2.218</c:v>
                </c:pt>
                <c:pt idx="54">
                  <c:v>2.2440000000000002</c:v>
                </c:pt>
                <c:pt idx="55">
                  <c:v>2.1760000000000002</c:v>
                </c:pt>
                <c:pt idx="56">
                  <c:v>2.2160000000000002</c:v>
                </c:pt>
                <c:pt idx="57">
                  <c:v>2.3410000000000002</c:v>
                </c:pt>
                <c:pt idx="58">
                  <c:v>2.35</c:v>
                </c:pt>
                <c:pt idx="59">
                  <c:v>2.2189999999999999</c:v>
                </c:pt>
                <c:pt idx="60">
                  <c:v>2.0939999999999999</c:v>
                </c:pt>
                <c:pt idx="61">
                  <c:v>1.8580000000000001</c:v>
                </c:pt>
                <c:pt idx="62">
                  <c:v>1.75</c:v>
                </c:pt>
                <c:pt idx="63">
                  <c:v>1.7410000000000001</c:v>
                </c:pt>
                <c:pt idx="64">
                  <c:v>1.6910000000000001</c:v>
                </c:pt>
                <c:pt idx="65">
                  <c:v>1.72</c:v>
                </c:pt>
                <c:pt idx="66">
                  <c:v>1.6619999999999999</c:v>
                </c:pt>
                <c:pt idx="67">
                  <c:v>1.607</c:v>
                </c:pt>
                <c:pt idx="68">
                  <c:v>1.526</c:v>
                </c:pt>
                <c:pt idx="69">
                  <c:v>1.4490000000000001</c:v>
                </c:pt>
                <c:pt idx="70">
                  <c:v>1.448</c:v>
                </c:pt>
                <c:pt idx="71">
                  <c:v>1.397</c:v>
                </c:pt>
                <c:pt idx="72">
                  <c:v>1.337</c:v>
                </c:pt>
                <c:pt idx="73">
                  <c:v>1.36</c:v>
                </c:pt>
                <c:pt idx="74">
                  <c:v>1.387</c:v>
                </c:pt>
                <c:pt idx="75">
                  <c:v>1.4019999999999999</c:v>
                </c:pt>
                <c:pt idx="76">
                  <c:v>1.421</c:v>
                </c:pt>
                <c:pt idx="77">
                  <c:v>1.4039999999999999</c:v>
                </c:pt>
                <c:pt idx="78">
                  <c:v>1.4419999999999999</c:v>
                </c:pt>
                <c:pt idx="79">
                  <c:v>1.3380000000000001</c:v>
                </c:pt>
                <c:pt idx="80">
                  <c:v>1.3460000000000001</c:v>
                </c:pt>
                <c:pt idx="81">
                  <c:v>1.3</c:v>
                </c:pt>
                <c:pt idx="82">
                  <c:v>1.367</c:v>
                </c:pt>
                <c:pt idx="83">
                  <c:v>1.4530000000000001</c:v>
                </c:pt>
                <c:pt idx="84">
                  <c:v>1.534</c:v>
                </c:pt>
                <c:pt idx="85">
                  <c:v>1.6220000000000001</c:v>
                </c:pt>
                <c:pt idx="86">
                  <c:v>1.56</c:v>
                </c:pt>
                <c:pt idx="87">
                  <c:v>1.4770000000000001</c:v>
                </c:pt>
                <c:pt idx="88">
                  <c:v>1.5109999999999999</c:v>
                </c:pt>
                <c:pt idx="89">
                  <c:v>1.484</c:v>
                </c:pt>
                <c:pt idx="90">
                  <c:v>1.4359999999999999</c:v>
                </c:pt>
                <c:pt idx="91">
                  <c:v>1.4330000000000001</c:v>
                </c:pt>
                <c:pt idx="92">
                  <c:v>1.2949999999999999</c:v>
                </c:pt>
                <c:pt idx="93">
                  <c:v>1.2789999999999999</c:v>
                </c:pt>
                <c:pt idx="94">
                  <c:v>1.3160000000000001</c:v>
                </c:pt>
                <c:pt idx="95">
                  <c:v>1.3759999999999999</c:v>
                </c:pt>
                <c:pt idx="96">
                  <c:v>1.3959999999999999</c:v>
                </c:pt>
                <c:pt idx="97">
                  <c:v>1.357</c:v>
                </c:pt>
                <c:pt idx="98">
                  <c:v>1.2669999999999999</c:v>
                </c:pt>
                <c:pt idx="99">
                  <c:v>1.331</c:v>
                </c:pt>
                <c:pt idx="100">
                  <c:v>1.256</c:v>
                </c:pt>
                <c:pt idx="101">
                  <c:v>1.2969999999999999</c:v>
                </c:pt>
                <c:pt idx="102">
                  <c:v>1.319</c:v>
                </c:pt>
                <c:pt idx="103">
                  <c:v>1.2430000000000001</c:v>
                </c:pt>
                <c:pt idx="104">
                  <c:v>1.149</c:v>
                </c:pt>
                <c:pt idx="105">
                  <c:v>1.0780000000000001</c:v>
                </c:pt>
                <c:pt idx="106">
                  <c:v>1.125</c:v>
                </c:pt>
                <c:pt idx="107">
                  <c:v>1.0229999999999999</c:v>
                </c:pt>
                <c:pt idx="108">
                  <c:v>0.96799999999999997</c:v>
                </c:pt>
                <c:pt idx="109">
                  <c:v>1.0409999999999999</c:v>
                </c:pt>
                <c:pt idx="110">
                  <c:v>1.0349999999999999</c:v>
                </c:pt>
                <c:pt idx="111">
                  <c:v>1.083</c:v>
                </c:pt>
                <c:pt idx="112">
                  <c:v>1.026</c:v>
                </c:pt>
                <c:pt idx="113">
                  <c:v>1.0049999999999999</c:v>
                </c:pt>
                <c:pt idx="114">
                  <c:v>0.878</c:v>
                </c:pt>
                <c:pt idx="115">
                  <c:v>0.86599999999999999</c:v>
                </c:pt>
                <c:pt idx="116">
                  <c:v>0.81799999999999995</c:v>
                </c:pt>
                <c:pt idx="117">
                  <c:v>0.82799999999999996</c:v>
                </c:pt>
                <c:pt idx="118">
                  <c:v>0.745</c:v>
                </c:pt>
                <c:pt idx="119">
                  <c:v>0.71699999999999997</c:v>
                </c:pt>
                <c:pt idx="120">
                  <c:v>0.75800000000000001</c:v>
                </c:pt>
                <c:pt idx="121">
                  <c:v>0.755</c:v>
                </c:pt>
                <c:pt idx="122">
                  <c:v>0.74099999999999999</c:v>
                </c:pt>
                <c:pt idx="123">
                  <c:v>0.77</c:v>
                </c:pt>
                <c:pt idx="124">
                  <c:v>0.66100000000000003</c:v>
                </c:pt>
                <c:pt idx="125">
                  <c:v>0.52700000000000002</c:v>
                </c:pt>
                <c:pt idx="126">
                  <c:v>0.505</c:v>
                </c:pt>
                <c:pt idx="127">
                  <c:v>0.48499999999999999</c:v>
                </c:pt>
                <c:pt idx="128">
                  <c:v>0.40400000000000003</c:v>
                </c:pt>
                <c:pt idx="129">
                  <c:v>0.40600000000000003</c:v>
                </c:pt>
                <c:pt idx="130">
                  <c:v>0.45100000000000001</c:v>
                </c:pt>
                <c:pt idx="131">
                  <c:v>0.34599999999999997</c:v>
                </c:pt>
                <c:pt idx="132">
                  <c:v>0.41799999999999998</c:v>
                </c:pt>
                <c:pt idx="133">
                  <c:v>0.58299999999999996</c:v>
                </c:pt>
                <c:pt idx="134">
                  <c:v>0.56599999999999995</c:v>
                </c:pt>
                <c:pt idx="135">
                  <c:v>0.57199999999999995</c:v>
                </c:pt>
                <c:pt idx="136">
                  <c:v>0.63700000000000001</c:v>
                </c:pt>
                <c:pt idx="137">
                  <c:v>0.55600000000000005</c:v>
                </c:pt>
                <c:pt idx="138">
                  <c:v>0.55300000000000005</c:v>
                </c:pt>
                <c:pt idx="139">
                  <c:v>0.55600000000000005</c:v>
                </c:pt>
                <c:pt idx="140">
                  <c:v>0.59799999999999998</c:v>
                </c:pt>
                <c:pt idx="141">
                  <c:v>0.61199999999999999</c:v>
                </c:pt>
                <c:pt idx="142">
                  <c:v>0.65700000000000003</c:v>
                </c:pt>
                <c:pt idx="143">
                  <c:v>0.60199999999999998</c:v>
                </c:pt>
                <c:pt idx="144">
                  <c:v>0.69399999999999995</c:v>
                </c:pt>
                <c:pt idx="145">
                  <c:v>0.58499999999999996</c:v>
                </c:pt>
                <c:pt idx="146">
                  <c:v>0.54400000000000004</c:v>
                </c:pt>
                <c:pt idx="147">
                  <c:v>0.53700000000000003</c:v>
                </c:pt>
                <c:pt idx="148">
                  <c:v>0.53800000000000003</c:v>
                </c:pt>
                <c:pt idx="149">
                  <c:v>0.45300000000000001</c:v>
                </c:pt>
                <c:pt idx="150">
                  <c:v>0.28799999999999998</c:v>
                </c:pt>
                <c:pt idx="151">
                  <c:v>0.255</c:v>
                </c:pt>
                <c:pt idx="152">
                  <c:v>0.216</c:v>
                </c:pt>
                <c:pt idx="153">
                  <c:v>0.19500000000000001</c:v>
                </c:pt>
                <c:pt idx="154">
                  <c:v>0.161</c:v>
                </c:pt>
                <c:pt idx="155">
                  <c:v>0.14099999999999999</c:v>
                </c:pt>
                <c:pt idx="156">
                  <c:v>9.8000000000000004E-2</c:v>
                </c:pt>
                <c:pt idx="157">
                  <c:v>0.1</c:v>
                </c:pt>
                <c:pt idx="158">
                  <c:v>9.2999999999999999E-2</c:v>
                </c:pt>
                <c:pt idx="159">
                  <c:v>0.105</c:v>
                </c:pt>
                <c:pt idx="160">
                  <c:v>0.11600000000000001</c:v>
                </c:pt>
                <c:pt idx="161">
                  <c:v>0.13600000000000001</c:v>
                </c:pt>
                <c:pt idx="162">
                  <c:v>0.128</c:v>
                </c:pt>
                <c:pt idx="163">
                  <c:v>0.111</c:v>
                </c:pt>
                <c:pt idx="164">
                  <c:v>8.3000000000000004E-2</c:v>
                </c:pt>
                <c:pt idx="165">
                  <c:v>9.5000000000000001E-2</c:v>
                </c:pt>
                <c:pt idx="166">
                  <c:v>9.9000000000000005E-2</c:v>
                </c:pt>
                <c:pt idx="167">
                  <c:v>8.5000000000000006E-2</c:v>
                </c:pt>
                <c:pt idx="168">
                  <c:v>8.8999999999999996E-2</c:v>
                </c:pt>
                <c:pt idx="169">
                  <c:v>6.3E-2</c:v>
                </c:pt>
                <c:pt idx="170">
                  <c:v>5.3999999999999999E-2</c:v>
                </c:pt>
                <c:pt idx="171">
                  <c:v>3.6999999999999998E-2</c:v>
                </c:pt>
                <c:pt idx="172">
                  <c:v>3.6999999999999998E-2</c:v>
                </c:pt>
                <c:pt idx="173">
                  <c:v>1.7999999999999999E-2</c:v>
                </c:pt>
                <c:pt idx="174">
                  <c:v>5.0000000000000001E-3</c:v>
                </c:pt>
                <c:pt idx="175">
                  <c:v>-2E-3</c:v>
                </c:pt>
                <c:pt idx="176">
                  <c:v>-5.0000000000000001E-3</c:v>
                </c:pt>
                <c:pt idx="177">
                  <c:v>-6.0000000000000001E-3</c:v>
                </c:pt>
                <c:pt idx="178">
                  <c:v>-4.7E-2</c:v>
                </c:pt>
                <c:pt idx="179">
                  <c:v>-6.2E-2</c:v>
                </c:pt>
                <c:pt idx="180">
                  <c:v>-0.123</c:v>
                </c:pt>
                <c:pt idx="181">
                  <c:v>-0.152</c:v>
                </c:pt>
                <c:pt idx="182">
                  <c:v>-0.11899999999999999</c:v>
                </c:pt>
                <c:pt idx="183">
                  <c:v>-0.10299999999999999</c:v>
                </c:pt>
                <c:pt idx="184">
                  <c:v>-0.13</c:v>
                </c:pt>
                <c:pt idx="185">
                  <c:v>-0.13100000000000001</c:v>
                </c:pt>
                <c:pt idx="186">
                  <c:v>-0.13400000000000001</c:v>
                </c:pt>
                <c:pt idx="187">
                  <c:v>-0.11799999999999999</c:v>
                </c:pt>
                <c:pt idx="188">
                  <c:v>-0.109</c:v>
                </c:pt>
                <c:pt idx="189">
                  <c:v>-0.124</c:v>
                </c:pt>
                <c:pt idx="190">
                  <c:v>-0.123</c:v>
                </c:pt>
                <c:pt idx="191">
                  <c:v>-0.129</c:v>
                </c:pt>
                <c:pt idx="192">
                  <c:v>-0.126</c:v>
                </c:pt>
                <c:pt idx="193">
                  <c:v>-0.11600000000000001</c:v>
                </c:pt>
                <c:pt idx="194">
                  <c:v>-8.8999999999999996E-2</c:v>
                </c:pt>
                <c:pt idx="195">
                  <c:v>-0.14399999999999999</c:v>
                </c:pt>
                <c:pt idx="196">
                  <c:v>-0.13200000000000001</c:v>
                </c:pt>
                <c:pt idx="197">
                  <c:v>-0.13300000000000001</c:v>
                </c:pt>
                <c:pt idx="198">
                  <c:v>-7.9000000000000001E-2</c:v>
                </c:pt>
                <c:pt idx="199">
                  <c:v>-8.6999999999999994E-2</c:v>
                </c:pt>
                <c:pt idx="200">
                  <c:v>-8.1000000000000003E-2</c:v>
                </c:pt>
                <c:pt idx="201">
                  <c:v>-0.13500000000000001</c:v>
                </c:pt>
                <c:pt idx="202">
                  <c:v>-0.13</c:v>
                </c:pt>
                <c:pt idx="203">
                  <c:v>-8.6999999999999994E-2</c:v>
                </c:pt>
                <c:pt idx="204">
                  <c:v>-7.0000000000000007E-2</c:v>
                </c:pt>
                <c:pt idx="205">
                  <c:v>-0.08</c:v>
                </c:pt>
                <c:pt idx="206">
                  <c:v>-9.4E-2</c:v>
                </c:pt>
                <c:pt idx="207">
                  <c:v>-2.4E-2</c:v>
                </c:pt>
                <c:pt idx="208">
                  <c:v>-5.5E-2</c:v>
                </c:pt>
                <c:pt idx="209">
                  <c:v>-0.129</c:v>
                </c:pt>
                <c:pt idx="210">
                  <c:v>-0.129</c:v>
                </c:pt>
                <c:pt idx="211">
                  <c:v>-0.14799999999999999</c:v>
                </c:pt>
                <c:pt idx="212">
                  <c:v>-0.13800000000000001</c:v>
                </c:pt>
                <c:pt idx="213">
                  <c:v>-8.5000000000000006E-2</c:v>
                </c:pt>
                <c:pt idx="214">
                  <c:v>-6.3E-2</c:v>
                </c:pt>
                <c:pt idx="215">
                  <c:v>-3.1E-2</c:v>
                </c:pt>
                <c:pt idx="216">
                  <c:v>4.2000000000000003E-2</c:v>
                </c:pt>
                <c:pt idx="217">
                  <c:v>2.1000000000000001E-2</c:v>
                </c:pt>
                <c:pt idx="218">
                  <c:v>-2.3E-2</c:v>
                </c:pt>
                <c:pt idx="219">
                  <c:v>-4.2999999999999997E-2</c:v>
                </c:pt>
                <c:pt idx="220">
                  <c:v>-4.7E-2</c:v>
                </c:pt>
                <c:pt idx="221">
                  <c:v>-2.3E-2</c:v>
                </c:pt>
                <c:pt idx="222">
                  <c:v>-1.4E-2</c:v>
                </c:pt>
                <c:pt idx="223">
                  <c:v>-7.2999999999999995E-2</c:v>
                </c:pt>
                <c:pt idx="224">
                  <c:v>-6.5000000000000002E-2</c:v>
                </c:pt>
                <c:pt idx="225">
                  <c:v>-7.8E-2</c:v>
                </c:pt>
                <c:pt idx="226">
                  <c:v>-7.0999999999999994E-2</c:v>
                </c:pt>
                <c:pt idx="227">
                  <c:v>-0.13600000000000001</c:v>
                </c:pt>
                <c:pt idx="228">
                  <c:v>-0.106</c:v>
                </c:pt>
                <c:pt idx="229">
                  <c:v>-9.6000000000000002E-2</c:v>
                </c:pt>
                <c:pt idx="230">
                  <c:v>-0.11</c:v>
                </c:pt>
                <c:pt idx="231">
                  <c:v>-0.11899999999999999</c:v>
                </c:pt>
                <c:pt idx="232">
                  <c:v>-0.14899999999999999</c:v>
                </c:pt>
                <c:pt idx="233">
                  <c:v>-0.18</c:v>
                </c:pt>
                <c:pt idx="234">
                  <c:v>-0.16600000000000001</c:v>
                </c:pt>
                <c:pt idx="235">
                  <c:v>-0.20699999999999999</c:v>
                </c:pt>
                <c:pt idx="236">
                  <c:v>-0.19600000000000001</c:v>
                </c:pt>
                <c:pt idx="237">
                  <c:v>-0.2</c:v>
                </c:pt>
                <c:pt idx="238">
                  <c:v>-0.19500000000000001</c:v>
                </c:pt>
                <c:pt idx="239">
                  <c:v>-0.191</c:v>
                </c:pt>
                <c:pt idx="240">
                  <c:v>-0.183</c:v>
                </c:pt>
                <c:pt idx="241">
                  <c:v>-0.19400000000000001</c:v>
                </c:pt>
                <c:pt idx="242">
                  <c:v>-0.20399999999999999</c:v>
                </c:pt>
                <c:pt idx="243">
                  <c:v>-0.248</c:v>
                </c:pt>
                <c:pt idx="244">
                  <c:v>-0.26200000000000001</c:v>
                </c:pt>
                <c:pt idx="245">
                  <c:v>-0.25700000000000001</c:v>
                </c:pt>
                <c:pt idx="246">
                  <c:v>-0.26100000000000001</c:v>
                </c:pt>
                <c:pt idx="247">
                  <c:v>-0.246</c:v>
                </c:pt>
                <c:pt idx="248">
                  <c:v>-0.26900000000000002</c:v>
                </c:pt>
                <c:pt idx="249">
                  <c:v>-0.29399999999999998</c:v>
                </c:pt>
                <c:pt idx="250">
                  <c:v>-0.27900000000000003</c:v>
                </c:pt>
                <c:pt idx="251">
                  <c:v>-0.28999999999999998</c:v>
                </c:pt>
                <c:pt idx="252">
                  <c:v>-0.3</c:v>
                </c:pt>
                <c:pt idx="253">
                  <c:v>-0.29199999999999998</c:v>
                </c:pt>
                <c:pt idx="254">
                  <c:v>-0.29799999999999999</c:v>
                </c:pt>
                <c:pt idx="255">
                  <c:v>-0.30399999999999999</c:v>
                </c:pt>
                <c:pt idx="256">
                  <c:v>-0.318</c:v>
                </c:pt>
                <c:pt idx="257">
                  <c:v>-0.33300000000000002</c:v>
                </c:pt>
                <c:pt idx="258">
                  <c:v>-0.33100000000000002</c:v>
                </c:pt>
                <c:pt idx="259">
                  <c:v>-0.32600000000000001</c:v>
                </c:pt>
                <c:pt idx="260">
                  <c:v>-0.35299999999999998</c:v>
                </c:pt>
                <c:pt idx="261">
                  <c:v>-0.35099999999999998</c:v>
                </c:pt>
                <c:pt idx="262">
                  <c:v>-0.34599999999999997</c:v>
                </c:pt>
                <c:pt idx="263">
                  <c:v>-0.34899999999999998</c:v>
                </c:pt>
                <c:pt idx="264">
                  <c:v>-0.374</c:v>
                </c:pt>
                <c:pt idx="265">
                  <c:v>-0.38200000000000001</c:v>
                </c:pt>
                <c:pt idx="266">
                  <c:v>-0.374</c:v>
                </c:pt>
                <c:pt idx="267">
                  <c:v>-0.38</c:v>
                </c:pt>
                <c:pt idx="268">
                  <c:v>-0.38300000000000001</c:v>
                </c:pt>
                <c:pt idx="269">
                  <c:v>-0.377</c:v>
                </c:pt>
                <c:pt idx="270">
                  <c:v>-0.38400000000000001</c:v>
                </c:pt>
                <c:pt idx="271">
                  <c:v>-0.375</c:v>
                </c:pt>
                <c:pt idx="272">
                  <c:v>-0.36899999999999999</c:v>
                </c:pt>
                <c:pt idx="273">
                  <c:v>-0.374</c:v>
                </c:pt>
                <c:pt idx="274">
                  <c:v>-0.35899999999999999</c:v>
                </c:pt>
                <c:pt idx="275">
                  <c:v>-0.36399999999999999</c:v>
                </c:pt>
                <c:pt idx="276">
                  <c:v>-0.36799999999999999</c:v>
                </c:pt>
                <c:pt idx="277">
                  <c:v>-0.378</c:v>
                </c:pt>
                <c:pt idx="278">
                  <c:v>-0.38200000000000001</c:v>
                </c:pt>
                <c:pt idx="279">
                  <c:v>-0.38300000000000001</c:v>
                </c:pt>
                <c:pt idx="280">
                  <c:v>-0.375</c:v>
                </c:pt>
                <c:pt idx="281">
                  <c:v>-0.36199999999999999</c:v>
                </c:pt>
                <c:pt idx="282">
                  <c:v>-0.35499999999999998</c:v>
                </c:pt>
                <c:pt idx="283">
                  <c:v>-0.35299999999999998</c:v>
                </c:pt>
                <c:pt idx="284">
                  <c:v>-0.35</c:v>
                </c:pt>
                <c:pt idx="285">
                  <c:v>-0.35699999999999998</c:v>
                </c:pt>
                <c:pt idx="286">
                  <c:v>-0.35899999999999999</c:v>
                </c:pt>
                <c:pt idx="287">
                  <c:v>-0.34599999999999997</c:v>
                </c:pt>
                <c:pt idx="288">
                  <c:v>-0.33</c:v>
                </c:pt>
                <c:pt idx="289">
                  <c:v>-0.33400000000000002</c:v>
                </c:pt>
                <c:pt idx="290">
                  <c:v>-0.33900000000000002</c:v>
                </c:pt>
                <c:pt idx="291">
                  <c:v>-0.32400000000000001</c:v>
                </c:pt>
                <c:pt idx="292">
                  <c:v>-0.309</c:v>
                </c:pt>
                <c:pt idx="293">
                  <c:v>-0.314</c:v>
                </c:pt>
                <c:pt idx="294">
                  <c:v>-0.29199999999999998</c:v>
                </c:pt>
                <c:pt idx="295">
                  <c:v>-0.29699999999999999</c:v>
                </c:pt>
                <c:pt idx="296">
                  <c:v>-0.307</c:v>
                </c:pt>
                <c:pt idx="297">
                  <c:v>-0.314</c:v>
                </c:pt>
                <c:pt idx="298">
                  <c:v>-0.33</c:v>
                </c:pt>
                <c:pt idx="299">
                  <c:v>-0.29599999999999999</c:v>
                </c:pt>
                <c:pt idx="300">
                  <c:v>-0.26400000000000001</c:v>
                </c:pt>
                <c:pt idx="301">
                  <c:v>-0.26500000000000001</c:v>
                </c:pt>
                <c:pt idx="302">
                  <c:v>-0.26800000000000002</c:v>
                </c:pt>
                <c:pt idx="303">
                  <c:v>-0.25</c:v>
                </c:pt>
                <c:pt idx="304">
                  <c:v>-0.24299999999999999</c:v>
                </c:pt>
                <c:pt idx="305">
                  <c:v>-0.23799999999999999</c:v>
                </c:pt>
                <c:pt idx="306">
                  <c:v>-0.23400000000000001</c:v>
                </c:pt>
                <c:pt idx="307">
                  <c:v>-0.245</c:v>
                </c:pt>
                <c:pt idx="308">
                  <c:v>-0.245</c:v>
                </c:pt>
                <c:pt idx="309">
                  <c:v>-0.24399999999999999</c:v>
                </c:pt>
                <c:pt idx="310">
                  <c:v>-0.23499999999999999</c:v>
                </c:pt>
                <c:pt idx="311">
                  <c:v>-0.25900000000000001</c:v>
                </c:pt>
                <c:pt idx="312">
                  <c:v>-0.27100000000000002</c:v>
                </c:pt>
                <c:pt idx="313">
                  <c:v>-0.26100000000000001</c:v>
                </c:pt>
                <c:pt idx="314">
                  <c:v>-0.28199999999999997</c:v>
                </c:pt>
                <c:pt idx="315">
                  <c:v>-0.29499999999999998</c:v>
                </c:pt>
                <c:pt idx="316">
                  <c:v>-0.29699999999999999</c:v>
                </c:pt>
                <c:pt idx="317">
                  <c:v>-0.309</c:v>
                </c:pt>
                <c:pt idx="318">
                  <c:v>-0.28999999999999998</c:v>
                </c:pt>
                <c:pt idx="319">
                  <c:v>-0.28699999999999998</c:v>
                </c:pt>
                <c:pt idx="320">
                  <c:v>-0.26800000000000002</c:v>
                </c:pt>
                <c:pt idx="321">
                  <c:v>-0.26900000000000002</c:v>
                </c:pt>
                <c:pt idx="322">
                  <c:v>-0.25700000000000001</c:v>
                </c:pt>
                <c:pt idx="323">
                  <c:v>-0.26500000000000001</c:v>
                </c:pt>
                <c:pt idx="324">
                  <c:v>-0.26400000000000001</c:v>
                </c:pt>
                <c:pt idx="325">
                  <c:v>-0.26</c:v>
                </c:pt>
                <c:pt idx="326">
                  <c:v>-0.25</c:v>
                </c:pt>
                <c:pt idx="327">
                  <c:v>-0.252</c:v>
                </c:pt>
                <c:pt idx="328">
                  <c:v>-0.26700000000000002</c:v>
                </c:pt>
                <c:pt idx="329">
                  <c:v>-0.26300000000000001</c:v>
                </c:pt>
                <c:pt idx="330">
                  <c:v>-0.24199999999999999</c:v>
                </c:pt>
                <c:pt idx="331">
                  <c:v>-0.22800000000000001</c:v>
                </c:pt>
                <c:pt idx="332">
                  <c:v>-0.22</c:v>
                </c:pt>
                <c:pt idx="333">
                  <c:v>-0.20399999999999999</c:v>
                </c:pt>
                <c:pt idx="334">
                  <c:v>-0.20499999999999999</c:v>
                </c:pt>
                <c:pt idx="335">
                  <c:v>-0.22</c:v>
                </c:pt>
                <c:pt idx="336">
                  <c:v>-0.23300000000000001</c:v>
                </c:pt>
                <c:pt idx="337">
                  <c:v>-0.23</c:v>
                </c:pt>
                <c:pt idx="338">
                  <c:v>-0.218</c:v>
                </c:pt>
                <c:pt idx="339">
                  <c:v>-0.254</c:v>
                </c:pt>
                <c:pt idx="340">
                  <c:v>-0.251</c:v>
                </c:pt>
                <c:pt idx="341">
                  <c:v>-0.26800000000000002</c:v>
                </c:pt>
                <c:pt idx="342">
                  <c:v>-0.27</c:v>
                </c:pt>
                <c:pt idx="343">
                  <c:v>-0.28499999999999998</c:v>
                </c:pt>
                <c:pt idx="344">
                  <c:v>-0.28000000000000003</c:v>
                </c:pt>
                <c:pt idx="345">
                  <c:v>-0.26300000000000001</c:v>
                </c:pt>
                <c:pt idx="346">
                  <c:v>-0.23699999999999999</c:v>
                </c:pt>
                <c:pt idx="347">
                  <c:v>-0.25900000000000001</c:v>
                </c:pt>
                <c:pt idx="348">
                  <c:v>-0.26700000000000002</c:v>
                </c:pt>
                <c:pt idx="349">
                  <c:v>-0.26500000000000001</c:v>
                </c:pt>
                <c:pt idx="350">
                  <c:v>-0.28299999999999997</c:v>
                </c:pt>
                <c:pt idx="351">
                  <c:v>-0.29599999999999999</c:v>
                </c:pt>
                <c:pt idx="352">
                  <c:v>-0.29899999999999999</c:v>
                </c:pt>
                <c:pt idx="353">
                  <c:v>-0.30299999999999999</c:v>
                </c:pt>
                <c:pt idx="354">
                  <c:v>-0.29699999999999999</c:v>
                </c:pt>
                <c:pt idx="355">
                  <c:v>-0.27700000000000002</c:v>
                </c:pt>
                <c:pt idx="356">
                  <c:v>-0.30399999999999999</c:v>
                </c:pt>
                <c:pt idx="357">
                  <c:v>-0.30299999999999999</c:v>
                </c:pt>
                <c:pt idx="358">
                  <c:v>-0.30199999999999999</c:v>
                </c:pt>
                <c:pt idx="359">
                  <c:v>-0.32300000000000001</c:v>
                </c:pt>
                <c:pt idx="360">
                  <c:v>-0.317</c:v>
                </c:pt>
                <c:pt idx="361">
                  <c:v>-0.34100000000000003</c:v>
                </c:pt>
                <c:pt idx="362">
                  <c:v>-0.34</c:v>
                </c:pt>
                <c:pt idx="363">
                  <c:v>-0.34599999999999997</c:v>
                </c:pt>
                <c:pt idx="364">
                  <c:v>-0.34599999999999997</c:v>
                </c:pt>
                <c:pt idx="365">
                  <c:v>-0.32400000000000001</c:v>
                </c:pt>
                <c:pt idx="366">
                  <c:v>-0.32</c:v>
                </c:pt>
                <c:pt idx="367">
                  <c:v>-0.311</c:v>
                </c:pt>
                <c:pt idx="368">
                  <c:v>-0.31</c:v>
                </c:pt>
                <c:pt idx="369">
                  <c:v>-0.34699999999999998</c:v>
                </c:pt>
                <c:pt idx="370">
                  <c:v>-0.35899999999999999</c:v>
                </c:pt>
                <c:pt idx="371">
                  <c:v>-0.36199999999999999</c:v>
                </c:pt>
                <c:pt idx="372">
                  <c:v>-0.35599999999999998</c:v>
                </c:pt>
                <c:pt idx="373">
                  <c:v>-0.35099999999999998</c:v>
                </c:pt>
                <c:pt idx="374">
                  <c:v>-0.34200000000000003</c:v>
                </c:pt>
                <c:pt idx="375">
                  <c:v>-0.33400000000000002</c:v>
                </c:pt>
                <c:pt idx="376">
                  <c:v>-0.315</c:v>
                </c:pt>
                <c:pt idx="377">
                  <c:v>-0.33400000000000002</c:v>
                </c:pt>
                <c:pt idx="378">
                  <c:v>-0.34499999999999997</c:v>
                </c:pt>
                <c:pt idx="379">
                  <c:v>-0.32700000000000001</c:v>
                </c:pt>
                <c:pt idx="380">
                  <c:v>-0.318</c:v>
                </c:pt>
                <c:pt idx="381">
                  <c:v>-0.32500000000000001</c:v>
                </c:pt>
                <c:pt idx="382">
                  <c:v>-0.313</c:v>
                </c:pt>
                <c:pt idx="383">
                  <c:v>-0.318</c:v>
                </c:pt>
                <c:pt idx="384">
                  <c:v>-0.313</c:v>
                </c:pt>
                <c:pt idx="385">
                  <c:v>-0.32200000000000001</c:v>
                </c:pt>
                <c:pt idx="386">
                  <c:v>-0.33100000000000002</c:v>
                </c:pt>
                <c:pt idx="387">
                  <c:v>-0.34499999999999997</c:v>
                </c:pt>
                <c:pt idx="388">
                  <c:v>-0.33600000000000002</c:v>
                </c:pt>
                <c:pt idx="389">
                  <c:v>-0.316</c:v>
                </c:pt>
                <c:pt idx="390">
                  <c:v>-0.29799999999999999</c:v>
                </c:pt>
                <c:pt idx="391">
                  <c:v>-0.31900000000000001</c:v>
                </c:pt>
                <c:pt idx="392">
                  <c:v>-0.34</c:v>
                </c:pt>
                <c:pt idx="393">
                  <c:v>-0.33</c:v>
                </c:pt>
                <c:pt idx="394">
                  <c:v>-0.33200000000000002</c:v>
                </c:pt>
                <c:pt idx="395">
                  <c:v>-0.33800000000000002</c:v>
                </c:pt>
                <c:pt idx="396">
                  <c:v>-0.36</c:v>
                </c:pt>
                <c:pt idx="397">
                  <c:v>-0.35299999999999998</c:v>
                </c:pt>
                <c:pt idx="398">
                  <c:v>-0.376</c:v>
                </c:pt>
                <c:pt idx="399">
                  <c:v>-0.376</c:v>
                </c:pt>
                <c:pt idx="400">
                  <c:v>-0.41099999999999998</c:v>
                </c:pt>
                <c:pt idx="401">
                  <c:v>-0.41499999999999998</c:v>
                </c:pt>
                <c:pt idx="402">
                  <c:v>-0.40100000000000002</c:v>
                </c:pt>
                <c:pt idx="403">
                  <c:v>-0.40200000000000002</c:v>
                </c:pt>
                <c:pt idx="404">
                  <c:v>-0.38500000000000001</c:v>
                </c:pt>
                <c:pt idx="405">
                  <c:v>-0.40600000000000003</c:v>
                </c:pt>
                <c:pt idx="406">
                  <c:v>-0.41</c:v>
                </c:pt>
                <c:pt idx="407">
                  <c:v>-0.41699999999999998</c:v>
                </c:pt>
                <c:pt idx="408">
                  <c:v>-0.43</c:v>
                </c:pt>
                <c:pt idx="409">
                  <c:v>-0.438</c:v>
                </c:pt>
                <c:pt idx="410">
                  <c:v>-0.439</c:v>
                </c:pt>
                <c:pt idx="411">
                  <c:v>-0.45800000000000002</c:v>
                </c:pt>
                <c:pt idx="412">
                  <c:v>-0.441</c:v>
                </c:pt>
                <c:pt idx="413">
                  <c:v>-0.44900000000000001</c:v>
                </c:pt>
                <c:pt idx="414">
                  <c:v>-0.44500000000000001</c:v>
                </c:pt>
                <c:pt idx="415">
                  <c:v>-0.43</c:v>
                </c:pt>
                <c:pt idx="416">
                  <c:v>-0.442</c:v>
                </c:pt>
                <c:pt idx="417">
                  <c:v>-0.44400000000000001</c:v>
                </c:pt>
                <c:pt idx="418">
                  <c:v>-0.443</c:v>
                </c:pt>
                <c:pt idx="419">
                  <c:v>-0.45700000000000002</c:v>
                </c:pt>
                <c:pt idx="420">
                  <c:v>-0.45400000000000001</c:v>
                </c:pt>
                <c:pt idx="421">
                  <c:v>-0.44800000000000001</c:v>
                </c:pt>
                <c:pt idx="422">
                  <c:v>-0.42399999999999999</c:v>
                </c:pt>
                <c:pt idx="423">
                  <c:v>-0.42499999999999999</c:v>
                </c:pt>
                <c:pt idx="424">
                  <c:v>-0.45600000000000002</c:v>
                </c:pt>
                <c:pt idx="425">
                  <c:v>-0.45300000000000001</c:v>
                </c:pt>
                <c:pt idx="426">
                  <c:v>-0.45900000000000002</c:v>
                </c:pt>
                <c:pt idx="427">
                  <c:v>-0.45900000000000002</c:v>
                </c:pt>
                <c:pt idx="428">
                  <c:v>-0.48499999999999999</c:v>
                </c:pt>
                <c:pt idx="429">
                  <c:v>-0.47799999999999998</c:v>
                </c:pt>
                <c:pt idx="430">
                  <c:v>-0.44800000000000001</c:v>
                </c:pt>
                <c:pt idx="431">
                  <c:v>-0.45200000000000001</c:v>
                </c:pt>
                <c:pt idx="432">
                  <c:v>-0.437</c:v>
                </c:pt>
                <c:pt idx="433">
                  <c:v>-0.45900000000000002</c:v>
                </c:pt>
                <c:pt idx="434">
                  <c:v>-0.46200000000000002</c:v>
                </c:pt>
                <c:pt idx="435">
                  <c:v>-0.47799999999999998</c:v>
                </c:pt>
                <c:pt idx="436">
                  <c:v>-0.45600000000000002</c:v>
                </c:pt>
                <c:pt idx="437">
                  <c:v>-0.47099999999999997</c:v>
                </c:pt>
                <c:pt idx="438">
                  <c:v>-0.48099999999999998</c:v>
                </c:pt>
                <c:pt idx="439">
                  <c:v>-0.495</c:v>
                </c:pt>
                <c:pt idx="440">
                  <c:v>-0.499</c:v>
                </c:pt>
                <c:pt idx="441">
                  <c:v>-0.504</c:v>
                </c:pt>
                <c:pt idx="442">
                  <c:v>-0.49199999999999999</c:v>
                </c:pt>
                <c:pt idx="443">
                  <c:v>-0.48</c:v>
                </c:pt>
                <c:pt idx="444">
                  <c:v>-0.47899999999999998</c:v>
                </c:pt>
                <c:pt idx="445">
                  <c:v>-0.46700000000000003</c:v>
                </c:pt>
                <c:pt idx="446">
                  <c:v>-0.45400000000000001</c:v>
                </c:pt>
                <c:pt idx="447">
                  <c:v>-0.44900000000000001</c:v>
                </c:pt>
                <c:pt idx="448">
                  <c:v>-0.442</c:v>
                </c:pt>
                <c:pt idx="449">
                  <c:v>-0.45400000000000001</c:v>
                </c:pt>
                <c:pt idx="450">
                  <c:v>-0.45900000000000002</c:v>
                </c:pt>
                <c:pt idx="451">
                  <c:v>-0.46200000000000002</c:v>
                </c:pt>
                <c:pt idx="452">
                  <c:v>-0.45800000000000002</c:v>
                </c:pt>
                <c:pt idx="453">
                  <c:v>-0.46</c:v>
                </c:pt>
                <c:pt idx="454">
                  <c:v>-0.45900000000000002</c:v>
                </c:pt>
                <c:pt idx="455">
                  <c:v>-0.46400000000000002</c:v>
                </c:pt>
                <c:pt idx="456">
                  <c:v>-0.46</c:v>
                </c:pt>
                <c:pt idx="457">
                  <c:v>-0.45800000000000002</c:v>
                </c:pt>
                <c:pt idx="458">
                  <c:v>-0.45300000000000001</c:v>
                </c:pt>
                <c:pt idx="459">
                  <c:v>-0.44700000000000001</c:v>
                </c:pt>
                <c:pt idx="460">
                  <c:v>-0.45200000000000001</c:v>
                </c:pt>
                <c:pt idx="461">
                  <c:v>-0.44600000000000001</c:v>
                </c:pt>
                <c:pt idx="462">
                  <c:v>-0.42499999999999999</c:v>
                </c:pt>
                <c:pt idx="463">
                  <c:v>-0.41399999999999998</c:v>
                </c:pt>
                <c:pt idx="464">
                  <c:v>-0.42599999999999999</c:v>
                </c:pt>
                <c:pt idx="465">
                  <c:v>-0.49399999999999999</c:v>
                </c:pt>
                <c:pt idx="466">
                  <c:v>-0.49</c:v>
                </c:pt>
                <c:pt idx="467">
                  <c:v>-0.48799999999999999</c:v>
                </c:pt>
                <c:pt idx="468">
                  <c:v>-0.48799999999999999</c:v>
                </c:pt>
                <c:pt idx="469">
                  <c:v>-0.48099999999999998</c:v>
                </c:pt>
                <c:pt idx="470">
                  <c:v>-0.48399999999999999</c:v>
                </c:pt>
                <c:pt idx="471">
                  <c:v>-0.48599999999999999</c:v>
                </c:pt>
                <c:pt idx="472">
                  <c:v>-0.47899999999999998</c:v>
                </c:pt>
                <c:pt idx="473">
                  <c:v>-0.48599999999999999</c:v>
                </c:pt>
                <c:pt idx="474">
                  <c:v>-0.46</c:v>
                </c:pt>
                <c:pt idx="475">
                  <c:v>-0.45800000000000002</c:v>
                </c:pt>
                <c:pt idx="476">
                  <c:v>-0.45300000000000001</c:v>
                </c:pt>
                <c:pt idx="477">
                  <c:v>-0.46100000000000002</c:v>
                </c:pt>
                <c:pt idx="478">
                  <c:v>-0.46</c:v>
                </c:pt>
                <c:pt idx="479">
                  <c:v>-0.48799999999999999</c:v>
                </c:pt>
                <c:pt idx="480">
                  <c:v>-0.48699999999999999</c:v>
                </c:pt>
                <c:pt idx="481">
                  <c:v>-0.48299999999999998</c:v>
                </c:pt>
                <c:pt idx="482">
                  <c:v>-0.48699999999999999</c:v>
                </c:pt>
                <c:pt idx="483">
                  <c:v>-0.46600000000000003</c:v>
                </c:pt>
                <c:pt idx="484">
                  <c:v>-0.45100000000000001</c:v>
                </c:pt>
                <c:pt idx="485">
                  <c:v>-0.44400000000000001</c:v>
                </c:pt>
                <c:pt idx="486">
                  <c:v>-0.44500000000000001</c:v>
                </c:pt>
                <c:pt idx="487">
                  <c:v>-0.42799999999999999</c:v>
                </c:pt>
                <c:pt idx="488">
                  <c:v>-0.43</c:v>
                </c:pt>
                <c:pt idx="489">
                  <c:v>-0.432</c:v>
                </c:pt>
                <c:pt idx="490">
                  <c:v>-0.438</c:v>
                </c:pt>
                <c:pt idx="491">
                  <c:v>-0.439</c:v>
                </c:pt>
                <c:pt idx="492">
                  <c:v>-0.42399999999999999</c:v>
                </c:pt>
                <c:pt idx="493">
                  <c:v>-0.439</c:v>
                </c:pt>
                <c:pt idx="494">
                  <c:v>-0.437</c:v>
                </c:pt>
                <c:pt idx="495">
                  <c:v>-0.42699999999999999</c:v>
                </c:pt>
                <c:pt idx="496">
                  <c:v>-0.42899999999999999</c:v>
                </c:pt>
                <c:pt idx="497">
                  <c:v>-0.437</c:v>
                </c:pt>
                <c:pt idx="498">
                  <c:v>-0.433</c:v>
                </c:pt>
                <c:pt idx="499">
                  <c:v>-0.442</c:v>
                </c:pt>
                <c:pt idx="500">
                  <c:v>-0.434</c:v>
                </c:pt>
                <c:pt idx="501">
                  <c:v>-0.42</c:v>
                </c:pt>
                <c:pt idx="502">
                  <c:v>-0.41099999999999998</c:v>
                </c:pt>
                <c:pt idx="503">
                  <c:v>-0.41599999999999998</c:v>
                </c:pt>
                <c:pt idx="504">
                  <c:v>-0.41099999999999998</c:v>
                </c:pt>
                <c:pt idx="505">
                  <c:v>-0.42</c:v>
                </c:pt>
                <c:pt idx="506">
                  <c:v>-0.40500000000000003</c:v>
                </c:pt>
                <c:pt idx="507">
                  <c:v>-0.40600000000000003</c:v>
                </c:pt>
                <c:pt idx="508">
                  <c:v>-0.43099999999999999</c:v>
                </c:pt>
                <c:pt idx="509">
                  <c:v>-0.41799999999999998</c:v>
                </c:pt>
                <c:pt idx="510">
                  <c:v>-0.40799999999999997</c:v>
                </c:pt>
                <c:pt idx="511">
                  <c:v>-0.41</c:v>
                </c:pt>
                <c:pt idx="512">
                  <c:v>-0.40899999999999997</c:v>
                </c:pt>
                <c:pt idx="513">
                  <c:v>-0.39400000000000002</c:v>
                </c:pt>
                <c:pt idx="514">
                  <c:v>-0.35499999999999998</c:v>
                </c:pt>
                <c:pt idx="515">
                  <c:v>-0.35199999999999998</c:v>
                </c:pt>
                <c:pt idx="516">
                  <c:v>-0.34899999999999998</c:v>
                </c:pt>
                <c:pt idx="517">
                  <c:v>-0.38100000000000001</c:v>
                </c:pt>
                <c:pt idx="518">
                  <c:v>-0.36699999999999999</c:v>
                </c:pt>
                <c:pt idx="519">
                  <c:v>-0.38500000000000001</c:v>
                </c:pt>
                <c:pt idx="520">
                  <c:v>-0.39600000000000002</c:v>
                </c:pt>
                <c:pt idx="521">
                  <c:v>-0.41099999999999998</c:v>
                </c:pt>
                <c:pt idx="522">
                  <c:v>-0.39</c:v>
                </c:pt>
                <c:pt idx="523">
                  <c:v>-0.39</c:v>
                </c:pt>
                <c:pt idx="524">
                  <c:v>-0.377</c:v>
                </c:pt>
                <c:pt idx="525">
                  <c:v>-0.35199999999999998</c:v>
                </c:pt>
                <c:pt idx="526">
                  <c:v>-0.34</c:v>
                </c:pt>
                <c:pt idx="527">
                  <c:v>-0.372</c:v>
                </c:pt>
                <c:pt idx="528">
                  <c:v>-0.36</c:v>
                </c:pt>
                <c:pt idx="529">
                  <c:v>-0.39300000000000002</c:v>
                </c:pt>
                <c:pt idx="530">
                  <c:v>-0.39100000000000001</c:v>
                </c:pt>
                <c:pt idx="531">
                  <c:v>-0.39800000000000002</c:v>
                </c:pt>
                <c:pt idx="532">
                  <c:v>-0.38900000000000001</c:v>
                </c:pt>
                <c:pt idx="533">
                  <c:v>-0.40500000000000003</c:v>
                </c:pt>
                <c:pt idx="534">
                  <c:v>-0.4</c:v>
                </c:pt>
                <c:pt idx="535">
                  <c:v>-0.39</c:v>
                </c:pt>
                <c:pt idx="536">
                  <c:v>-0.40899999999999997</c:v>
                </c:pt>
                <c:pt idx="537">
                  <c:v>-0.39500000000000002</c:v>
                </c:pt>
                <c:pt idx="538">
                  <c:v>-0.38700000000000001</c:v>
                </c:pt>
                <c:pt idx="539">
                  <c:v>-0.377</c:v>
                </c:pt>
                <c:pt idx="540">
                  <c:v>-0.36199999999999999</c:v>
                </c:pt>
                <c:pt idx="541">
                  <c:v>-0.376</c:v>
                </c:pt>
                <c:pt idx="542">
                  <c:v>-0.38900000000000001</c:v>
                </c:pt>
                <c:pt idx="543">
                  <c:v>-0.379</c:v>
                </c:pt>
                <c:pt idx="544">
                  <c:v>-0.36699999999999999</c:v>
                </c:pt>
                <c:pt idx="545">
                  <c:v>-0.35</c:v>
                </c:pt>
                <c:pt idx="546">
                  <c:v>-0.35899999999999999</c:v>
                </c:pt>
                <c:pt idx="547">
                  <c:v>-0.35</c:v>
                </c:pt>
                <c:pt idx="548">
                  <c:v>-0.35499999999999998</c:v>
                </c:pt>
                <c:pt idx="549">
                  <c:v>-0.33400000000000002</c:v>
                </c:pt>
                <c:pt idx="550">
                  <c:v>-0.35399999999999998</c:v>
                </c:pt>
                <c:pt idx="551">
                  <c:v>-0.36299999999999999</c:v>
                </c:pt>
                <c:pt idx="552">
                  <c:v>-0.34499999999999997</c:v>
                </c:pt>
                <c:pt idx="553">
                  <c:v>-0.35</c:v>
                </c:pt>
                <c:pt idx="554">
                  <c:v>-0.35399999999999998</c:v>
                </c:pt>
                <c:pt idx="555">
                  <c:v>-0.35299999999999998</c:v>
                </c:pt>
                <c:pt idx="556">
                  <c:v>-0.35599999999999998</c:v>
                </c:pt>
                <c:pt idx="557">
                  <c:v>-0.33600000000000002</c:v>
                </c:pt>
                <c:pt idx="558">
                  <c:v>-0.35899999999999999</c:v>
                </c:pt>
                <c:pt idx="559">
                  <c:v>-0.35099999999999998</c:v>
                </c:pt>
                <c:pt idx="560">
                  <c:v>-0.35199999999999998</c:v>
                </c:pt>
                <c:pt idx="561">
                  <c:v>-0.34300000000000003</c:v>
                </c:pt>
                <c:pt idx="562">
                  <c:v>-0.33</c:v>
                </c:pt>
                <c:pt idx="563">
                  <c:v>-0.34</c:v>
                </c:pt>
                <c:pt idx="564">
                  <c:v>-0.33200000000000002</c:v>
                </c:pt>
                <c:pt idx="565">
                  <c:v>-0.32800000000000001</c:v>
                </c:pt>
                <c:pt idx="566">
                  <c:v>-0.31</c:v>
                </c:pt>
                <c:pt idx="567">
                  <c:v>-0.28999999999999998</c:v>
                </c:pt>
                <c:pt idx="568">
                  <c:v>-0.30099999999999999</c:v>
                </c:pt>
                <c:pt idx="569">
                  <c:v>-0.312</c:v>
                </c:pt>
                <c:pt idx="570">
                  <c:v>-0.28199999999999997</c:v>
                </c:pt>
                <c:pt idx="571">
                  <c:v>-0.27100000000000002</c:v>
                </c:pt>
                <c:pt idx="572">
                  <c:v>-0.245</c:v>
                </c:pt>
                <c:pt idx="573">
                  <c:v>-0.26300000000000001</c:v>
                </c:pt>
                <c:pt idx="574">
                  <c:v>-0.24199999999999999</c:v>
                </c:pt>
                <c:pt idx="575">
                  <c:v>-0.25</c:v>
                </c:pt>
                <c:pt idx="576">
                  <c:v>-0.248</c:v>
                </c:pt>
                <c:pt idx="577">
                  <c:v>-0.26400000000000001</c:v>
                </c:pt>
                <c:pt idx="578">
                  <c:v>-0.27400000000000002</c:v>
                </c:pt>
                <c:pt idx="579">
                  <c:v>-0.27700000000000002</c:v>
                </c:pt>
                <c:pt idx="580">
                  <c:v>-0.27500000000000002</c:v>
                </c:pt>
                <c:pt idx="581">
                  <c:v>-0.26600000000000001</c:v>
                </c:pt>
                <c:pt idx="582">
                  <c:v>-0.27300000000000002</c:v>
                </c:pt>
                <c:pt idx="583">
                  <c:v>-0.26300000000000001</c:v>
                </c:pt>
                <c:pt idx="584">
                  <c:v>-0.28799999999999998</c:v>
                </c:pt>
                <c:pt idx="585">
                  <c:v>-0.28999999999999998</c:v>
                </c:pt>
                <c:pt idx="586">
                  <c:v>-0.27300000000000002</c:v>
                </c:pt>
                <c:pt idx="587">
                  <c:v>-0.26900000000000002</c:v>
                </c:pt>
                <c:pt idx="588">
                  <c:v>-0.28000000000000003</c:v>
                </c:pt>
                <c:pt idx="589">
                  <c:v>-0.312</c:v>
                </c:pt>
                <c:pt idx="590">
                  <c:v>-0.311</c:v>
                </c:pt>
                <c:pt idx="591">
                  <c:v>-0.309</c:v>
                </c:pt>
                <c:pt idx="592">
                  <c:v>-0.30099999999999999</c:v>
                </c:pt>
                <c:pt idx="593">
                  <c:v>-0.29299999999999998</c:v>
                </c:pt>
                <c:pt idx="594">
                  <c:v>-0.29899999999999999</c:v>
                </c:pt>
                <c:pt idx="595">
                  <c:v>-0.32</c:v>
                </c:pt>
                <c:pt idx="596">
                  <c:v>-0.29199999999999998</c:v>
                </c:pt>
                <c:pt idx="597">
                  <c:v>-0.312</c:v>
                </c:pt>
                <c:pt idx="598">
                  <c:v>-0.31</c:v>
                </c:pt>
                <c:pt idx="599">
                  <c:v>-0.31900000000000001</c:v>
                </c:pt>
                <c:pt idx="600">
                  <c:v>-0.26400000000000001</c:v>
                </c:pt>
                <c:pt idx="601">
                  <c:v>-0.26300000000000001</c:v>
                </c:pt>
                <c:pt idx="602">
                  <c:v>-0.22700000000000001</c:v>
                </c:pt>
                <c:pt idx="603">
                  <c:v>-0.24399999999999999</c:v>
                </c:pt>
                <c:pt idx="604">
                  <c:v>-0.192</c:v>
                </c:pt>
                <c:pt idx="605">
                  <c:v>-0.185</c:v>
                </c:pt>
                <c:pt idx="606">
                  <c:v>-0.20699999999999999</c:v>
                </c:pt>
                <c:pt idx="607">
                  <c:v>-0.224</c:v>
                </c:pt>
                <c:pt idx="608">
                  <c:v>-0.249</c:v>
                </c:pt>
                <c:pt idx="609">
                  <c:v>-0.248</c:v>
                </c:pt>
                <c:pt idx="610">
                  <c:v>-0.23499999999999999</c:v>
                </c:pt>
                <c:pt idx="611">
                  <c:v>-0.24199999999999999</c:v>
                </c:pt>
                <c:pt idx="612">
                  <c:v>-0.16</c:v>
                </c:pt>
                <c:pt idx="613">
                  <c:v>-0.17499999999999999</c:v>
                </c:pt>
                <c:pt idx="614">
                  <c:v>-0.19800000000000001</c:v>
                </c:pt>
                <c:pt idx="615">
                  <c:v>-0.22900000000000001</c:v>
                </c:pt>
                <c:pt idx="616">
                  <c:v>-0.23799999999999999</c:v>
                </c:pt>
                <c:pt idx="617">
                  <c:v>-0.217</c:v>
                </c:pt>
                <c:pt idx="618">
                  <c:v>-0.252</c:v>
                </c:pt>
                <c:pt idx="619">
                  <c:v>-0.24199999999999999</c:v>
                </c:pt>
                <c:pt idx="620">
                  <c:v>-0.26300000000000001</c:v>
                </c:pt>
                <c:pt idx="621">
                  <c:v>-0.22500000000000001</c:v>
                </c:pt>
                <c:pt idx="622">
                  <c:v>-0.14299999999999999</c:v>
                </c:pt>
                <c:pt idx="623">
                  <c:v>-0.115</c:v>
                </c:pt>
                <c:pt idx="624">
                  <c:v>-0.16</c:v>
                </c:pt>
                <c:pt idx="625">
                  <c:v>-0.16300000000000001</c:v>
                </c:pt>
                <c:pt idx="626">
                  <c:v>-8.6999999999999994E-2</c:v>
                </c:pt>
                <c:pt idx="627">
                  <c:v>-0.41199999999999998</c:v>
                </c:pt>
                <c:pt idx="628">
                  <c:v>-0.40600000000000003</c:v>
                </c:pt>
                <c:pt idx="629">
                  <c:v>-0.41899999999999998</c:v>
                </c:pt>
                <c:pt idx="630">
                  <c:v>-0.41799999999999998</c:v>
                </c:pt>
                <c:pt idx="631">
                  <c:v>-0.377</c:v>
                </c:pt>
                <c:pt idx="632">
                  <c:v>-0.40899999999999997</c:v>
                </c:pt>
                <c:pt idx="633">
                  <c:v>-0.378</c:v>
                </c:pt>
                <c:pt idx="634">
                  <c:v>-0.34699999999999998</c:v>
                </c:pt>
                <c:pt idx="635">
                  <c:v>-0.35399999999999998</c:v>
                </c:pt>
                <c:pt idx="636">
                  <c:v>-0.33900000000000002</c:v>
                </c:pt>
                <c:pt idx="637">
                  <c:v>-0.34200000000000003</c:v>
                </c:pt>
                <c:pt idx="638">
                  <c:v>-0.31900000000000001</c:v>
                </c:pt>
                <c:pt idx="639">
                  <c:v>-0.309</c:v>
                </c:pt>
                <c:pt idx="640">
                  <c:v>-0.308</c:v>
                </c:pt>
                <c:pt idx="641">
                  <c:v>-0.313</c:v>
                </c:pt>
                <c:pt idx="642">
                  <c:v>-0.29799999999999999</c:v>
                </c:pt>
                <c:pt idx="643">
                  <c:v>-0.29399999999999998</c:v>
                </c:pt>
                <c:pt idx="644">
                  <c:v>-0.29199999999999998</c:v>
                </c:pt>
                <c:pt idx="645">
                  <c:v>-0.26600000000000001</c:v>
                </c:pt>
                <c:pt idx="646">
                  <c:v>-0.27100000000000002</c:v>
                </c:pt>
                <c:pt idx="647">
                  <c:v>-0.27600000000000002</c:v>
                </c:pt>
                <c:pt idx="648">
                  <c:v>-0.26600000000000001</c:v>
                </c:pt>
                <c:pt idx="649">
                  <c:v>-0.24199999999999999</c:v>
                </c:pt>
                <c:pt idx="650">
                  <c:v>-0.25600000000000001</c:v>
                </c:pt>
                <c:pt idx="651">
                  <c:v>-0.27500000000000002</c:v>
                </c:pt>
                <c:pt idx="652">
                  <c:v>-0.29699999999999999</c:v>
                </c:pt>
                <c:pt idx="653">
                  <c:v>-0.27500000000000002</c:v>
                </c:pt>
                <c:pt idx="654">
                  <c:v>-0.26900000000000002</c:v>
                </c:pt>
                <c:pt idx="655">
                  <c:v>-0.25800000000000001</c:v>
                </c:pt>
                <c:pt idx="656">
                  <c:v>-0.27500000000000002</c:v>
                </c:pt>
                <c:pt idx="657">
                  <c:v>-0.247</c:v>
                </c:pt>
                <c:pt idx="658">
                  <c:v>-0.20399999999999999</c:v>
                </c:pt>
                <c:pt idx="659">
                  <c:v>-0.186</c:v>
                </c:pt>
                <c:pt idx="660">
                  <c:v>-0.17</c:v>
                </c:pt>
                <c:pt idx="661">
                  <c:v>-0.16400000000000001</c:v>
                </c:pt>
                <c:pt idx="662">
                  <c:v>-0.152</c:v>
                </c:pt>
                <c:pt idx="663">
                  <c:v>-0.159</c:v>
                </c:pt>
                <c:pt idx="664">
                  <c:v>-0.151</c:v>
                </c:pt>
                <c:pt idx="665">
                  <c:v>-0.14699999999999999</c:v>
                </c:pt>
                <c:pt idx="666">
                  <c:v>-0.129</c:v>
                </c:pt>
                <c:pt idx="667">
                  <c:v>-0.13800000000000001</c:v>
                </c:pt>
                <c:pt idx="668">
                  <c:v>-0.14299999999999999</c:v>
                </c:pt>
                <c:pt idx="669">
                  <c:v>-0.16</c:v>
                </c:pt>
                <c:pt idx="670">
                  <c:v>-0.19500000000000001</c:v>
                </c:pt>
                <c:pt idx="671">
                  <c:v>-0.185</c:v>
                </c:pt>
                <c:pt idx="672">
                  <c:v>-0.185</c:v>
                </c:pt>
                <c:pt idx="673">
                  <c:v>-0.182</c:v>
                </c:pt>
                <c:pt idx="674">
                  <c:v>-0.11</c:v>
                </c:pt>
                <c:pt idx="675">
                  <c:v>-0.129</c:v>
                </c:pt>
                <c:pt idx="676">
                  <c:v>-0.152</c:v>
                </c:pt>
                <c:pt idx="677">
                  <c:v>-0.157</c:v>
                </c:pt>
                <c:pt idx="678">
                  <c:v>-0.14599999999999999</c:v>
                </c:pt>
                <c:pt idx="679">
                  <c:v>-0.14599999999999999</c:v>
                </c:pt>
                <c:pt idx="680">
                  <c:v>-0.182</c:v>
                </c:pt>
                <c:pt idx="681">
                  <c:v>-0.183</c:v>
                </c:pt>
                <c:pt idx="682">
                  <c:v>-0.19900000000000001</c:v>
                </c:pt>
                <c:pt idx="683">
                  <c:v>-0.16600000000000001</c:v>
                </c:pt>
                <c:pt idx="684">
                  <c:v>-0.21299999999999999</c:v>
                </c:pt>
                <c:pt idx="685">
                  <c:v>-0.21</c:v>
                </c:pt>
                <c:pt idx="686">
                  <c:v>-0.19</c:v>
                </c:pt>
                <c:pt idx="687">
                  <c:v>-0.19700000000000001</c:v>
                </c:pt>
                <c:pt idx="688">
                  <c:v>-0.193</c:v>
                </c:pt>
                <c:pt idx="689">
                  <c:v>-0.192</c:v>
                </c:pt>
                <c:pt idx="690">
                  <c:v>-0.219</c:v>
                </c:pt>
                <c:pt idx="691">
                  <c:v>-0.192</c:v>
                </c:pt>
                <c:pt idx="692">
                  <c:v>-0.184</c:v>
                </c:pt>
                <c:pt idx="693">
                  <c:v>-0.24</c:v>
                </c:pt>
                <c:pt idx="694">
                  <c:v>-0.246</c:v>
                </c:pt>
                <c:pt idx="695">
                  <c:v>-0.24099999999999999</c:v>
                </c:pt>
                <c:pt idx="696">
                  <c:v>-0.22900000000000001</c:v>
                </c:pt>
                <c:pt idx="697">
                  <c:v>-0.224</c:v>
                </c:pt>
                <c:pt idx="698">
                  <c:v>-0.22</c:v>
                </c:pt>
                <c:pt idx="699">
                  <c:v>-0.219</c:v>
                </c:pt>
                <c:pt idx="700">
                  <c:v>-0.24299999999999999</c:v>
                </c:pt>
                <c:pt idx="701">
                  <c:v>-0.215</c:v>
                </c:pt>
                <c:pt idx="702">
                  <c:v>-0.20799999999999999</c:v>
                </c:pt>
                <c:pt idx="703">
                  <c:v>-0.224</c:v>
                </c:pt>
                <c:pt idx="704">
                  <c:v>-0.22700000000000001</c:v>
                </c:pt>
                <c:pt idx="705">
                  <c:v>-0.20799999999999999</c:v>
                </c:pt>
                <c:pt idx="706">
                  <c:v>-0.17599999999999999</c:v>
                </c:pt>
                <c:pt idx="707">
                  <c:v>-0.188</c:v>
                </c:pt>
                <c:pt idx="708">
                  <c:v>-0.182</c:v>
                </c:pt>
                <c:pt idx="709">
                  <c:v>-0.216</c:v>
                </c:pt>
                <c:pt idx="710">
                  <c:v>-0.224</c:v>
                </c:pt>
                <c:pt idx="711">
                  <c:v>-0.22900000000000001</c:v>
                </c:pt>
                <c:pt idx="712">
                  <c:v>-0.254</c:v>
                </c:pt>
                <c:pt idx="713">
                  <c:v>-0.25800000000000001</c:v>
                </c:pt>
                <c:pt idx="714">
                  <c:v>-0.26300000000000001</c:v>
                </c:pt>
                <c:pt idx="715">
                  <c:v>-0.23499999999999999</c:v>
                </c:pt>
                <c:pt idx="716">
                  <c:v>-0.23799999999999999</c:v>
                </c:pt>
                <c:pt idx="717">
                  <c:v>-0.23100000000000001</c:v>
                </c:pt>
                <c:pt idx="718">
                  <c:v>-0.26100000000000001</c:v>
                </c:pt>
                <c:pt idx="719">
                  <c:v>-0.27300000000000002</c:v>
                </c:pt>
                <c:pt idx="720">
                  <c:v>-0.28299999999999997</c:v>
                </c:pt>
                <c:pt idx="721">
                  <c:v>-0.26400000000000001</c:v>
                </c:pt>
                <c:pt idx="722">
                  <c:v>-0.248</c:v>
                </c:pt>
                <c:pt idx="723">
                  <c:v>-0.27400000000000002</c:v>
                </c:pt>
                <c:pt idx="724">
                  <c:v>-0.26900000000000002</c:v>
                </c:pt>
                <c:pt idx="725">
                  <c:v>-0.30399999999999999</c:v>
                </c:pt>
                <c:pt idx="726">
                  <c:v>-0.33300000000000002</c:v>
                </c:pt>
                <c:pt idx="727">
                  <c:v>-0.33900000000000002</c:v>
                </c:pt>
                <c:pt idx="728">
                  <c:v>-0.35199999999999998</c:v>
                </c:pt>
                <c:pt idx="729">
                  <c:v>-0.38500000000000001</c:v>
                </c:pt>
                <c:pt idx="730">
                  <c:v>-0.41699999999999998</c:v>
                </c:pt>
                <c:pt idx="731">
                  <c:v>-0.42599999999999999</c:v>
                </c:pt>
                <c:pt idx="732">
                  <c:v>-0.434</c:v>
                </c:pt>
                <c:pt idx="733">
                  <c:v>-0.435</c:v>
                </c:pt>
                <c:pt idx="734">
                  <c:v>-0.42299999999999999</c:v>
                </c:pt>
                <c:pt idx="735">
                  <c:v>-0.40699999999999997</c:v>
                </c:pt>
                <c:pt idx="736">
                  <c:v>-0.38</c:v>
                </c:pt>
                <c:pt idx="737">
                  <c:v>-0.4</c:v>
                </c:pt>
                <c:pt idx="738">
                  <c:v>-0.4</c:v>
                </c:pt>
                <c:pt idx="739">
                  <c:v>-0.41499999999999998</c:v>
                </c:pt>
                <c:pt idx="740">
                  <c:v>-0.43099999999999999</c:v>
                </c:pt>
                <c:pt idx="741">
                  <c:v>-0.40500000000000003</c:v>
                </c:pt>
                <c:pt idx="742">
                  <c:v>-0.40799999999999997</c:v>
                </c:pt>
                <c:pt idx="743">
                  <c:v>-0.38200000000000001</c:v>
                </c:pt>
                <c:pt idx="744">
                  <c:v>-0.36</c:v>
                </c:pt>
                <c:pt idx="745">
                  <c:v>-0.38400000000000001</c:v>
                </c:pt>
                <c:pt idx="746">
                  <c:v>-0.36899999999999999</c:v>
                </c:pt>
                <c:pt idx="747">
                  <c:v>-0.35199999999999998</c:v>
                </c:pt>
                <c:pt idx="748">
                  <c:v>-0.36499999999999999</c:v>
                </c:pt>
                <c:pt idx="749">
                  <c:v>-0.46200000000000002</c:v>
                </c:pt>
                <c:pt idx="750">
                  <c:v>-0.439</c:v>
                </c:pt>
                <c:pt idx="751">
                  <c:v>-0.46300000000000002</c:v>
                </c:pt>
                <c:pt idx="752">
                  <c:v>-0.46800000000000003</c:v>
                </c:pt>
                <c:pt idx="753">
                  <c:v>-0.46500000000000002</c:v>
                </c:pt>
                <c:pt idx="754">
                  <c:v>-0.49399999999999999</c:v>
                </c:pt>
                <c:pt idx="755">
                  <c:v>-0.51500000000000001</c:v>
                </c:pt>
                <c:pt idx="756">
                  <c:v>-0.55000000000000004</c:v>
                </c:pt>
                <c:pt idx="757">
                  <c:v>-0.52700000000000002</c:v>
                </c:pt>
                <c:pt idx="758">
                  <c:v>-0.52600000000000002</c:v>
                </c:pt>
                <c:pt idx="759">
                  <c:v>-0.501</c:v>
                </c:pt>
                <c:pt idx="760">
                  <c:v>-0.51800000000000002</c:v>
                </c:pt>
                <c:pt idx="761">
                  <c:v>-0.47799999999999998</c:v>
                </c:pt>
                <c:pt idx="762">
                  <c:v>-0.46800000000000003</c:v>
                </c:pt>
                <c:pt idx="763">
                  <c:v>-0.44400000000000001</c:v>
                </c:pt>
                <c:pt idx="764">
                  <c:v>-0.47299999999999998</c:v>
                </c:pt>
                <c:pt idx="765">
                  <c:v>-0.497</c:v>
                </c:pt>
                <c:pt idx="766">
                  <c:v>-0.51700000000000002</c:v>
                </c:pt>
                <c:pt idx="767">
                  <c:v>-0.51400000000000001</c:v>
                </c:pt>
                <c:pt idx="768">
                  <c:v>-0.53500000000000003</c:v>
                </c:pt>
                <c:pt idx="769">
                  <c:v>-0.48399999999999999</c:v>
                </c:pt>
                <c:pt idx="770">
                  <c:v>-0.45400000000000001</c:v>
                </c:pt>
                <c:pt idx="771">
                  <c:v>-0.44600000000000001</c:v>
                </c:pt>
                <c:pt idx="772">
                  <c:v>-0.443</c:v>
                </c:pt>
                <c:pt idx="773">
                  <c:v>-0.438</c:v>
                </c:pt>
                <c:pt idx="774">
                  <c:v>-0.42</c:v>
                </c:pt>
                <c:pt idx="775">
                  <c:v>-0.41599999999999998</c:v>
                </c:pt>
                <c:pt idx="776">
                  <c:v>-0.39400000000000002</c:v>
                </c:pt>
                <c:pt idx="777">
                  <c:v>-0.39500000000000002</c:v>
                </c:pt>
                <c:pt idx="778">
                  <c:v>-0.376</c:v>
                </c:pt>
                <c:pt idx="779">
                  <c:v>-0.32700000000000001</c:v>
                </c:pt>
                <c:pt idx="780">
                  <c:v>-0.31900000000000001</c:v>
                </c:pt>
                <c:pt idx="781">
                  <c:v>-0.318</c:v>
                </c:pt>
                <c:pt idx="782">
                  <c:v>-0.32200000000000001</c:v>
                </c:pt>
                <c:pt idx="783">
                  <c:v>-0.318</c:v>
                </c:pt>
                <c:pt idx="784">
                  <c:v>-0.33500000000000002</c:v>
                </c:pt>
                <c:pt idx="785">
                  <c:v>-0.316</c:v>
                </c:pt>
                <c:pt idx="786">
                  <c:v>-0.30099999999999999</c:v>
                </c:pt>
                <c:pt idx="787">
                  <c:v>-0.30099999999999999</c:v>
                </c:pt>
                <c:pt idx="788">
                  <c:v>-0.29899999999999999</c:v>
                </c:pt>
                <c:pt idx="789">
                  <c:v>-0.26900000000000002</c:v>
                </c:pt>
                <c:pt idx="790">
                  <c:v>-0.26</c:v>
                </c:pt>
                <c:pt idx="791">
                  <c:v>-0.23599999999999999</c:v>
                </c:pt>
                <c:pt idx="792">
                  <c:v>-0.214</c:v>
                </c:pt>
                <c:pt idx="793">
                  <c:v>-0.19900000000000001</c:v>
                </c:pt>
                <c:pt idx="794">
                  <c:v>-0.22900000000000001</c:v>
                </c:pt>
                <c:pt idx="795">
                  <c:v>-0.20699999999999999</c:v>
                </c:pt>
                <c:pt idx="796">
                  <c:v>-0.252</c:v>
                </c:pt>
                <c:pt idx="797">
                  <c:v>-0.27200000000000002</c:v>
                </c:pt>
                <c:pt idx="798">
                  <c:v>-0.28899999999999998</c:v>
                </c:pt>
                <c:pt idx="799">
                  <c:v>-0.27800000000000002</c:v>
                </c:pt>
                <c:pt idx="800">
                  <c:v>-0.28000000000000003</c:v>
                </c:pt>
                <c:pt idx="801">
                  <c:v>-0.25700000000000001</c:v>
                </c:pt>
                <c:pt idx="802">
                  <c:v>-0.23200000000000001</c:v>
                </c:pt>
                <c:pt idx="803">
                  <c:v>-0.217</c:v>
                </c:pt>
                <c:pt idx="804">
                  <c:v>-0.19700000000000001</c:v>
                </c:pt>
                <c:pt idx="805">
                  <c:v>-0.214</c:v>
                </c:pt>
                <c:pt idx="806">
                  <c:v>-0.20899999999999999</c:v>
                </c:pt>
                <c:pt idx="807">
                  <c:v>-0.20200000000000001</c:v>
                </c:pt>
                <c:pt idx="808">
                  <c:v>-0.19700000000000001</c:v>
                </c:pt>
                <c:pt idx="809">
                  <c:v>-0.20699999999999999</c:v>
                </c:pt>
                <c:pt idx="810">
                  <c:v>-0.21199999999999999</c:v>
                </c:pt>
                <c:pt idx="811">
                  <c:v>-0.21199999999999999</c:v>
                </c:pt>
                <c:pt idx="812">
                  <c:v>-0.16700000000000001</c:v>
                </c:pt>
                <c:pt idx="813">
                  <c:v>-0.17399999999999999</c:v>
                </c:pt>
                <c:pt idx="814">
                  <c:v>-0.158</c:v>
                </c:pt>
                <c:pt idx="815">
                  <c:v>-0.15</c:v>
                </c:pt>
                <c:pt idx="816">
                  <c:v>-0.13600000000000001</c:v>
                </c:pt>
                <c:pt idx="817">
                  <c:v>-0.14499999999999999</c:v>
                </c:pt>
                <c:pt idx="818">
                  <c:v>-0.13500000000000001</c:v>
                </c:pt>
                <c:pt idx="819">
                  <c:v>-0.151</c:v>
                </c:pt>
                <c:pt idx="820">
                  <c:v>-0.114</c:v>
                </c:pt>
                <c:pt idx="821">
                  <c:v>-0.108</c:v>
                </c:pt>
                <c:pt idx="822">
                  <c:v>-0.10299999999999999</c:v>
                </c:pt>
                <c:pt idx="823">
                  <c:v>-9.7000000000000003E-2</c:v>
                </c:pt>
                <c:pt idx="824">
                  <c:v>-7.4999999999999997E-2</c:v>
                </c:pt>
                <c:pt idx="825">
                  <c:v>-7.2999999999999995E-2</c:v>
                </c:pt>
                <c:pt idx="826">
                  <c:v>-6.9000000000000006E-2</c:v>
                </c:pt>
                <c:pt idx="827">
                  <c:v>-5.6000000000000001E-2</c:v>
                </c:pt>
                <c:pt idx="828">
                  <c:v>-5.1999999999999998E-2</c:v>
                </c:pt>
                <c:pt idx="829">
                  <c:v>-4.4999999999999998E-2</c:v>
                </c:pt>
                <c:pt idx="830">
                  <c:v>-3.3000000000000002E-2</c:v>
                </c:pt>
                <c:pt idx="831">
                  <c:v>-0.03</c:v>
                </c:pt>
                <c:pt idx="832">
                  <c:v>-2.8000000000000001E-2</c:v>
                </c:pt>
                <c:pt idx="833">
                  <c:v>-2.8000000000000001E-2</c:v>
                </c:pt>
                <c:pt idx="834">
                  <c:v>-3.2000000000000001E-2</c:v>
                </c:pt>
                <c:pt idx="835">
                  <c:v>-3.5000000000000003E-2</c:v>
                </c:pt>
                <c:pt idx="836">
                  <c:v>-2E-3</c:v>
                </c:pt>
                <c:pt idx="837">
                  <c:v>1E-3</c:v>
                </c:pt>
                <c:pt idx="838">
                  <c:v>1.0999999999999999E-2</c:v>
                </c:pt>
                <c:pt idx="839">
                  <c:v>3.0000000000000001E-3</c:v>
                </c:pt>
                <c:pt idx="840">
                  <c:v>0.01</c:v>
                </c:pt>
                <c:pt idx="841">
                  <c:v>1.7999999999999999E-2</c:v>
                </c:pt>
                <c:pt idx="842">
                  <c:v>0.03</c:v>
                </c:pt>
                <c:pt idx="843">
                  <c:v>5.1999999999999998E-2</c:v>
                </c:pt>
                <c:pt idx="844">
                  <c:v>4.1000000000000002E-2</c:v>
                </c:pt>
                <c:pt idx="845">
                  <c:v>4.5999999999999999E-2</c:v>
                </c:pt>
                <c:pt idx="846">
                  <c:v>3.3000000000000002E-2</c:v>
                </c:pt>
                <c:pt idx="847">
                  <c:v>2.5000000000000001E-2</c:v>
                </c:pt>
                <c:pt idx="848">
                  <c:v>2.5999999999999999E-2</c:v>
                </c:pt>
                <c:pt idx="849">
                  <c:v>4.4999999999999998E-2</c:v>
                </c:pt>
                <c:pt idx="850">
                  <c:v>5.6000000000000001E-2</c:v>
                </c:pt>
                <c:pt idx="851">
                  <c:v>5.8000000000000003E-2</c:v>
                </c:pt>
                <c:pt idx="852">
                  <c:v>7.6999999999999999E-2</c:v>
                </c:pt>
                <c:pt idx="853">
                  <c:v>6.2E-2</c:v>
                </c:pt>
                <c:pt idx="854">
                  <c:v>6.2E-2</c:v>
                </c:pt>
                <c:pt idx="855">
                  <c:v>2.5999999999999999E-2</c:v>
                </c:pt>
                <c:pt idx="856">
                  <c:v>4.0000000000000001E-3</c:v>
                </c:pt>
                <c:pt idx="857">
                  <c:v>0.03</c:v>
                </c:pt>
                <c:pt idx="858">
                  <c:v>4.7E-2</c:v>
                </c:pt>
                <c:pt idx="859">
                  <c:v>4.1000000000000002E-2</c:v>
                </c:pt>
                <c:pt idx="860">
                  <c:v>4.8000000000000001E-2</c:v>
                </c:pt>
                <c:pt idx="861">
                  <c:v>4.2000000000000003E-2</c:v>
                </c:pt>
                <c:pt idx="862">
                  <c:v>3.9E-2</c:v>
                </c:pt>
                <c:pt idx="863">
                  <c:v>2.3E-2</c:v>
                </c:pt>
                <c:pt idx="864">
                  <c:v>2.5000000000000001E-2</c:v>
                </c:pt>
                <c:pt idx="865">
                  <c:v>1.4E-2</c:v>
                </c:pt>
                <c:pt idx="866">
                  <c:v>1E-3</c:v>
                </c:pt>
                <c:pt idx="867">
                  <c:v>3.9E-2</c:v>
                </c:pt>
                <c:pt idx="868">
                  <c:v>0.05</c:v>
                </c:pt>
                <c:pt idx="869">
                  <c:v>5.5E-2</c:v>
                </c:pt>
                <c:pt idx="870">
                  <c:v>5.7000000000000002E-2</c:v>
                </c:pt>
                <c:pt idx="871">
                  <c:v>7.8E-2</c:v>
                </c:pt>
                <c:pt idx="872">
                  <c:v>9.5000000000000001E-2</c:v>
                </c:pt>
                <c:pt idx="873">
                  <c:v>8.4000000000000005E-2</c:v>
                </c:pt>
                <c:pt idx="874">
                  <c:v>8.8999999999999996E-2</c:v>
                </c:pt>
                <c:pt idx="875">
                  <c:v>9.5000000000000001E-2</c:v>
                </c:pt>
                <c:pt idx="876">
                  <c:v>9.1999999999999998E-2</c:v>
                </c:pt>
                <c:pt idx="877">
                  <c:v>8.5000000000000006E-2</c:v>
                </c:pt>
                <c:pt idx="878">
                  <c:v>9.8000000000000004E-2</c:v>
                </c:pt>
                <c:pt idx="879">
                  <c:v>8.1000000000000003E-2</c:v>
                </c:pt>
                <c:pt idx="880">
                  <c:v>7.0999999999999994E-2</c:v>
                </c:pt>
                <c:pt idx="881">
                  <c:v>0.124</c:v>
                </c:pt>
                <c:pt idx="882">
                  <c:v>0.14799999999999999</c:v>
                </c:pt>
                <c:pt idx="883">
                  <c:v>0.16700000000000001</c:v>
                </c:pt>
                <c:pt idx="884">
                  <c:v>0.17299999999999999</c:v>
                </c:pt>
                <c:pt idx="885">
                  <c:v>0.17599999999999999</c:v>
                </c:pt>
                <c:pt idx="886">
                  <c:v>0.161</c:v>
                </c:pt>
                <c:pt idx="887">
                  <c:v>0.128</c:v>
                </c:pt>
                <c:pt idx="888">
                  <c:v>0.11899999999999999</c:v>
                </c:pt>
                <c:pt idx="889">
                  <c:v>0.13</c:v>
                </c:pt>
                <c:pt idx="890">
                  <c:v>0.13300000000000001</c:v>
                </c:pt>
                <c:pt idx="891">
                  <c:v>0.127</c:v>
                </c:pt>
                <c:pt idx="892">
                  <c:v>0.11899999999999999</c:v>
                </c:pt>
                <c:pt idx="893">
                  <c:v>0.12</c:v>
                </c:pt>
                <c:pt idx="894">
                  <c:v>0.13</c:v>
                </c:pt>
                <c:pt idx="895">
                  <c:v>0.13400000000000001</c:v>
                </c:pt>
                <c:pt idx="896">
                  <c:v>0.13100000000000001</c:v>
                </c:pt>
                <c:pt idx="897">
                  <c:v>0.125</c:v>
                </c:pt>
                <c:pt idx="898">
                  <c:v>0.122</c:v>
                </c:pt>
                <c:pt idx="899">
                  <c:v>0.111</c:v>
                </c:pt>
                <c:pt idx="900">
                  <c:v>0.11600000000000001</c:v>
                </c:pt>
                <c:pt idx="901">
                  <c:v>0.14799999999999999</c:v>
                </c:pt>
                <c:pt idx="902">
                  <c:v>0.152</c:v>
                </c:pt>
                <c:pt idx="903">
                  <c:v>0.16600000000000001</c:v>
                </c:pt>
                <c:pt idx="904">
                  <c:v>0.154</c:v>
                </c:pt>
                <c:pt idx="905">
                  <c:v>0.14000000000000001</c:v>
                </c:pt>
                <c:pt idx="906">
                  <c:v>0.15</c:v>
                </c:pt>
                <c:pt idx="907">
                  <c:v>0.16200000000000001</c:v>
                </c:pt>
                <c:pt idx="908">
                  <c:v>0.17299999999999999</c:v>
                </c:pt>
                <c:pt idx="909">
                  <c:v>0.17499999999999999</c:v>
                </c:pt>
                <c:pt idx="910">
                  <c:v>0.16</c:v>
                </c:pt>
                <c:pt idx="911">
                  <c:v>0.17100000000000001</c:v>
                </c:pt>
                <c:pt idx="912">
                  <c:v>0.188</c:v>
                </c:pt>
                <c:pt idx="913">
                  <c:v>0.20300000000000001</c:v>
                </c:pt>
                <c:pt idx="914">
                  <c:v>0.20499999999999999</c:v>
                </c:pt>
                <c:pt idx="915">
                  <c:v>0.20599999999999999</c:v>
                </c:pt>
                <c:pt idx="916">
                  <c:v>0.17599999999999999</c:v>
                </c:pt>
                <c:pt idx="917">
                  <c:v>0.17399999999999999</c:v>
                </c:pt>
                <c:pt idx="918">
                  <c:v>0.16800000000000001</c:v>
                </c:pt>
                <c:pt idx="919">
                  <c:v>0.188</c:v>
                </c:pt>
                <c:pt idx="920">
                  <c:v>0.20399999999999999</c:v>
                </c:pt>
                <c:pt idx="921">
                  <c:v>0.21</c:v>
                </c:pt>
                <c:pt idx="922">
                  <c:v>0.23</c:v>
                </c:pt>
                <c:pt idx="923">
                  <c:v>0.20899999999999999</c:v>
                </c:pt>
                <c:pt idx="924">
                  <c:v>0.182</c:v>
                </c:pt>
                <c:pt idx="925">
                  <c:v>0.16600000000000001</c:v>
                </c:pt>
                <c:pt idx="926">
                  <c:v>0.155</c:v>
                </c:pt>
                <c:pt idx="927">
                  <c:v>0.16</c:v>
                </c:pt>
                <c:pt idx="928">
                  <c:v>0.2</c:v>
                </c:pt>
                <c:pt idx="929">
                  <c:v>0.21199999999999999</c:v>
                </c:pt>
                <c:pt idx="930">
                  <c:v>0.23</c:v>
                </c:pt>
                <c:pt idx="931">
                  <c:v>0.23</c:v>
                </c:pt>
                <c:pt idx="932">
                  <c:v>0.251</c:v>
                </c:pt>
                <c:pt idx="933">
                  <c:v>0.245</c:v>
                </c:pt>
                <c:pt idx="934">
                  <c:v>0.25900000000000001</c:v>
                </c:pt>
                <c:pt idx="935">
                  <c:v>0.26100000000000001</c:v>
                </c:pt>
                <c:pt idx="936">
                  <c:v>0.28499999999999998</c:v>
                </c:pt>
                <c:pt idx="937">
                  <c:v>0.26400000000000001</c:v>
                </c:pt>
                <c:pt idx="938">
                  <c:v>0.28000000000000003</c:v>
                </c:pt>
                <c:pt idx="939">
                  <c:v>0.25900000000000001</c:v>
                </c:pt>
                <c:pt idx="940">
                  <c:v>0.26400000000000001</c:v>
                </c:pt>
                <c:pt idx="941">
                  <c:v>0.26</c:v>
                </c:pt>
                <c:pt idx="942">
                  <c:v>0.251</c:v>
                </c:pt>
                <c:pt idx="943">
                  <c:v>0.26500000000000001</c:v>
                </c:pt>
                <c:pt idx="944">
                  <c:v>0.28499999999999998</c:v>
                </c:pt>
                <c:pt idx="945">
                  <c:v>0.27600000000000002</c:v>
                </c:pt>
                <c:pt idx="946">
                  <c:v>0.28699999999999998</c:v>
                </c:pt>
                <c:pt idx="947">
                  <c:v>0.29399999999999998</c:v>
                </c:pt>
                <c:pt idx="948">
                  <c:v>0.30199999999999999</c:v>
                </c:pt>
                <c:pt idx="949">
                  <c:v>0.307</c:v>
                </c:pt>
                <c:pt idx="950">
                  <c:v>0.30499999999999999</c:v>
                </c:pt>
                <c:pt idx="951">
                  <c:v>0.307</c:v>
                </c:pt>
                <c:pt idx="952">
                  <c:v>0.32300000000000001</c:v>
                </c:pt>
                <c:pt idx="953">
                  <c:v>0.32100000000000001</c:v>
                </c:pt>
                <c:pt idx="954">
                  <c:v>0.33500000000000002</c:v>
                </c:pt>
                <c:pt idx="955">
                  <c:v>0.32900000000000001</c:v>
                </c:pt>
                <c:pt idx="956">
                  <c:v>0.31900000000000001</c:v>
                </c:pt>
                <c:pt idx="957">
                  <c:v>0.34699999999999998</c:v>
                </c:pt>
                <c:pt idx="958">
                  <c:v>0.34699999999999998</c:v>
                </c:pt>
                <c:pt idx="959">
                  <c:v>0.34699999999999998</c:v>
                </c:pt>
                <c:pt idx="960">
                  <c:v>0.36799999999999999</c:v>
                </c:pt>
                <c:pt idx="961">
                  <c:v>0.38100000000000001</c:v>
                </c:pt>
                <c:pt idx="962">
                  <c:v>0.36</c:v>
                </c:pt>
                <c:pt idx="963">
                  <c:v>0.35399999999999998</c:v>
                </c:pt>
                <c:pt idx="964">
                  <c:v>0.36399999999999999</c:v>
                </c:pt>
                <c:pt idx="965">
                  <c:v>0.372</c:v>
                </c:pt>
                <c:pt idx="966">
                  <c:v>0.371</c:v>
                </c:pt>
                <c:pt idx="967">
                  <c:v>0.35199999999999998</c:v>
                </c:pt>
                <c:pt idx="968">
                  <c:v>0.35199999999999998</c:v>
                </c:pt>
                <c:pt idx="969">
                  <c:v>0.34499999999999997</c:v>
                </c:pt>
                <c:pt idx="970">
                  <c:v>0.34300000000000003</c:v>
                </c:pt>
                <c:pt idx="971">
                  <c:v>0.36299999999999999</c:v>
                </c:pt>
                <c:pt idx="972">
                  <c:v>0.35799999999999998</c:v>
                </c:pt>
                <c:pt idx="973">
                  <c:v>0.38100000000000001</c:v>
                </c:pt>
                <c:pt idx="974">
                  <c:v>0.40100000000000002</c:v>
                </c:pt>
                <c:pt idx="975">
                  <c:v>0.36699999999999999</c:v>
                </c:pt>
                <c:pt idx="976">
                  <c:v>0.39500000000000002</c:v>
                </c:pt>
                <c:pt idx="977">
                  <c:v>0.39400000000000002</c:v>
                </c:pt>
                <c:pt idx="978">
                  <c:v>0.42</c:v>
                </c:pt>
                <c:pt idx="979">
                  <c:v>0.40899999999999997</c:v>
                </c:pt>
                <c:pt idx="980">
                  <c:v>0.441</c:v>
                </c:pt>
                <c:pt idx="981">
                  <c:v>0.42799999999999999</c:v>
                </c:pt>
                <c:pt idx="982">
                  <c:v>0.44800000000000001</c:v>
                </c:pt>
                <c:pt idx="983">
                  <c:v>0.46</c:v>
                </c:pt>
                <c:pt idx="984">
                  <c:v>0.436</c:v>
                </c:pt>
                <c:pt idx="985">
                  <c:v>0.45200000000000001</c:v>
                </c:pt>
                <c:pt idx="986">
                  <c:v>0.441</c:v>
                </c:pt>
                <c:pt idx="987">
                  <c:v>0.38400000000000001</c:v>
                </c:pt>
                <c:pt idx="988">
                  <c:v>0.371</c:v>
                </c:pt>
                <c:pt idx="989">
                  <c:v>0.40400000000000003</c:v>
                </c:pt>
                <c:pt idx="990">
                  <c:v>0.40600000000000003</c:v>
                </c:pt>
                <c:pt idx="991">
                  <c:v>0.41</c:v>
                </c:pt>
                <c:pt idx="992">
                  <c:v>0.41599999999999998</c:v>
                </c:pt>
                <c:pt idx="993">
                  <c:v>0.40300000000000002</c:v>
                </c:pt>
                <c:pt idx="994">
                  <c:v>0.35799999999999998</c:v>
                </c:pt>
                <c:pt idx="995">
                  <c:v>0.35599999999999998</c:v>
                </c:pt>
                <c:pt idx="996">
                  <c:v>0.35899999999999999</c:v>
                </c:pt>
                <c:pt idx="997">
                  <c:v>0.35799999999999998</c:v>
                </c:pt>
                <c:pt idx="998">
                  <c:v>0.33500000000000002</c:v>
                </c:pt>
                <c:pt idx="999">
                  <c:v>0.33300000000000002</c:v>
                </c:pt>
                <c:pt idx="1000">
                  <c:v>0.32300000000000001</c:v>
                </c:pt>
                <c:pt idx="1001">
                  <c:v>0.317</c:v>
                </c:pt>
                <c:pt idx="1002">
                  <c:v>0.313</c:v>
                </c:pt>
                <c:pt idx="1003">
                  <c:v>0.315</c:v>
                </c:pt>
                <c:pt idx="1004">
                  <c:v>0.311</c:v>
                </c:pt>
                <c:pt idx="1005">
                  <c:v>0.29299999999999998</c:v>
                </c:pt>
                <c:pt idx="1006">
                  <c:v>0.29699999999999999</c:v>
                </c:pt>
                <c:pt idx="1007">
                  <c:v>0.28499999999999998</c:v>
                </c:pt>
                <c:pt idx="1008">
                  <c:v>0.28000000000000003</c:v>
                </c:pt>
                <c:pt idx="1009">
                  <c:v>0.27500000000000002</c:v>
                </c:pt>
                <c:pt idx="1010">
                  <c:v>0.28199999999999997</c:v>
                </c:pt>
                <c:pt idx="1011">
                  <c:v>0.30499999999999999</c:v>
                </c:pt>
                <c:pt idx="1012">
                  <c:v>0.29299999999999998</c:v>
                </c:pt>
                <c:pt idx="1013">
                  <c:v>0.28100000000000003</c:v>
                </c:pt>
                <c:pt idx="1014">
                  <c:v>0.28499999999999998</c:v>
                </c:pt>
                <c:pt idx="1015">
                  <c:v>0.27500000000000002</c:v>
                </c:pt>
                <c:pt idx="1016">
                  <c:v>0.27900000000000003</c:v>
                </c:pt>
                <c:pt idx="1017">
                  <c:v>0.27100000000000002</c:v>
                </c:pt>
                <c:pt idx="1018">
                  <c:v>0.26300000000000001</c:v>
                </c:pt>
                <c:pt idx="1019">
                  <c:v>0.26300000000000001</c:v>
                </c:pt>
                <c:pt idx="1020">
                  <c:v>0.25800000000000001</c:v>
                </c:pt>
                <c:pt idx="1021">
                  <c:v>0.26300000000000001</c:v>
                </c:pt>
                <c:pt idx="1022">
                  <c:v>0.27200000000000002</c:v>
                </c:pt>
                <c:pt idx="1023">
                  <c:v>0.27400000000000002</c:v>
                </c:pt>
                <c:pt idx="1024">
                  <c:v>0.27100000000000002</c:v>
                </c:pt>
                <c:pt idx="1025">
                  <c:v>0.28499999999999998</c:v>
                </c:pt>
                <c:pt idx="1026">
                  <c:v>0.309</c:v>
                </c:pt>
                <c:pt idx="1027">
                  <c:v>0.315</c:v>
                </c:pt>
                <c:pt idx="1028">
                  <c:v>0.314</c:v>
                </c:pt>
                <c:pt idx="1029">
                  <c:v>0.32</c:v>
                </c:pt>
                <c:pt idx="1030">
                  <c:v>0.32800000000000001</c:v>
                </c:pt>
                <c:pt idx="1031">
                  <c:v>0.34899999999999998</c:v>
                </c:pt>
                <c:pt idx="1032">
                  <c:v>0.34799999999999998</c:v>
                </c:pt>
                <c:pt idx="1033">
                  <c:v>0.32600000000000001</c:v>
                </c:pt>
                <c:pt idx="1034">
                  <c:v>0.32700000000000001</c:v>
                </c:pt>
                <c:pt idx="1035">
                  <c:v>0.307</c:v>
                </c:pt>
                <c:pt idx="1036">
                  <c:v>0.308</c:v>
                </c:pt>
                <c:pt idx="1037">
                  <c:v>0.28999999999999998</c:v>
                </c:pt>
                <c:pt idx="1038">
                  <c:v>0.30299999999999999</c:v>
                </c:pt>
                <c:pt idx="1039">
                  <c:v>0.29099999999999998</c:v>
                </c:pt>
                <c:pt idx="1040">
                  <c:v>0.26300000000000001</c:v>
                </c:pt>
                <c:pt idx="1041">
                  <c:v>0.26800000000000002</c:v>
                </c:pt>
                <c:pt idx="1042">
                  <c:v>0.26600000000000001</c:v>
                </c:pt>
                <c:pt idx="1043">
                  <c:v>0.27400000000000002</c:v>
                </c:pt>
                <c:pt idx="1044">
                  <c:v>0.27100000000000002</c:v>
                </c:pt>
                <c:pt idx="1045">
                  <c:v>0.25700000000000001</c:v>
                </c:pt>
                <c:pt idx="1046">
                  <c:v>0.27700000000000002</c:v>
                </c:pt>
                <c:pt idx="1047">
                  <c:v>0.27200000000000002</c:v>
                </c:pt>
                <c:pt idx="1048">
                  <c:v>0.27100000000000002</c:v>
                </c:pt>
                <c:pt idx="1049">
                  <c:v>0.26800000000000002</c:v>
                </c:pt>
                <c:pt idx="1050">
                  <c:v>0.26700000000000002</c:v>
                </c:pt>
                <c:pt idx="1051">
                  <c:v>0.28399999999999997</c:v>
                </c:pt>
                <c:pt idx="1052">
                  <c:v>0.25800000000000001</c:v>
                </c:pt>
                <c:pt idx="1053">
                  <c:v>0.26800000000000002</c:v>
                </c:pt>
                <c:pt idx="1054">
                  <c:v>0.26200000000000001</c:v>
                </c:pt>
                <c:pt idx="1055">
                  <c:v>0.28199999999999997</c:v>
                </c:pt>
                <c:pt idx="1056">
                  <c:v>0.27100000000000002</c:v>
                </c:pt>
                <c:pt idx="1057">
                  <c:v>0.25700000000000001</c:v>
                </c:pt>
                <c:pt idx="1058">
                  <c:v>0.26800000000000002</c:v>
                </c:pt>
                <c:pt idx="1059">
                  <c:v>0.25600000000000001</c:v>
                </c:pt>
                <c:pt idx="1060">
                  <c:v>0.26300000000000001</c:v>
                </c:pt>
                <c:pt idx="1061">
                  <c:v>0.26200000000000001</c:v>
                </c:pt>
                <c:pt idx="1062">
                  <c:v>0.26500000000000001</c:v>
                </c:pt>
                <c:pt idx="1063">
                  <c:v>0.251</c:v>
                </c:pt>
                <c:pt idx="1064">
                  <c:v>0.28499999999999998</c:v>
                </c:pt>
                <c:pt idx="1065">
                  <c:v>0.30199999999999999</c:v>
                </c:pt>
                <c:pt idx="1066">
                  <c:v>0.39700000000000002</c:v>
                </c:pt>
                <c:pt idx="1067">
                  <c:v>0.38100000000000001</c:v>
                </c:pt>
                <c:pt idx="1068">
                  <c:v>0.39900000000000002</c:v>
                </c:pt>
                <c:pt idx="1069">
                  <c:v>0.38700000000000001</c:v>
                </c:pt>
                <c:pt idx="1070">
                  <c:v>0.36899999999999999</c:v>
                </c:pt>
                <c:pt idx="1071">
                  <c:v>0.41099999999999998</c:v>
                </c:pt>
                <c:pt idx="1072">
                  <c:v>0.34799999999999998</c:v>
                </c:pt>
                <c:pt idx="1073">
                  <c:v>0.32500000000000001</c:v>
                </c:pt>
                <c:pt idx="1074">
                  <c:v>0.33500000000000002</c:v>
                </c:pt>
                <c:pt idx="1075">
                  <c:v>0.318</c:v>
                </c:pt>
                <c:pt idx="1076">
                  <c:v>0.32900000000000001</c:v>
                </c:pt>
                <c:pt idx="1077">
                  <c:v>0.28399999999999997</c:v>
                </c:pt>
                <c:pt idx="1078">
                  <c:v>0.23400000000000001</c:v>
                </c:pt>
                <c:pt idx="1079">
                  <c:v>0.32300000000000001</c:v>
                </c:pt>
                <c:pt idx="1080">
                  <c:v>0.34300000000000003</c:v>
                </c:pt>
                <c:pt idx="1081">
                  <c:v>0.39</c:v>
                </c:pt>
                <c:pt idx="1082">
                  <c:v>0.38400000000000001</c:v>
                </c:pt>
                <c:pt idx="1083">
                  <c:v>0.41699999999999998</c:v>
                </c:pt>
                <c:pt idx="1084">
                  <c:v>0.41</c:v>
                </c:pt>
                <c:pt idx="1085">
                  <c:v>0.442</c:v>
                </c:pt>
                <c:pt idx="1086">
                  <c:v>0.44700000000000001</c:v>
                </c:pt>
                <c:pt idx="1087">
                  <c:v>0.438</c:v>
                </c:pt>
                <c:pt idx="1088">
                  <c:v>0.438</c:v>
                </c:pt>
                <c:pt idx="1089">
                  <c:v>0.42</c:v>
                </c:pt>
                <c:pt idx="1090">
                  <c:v>0.38800000000000001</c:v>
                </c:pt>
                <c:pt idx="1091">
                  <c:v>0.39200000000000002</c:v>
                </c:pt>
                <c:pt idx="1092">
                  <c:v>0.39700000000000002</c:v>
                </c:pt>
                <c:pt idx="1093">
                  <c:v>0.36799999999999999</c:v>
                </c:pt>
                <c:pt idx="1094">
                  <c:v>0.37</c:v>
                </c:pt>
                <c:pt idx="1095">
                  <c:v>0.36799999999999999</c:v>
                </c:pt>
                <c:pt idx="1096">
                  <c:v>0.39700000000000002</c:v>
                </c:pt>
                <c:pt idx="1097">
                  <c:v>0.39700000000000002</c:v>
                </c:pt>
                <c:pt idx="1098">
                  <c:v>0.40300000000000002</c:v>
                </c:pt>
                <c:pt idx="1099">
                  <c:v>0.40600000000000003</c:v>
                </c:pt>
                <c:pt idx="1100">
                  <c:v>0.42799999999999999</c:v>
                </c:pt>
                <c:pt idx="1101">
                  <c:v>0.434</c:v>
                </c:pt>
                <c:pt idx="1102">
                  <c:v>0.42</c:v>
                </c:pt>
                <c:pt idx="1103">
                  <c:v>0.433</c:v>
                </c:pt>
                <c:pt idx="1104">
                  <c:v>0.40699999999999997</c:v>
                </c:pt>
                <c:pt idx="1105">
                  <c:v>0.39700000000000002</c:v>
                </c:pt>
                <c:pt idx="1106">
                  <c:v>0.35799999999999998</c:v>
                </c:pt>
                <c:pt idx="1107">
                  <c:v>0.379</c:v>
                </c:pt>
                <c:pt idx="1108">
                  <c:v>0.38800000000000001</c:v>
                </c:pt>
                <c:pt idx="1109">
                  <c:v>0.373</c:v>
                </c:pt>
                <c:pt idx="1110">
                  <c:v>0.36499999999999999</c:v>
                </c:pt>
                <c:pt idx="1111">
                  <c:v>0.37</c:v>
                </c:pt>
                <c:pt idx="1112">
                  <c:v>0.36599999999999999</c:v>
                </c:pt>
                <c:pt idx="1113">
                  <c:v>0.36499999999999999</c:v>
                </c:pt>
                <c:pt idx="1114">
                  <c:v>0.37</c:v>
                </c:pt>
                <c:pt idx="1115">
                  <c:v>0.373</c:v>
                </c:pt>
                <c:pt idx="1116">
                  <c:v>0.36299999999999999</c:v>
                </c:pt>
                <c:pt idx="1117">
                  <c:v>0.36599999999999999</c:v>
                </c:pt>
                <c:pt idx="1118">
                  <c:v>0.37</c:v>
                </c:pt>
                <c:pt idx="1119">
                  <c:v>0.36099999999999999</c:v>
                </c:pt>
                <c:pt idx="1120">
                  <c:v>0.39300000000000002</c:v>
                </c:pt>
                <c:pt idx="1121">
                  <c:v>0.40300000000000002</c:v>
                </c:pt>
                <c:pt idx="1122">
                  <c:v>0.39100000000000001</c:v>
                </c:pt>
                <c:pt idx="1123">
                  <c:v>0.41</c:v>
                </c:pt>
                <c:pt idx="1124">
                  <c:v>0.42899999999999999</c:v>
                </c:pt>
                <c:pt idx="1125">
                  <c:v>0.42099999999999999</c:v>
                </c:pt>
                <c:pt idx="1126">
                  <c:v>0.40600000000000003</c:v>
                </c:pt>
                <c:pt idx="1127">
                  <c:v>0.40200000000000002</c:v>
                </c:pt>
                <c:pt idx="1128">
                  <c:v>0.42399999999999999</c:v>
                </c:pt>
                <c:pt idx="1129">
                  <c:v>0.433</c:v>
                </c:pt>
                <c:pt idx="1130">
                  <c:v>0.441</c:v>
                </c:pt>
                <c:pt idx="1131">
                  <c:v>0.45100000000000001</c:v>
                </c:pt>
                <c:pt idx="1132">
                  <c:v>0.46400000000000002</c:v>
                </c:pt>
                <c:pt idx="1133">
                  <c:v>0.47</c:v>
                </c:pt>
                <c:pt idx="1134">
                  <c:v>0.46600000000000003</c:v>
                </c:pt>
                <c:pt idx="1135">
                  <c:v>0.45200000000000001</c:v>
                </c:pt>
                <c:pt idx="1136">
                  <c:v>0.44400000000000001</c:v>
                </c:pt>
                <c:pt idx="1137">
                  <c:v>0.439</c:v>
                </c:pt>
                <c:pt idx="1138">
                  <c:v>0.44600000000000001</c:v>
                </c:pt>
                <c:pt idx="1139">
                  <c:v>0.46700000000000003</c:v>
                </c:pt>
                <c:pt idx="1140">
                  <c:v>0.47499999999999998</c:v>
                </c:pt>
                <c:pt idx="1141">
                  <c:v>0.46700000000000003</c:v>
                </c:pt>
                <c:pt idx="1142">
                  <c:v>0.47799999999999998</c:v>
                </c:pt>
                <c:pt idx="1143">
                  <c:v>0.48299999999999998</c:v>
                </c:pt>
                <c:pt idx="1144">
                  <c:v>0.47699999999999998</c:v>
                </c:pt>
                <c:pt idx="1145">
                  <c:v>0.497</c:v>
                </c:pt>
                <c:pt idx="1146">
                  <c:v>0.48799999999999999</c:v>
                </c:pt>
                <c:pt idx="1147">
                  <c:v>0.48899999999999999</c:v>
                </c:pt>
                <c:pt idx="1148">
                  <c:v>0.51600000000000001</c:v>
                </c:pt>
                <c:pt idx="1149">
                  <c:v>0.47799999999999998</c:v>
                </c:pt>
                <c:pt idx="1150">
                  <c:v>0.48799999999999999</c:v>
                </c:pt>
                <c:pt idx="1151">
                  <c:v>0.501</c:v>
                </c:pt>
                <c:pt idx="1152">
                  <c:v>0.49</c:v>
                </c:pt>
                <c:pt idx="1153">
                  <c:v>0.48</c:v>
                </c:pt>
                <c:pt idx="1154">
                  <c:v>0.443</c:v>
                </c:pt>
                <c:pt idx="1155">
                  <c:v>0.45</c:v>
                </c:pt>
                <c:pt idx="1156">
                  <c:v>0.47599999999999998</c:v>
                </c:pt>
                <c:pt idx="1157">
                  <c:v>0.48399999999999999</c:v>
                </c:pt>
                <c:pt idx="1158">
                  <c:v>0.47899999999999998</c:v>
                </c:pt>
                <c:pt idx="1159">
                  <c:v>0.46400000000000002</c:v>
                </c:pt>
                <c:pt idx="1160">
                  <c:v>0.47199999999999998</c:v>
                </c:pt>
                <c:pt idx="1161">
                  <c:v>0.48299999999999998</c:v>
                </c:pt>
                <c:pt idx="1162">
                  <c:v>0.42899999999999999</c:v>
                </c:pt>
                <c:pt idx="1163">
                  <c:v>0.39400000000000002</c:v>
                </c:pt>
                <c:pt idx="1164">
                  <c:v>0.38600000000000001</c:v>
                </c:pt>
                <c:pt idx="1165">
                  <c:v>0.36799999999999999</c:v>
                </c:pt>
                <c:pt idx="1166">
                  <c:v>0.38200000000000001</c:v>
                </c:pt>
                <c:pt idx="1167">
                  <c:v>0.38100000000000001</c:v>
                </c:pt>
                <c:pt idx="1168">
                  <c:v>0.38900000000000001</c:v>
                </c:pt>
                <c:pt idx="1169">
                  <c:v>0.36899999999999999</c:v>
                </c:pt>
                <c:pt idx="1170">
                  <c:v>0.379</c:v>
                </c:pt>
                <c:pt idx="1171">
                  <c:v>0.377</c:v>
                </c:pt>
                <c:pt idx="1172">
                  <c:v>0.38200000000000001</c:v>
                </c:pt>
                <c:pt idx="1173">
                  <c:v>0.312</c:v>
                </c:pt>
                <c:pt idx="1174">
                  <c:v>0.31</c:v>
                </c:pt>
                <c:pt idx="1175">
                  <c:v>0.29499999999999998</c:v>
                </c:pt>
                <c:pt idx="1176">
                  <c:v>0.29799999999999999</c:v>
                </c:pt>
                <c:pt idx="1177">
                  <c:v>0.30399999999999999</c:v>
                </c:pt>
                <c:pt idx="1178">
                  <c:v>0.312</c:v>
                </c:pt>
                <c:pt idx="1179">
                  <c:v>0.311</c:v>
                </c:pt>
                <c:pt idx="1180">
                  <c:v>0.308</c:v>
                </c:pt>
                <c:pt idx="1181">
                  <c:v>0.315</c:v>
                </c:pt>
                <c:pt idx="1182">
                  <c:v>0.31</c:v>
                </c:pt>
                <c:pt idx="1183">
                  <c:v>0.30599999999999999</c:v>
                </c:pt>
                <c:pt idx="1184">
                  <c:v>0.30299999999999999</c:v>
                </c:pt>
                <c:pt idx="1185">
                  <c:v>0.29599999999999999</c:v>
                </c:pt>
                <c:pt idx="1186">
                  <c:v>0.253</c:v>
                </c:pt>
                <c:pt idx="1187">
                  <c:v>0.218</c:v>
                </c:pt>
                <c:pt idx="1188">
                  <c:v>0.21299999999999999</c:v>
                </c:pt>
                <c:pt idx="1189">
                  <c:v>0.20699999999999999</c:v>
                </c:pt>
                <c:pt idx="1190">
                  <c:v>0.223</c:v>
                </c:pt>
                <c:pt idx="1191">
                  <c:v>0.22700000000000001</c:v>
                </c:pt>
                <c:pt idx="1192">
                  <c:v>0.21199999999999999</c:v>
                </c:pt>
                <c:pt idx="1193">
                  <c:v>0.2</c:v>
                </c:pt>
                <c:pt idx="1194">
                  <c:v>0.20499999999999999</c:v>
                </c:pt>
                <c:pt idx="1195">
                  <c:v>0.19500000000000001</c:v>
                </c:pt>
                <c:pt idx="1196">
                  <c:v>0.186</c:v>
                </c:pt>
                <c:pt idx="1197">
                  <c:v>0.19800000000000001</c:v>
                </c:pt>
                <c:pt idx="1198">
                  <c:v>0.20499999999999999</c:v>
                </c:pt>
                <c:pt idx="1199">
                  <c:v>0.21099999999999999</c:v>
                </c:pt>
                <c:pt idx="1200">
                  <c:v>0.23400000000000001</c:v>
                </c:pt>
                <c:pt idx="1201">
                  <c:v>0.223</c:v>
                </c:pt>
                <c:pt idx="1202">
                  <c:v>0.2</c:v>
                </c:pt>
                <c:pt idx="1203">
                  <c:v>0.216</c:v>
                </c:pt>
                <c:pt idx="1204">
                  <c:v>0.216</c:v>
                </c:pt>
                <c:pt idx="1205">
                  <c:v>0.21</c:v>
                </c:pt>
                <c:pt idx="1206">
                  <c:v>0.217</c:v>
                </c:pt>
                <c:pt idx="1207">
                  <c:v>0.19600000000000001</c:v>
                </c:pt>
                <c:pt idx="1208">
                  <c:v>0.19800000000000001</c:v>
                </c:pt>
                <c:pt idx="1209">
                  <c:v>0.20599999999999999</c:v>
                </c:pt>
                <c:pt idx="1210">
                  <c:v>0.215</c:v>
                </c:pt>
                <c:pt idx="1211">
                  <c:v>0.19800000000000001</c:v>
                </c:pt>
                <c:pt idx="1212">
                  <c:v>0.221</c:v>
                </c:pt>
                <c:pt idx="1213">
                  <c:v>0.20300000000000001</c:v>
                </c:pt>
                <c:pt idx="1214">
                  <c:v>0.20799999999999999</c:v>
                </c:pt>
                <c:pt idx="1215">
                  <c:v>0.17699999999999999</c:v>
                </c:pt>
                <c:pt idx="1216">
                  <c:v>0.17199999999999999</c:v>
                </c:pt>
                <c:pt idx="1217">
                  <c:v>0.183</c:v>
                </c:pt>
                <c:pt idx="1218">
                  <c:v>0.184</c:v>
                </c:pt>
                <c:pt idx="1219">
                  <c:v>0.19800000000000001</c:v>
                </c:pt>
                <c:pt idx="1220">
                  <c:v>0.20399999999999999</c:v>
                </c:pt>
                <c:pt idx="1221">
                  <c:v>0.19600000000000001</c:v>
                </c:pt>
                <c:pt idx="1222">
                  <c:v>0.19500000000000001</c:v>
                </c:pt>
                <c:pt idx="1223">
                  <c:v>0.20399999999999999</c:v>
                </c:pt>
                <c:pt idx="1224">
                  <c:v>0.21199999999999999</c:v>
                </c:pt>
                <c:pt idx="1225">
                  <c:v>0.26100000000000001</c:v>
                </c:pt>
                <c:pt idx="1226">
                  <c:v>0.25800000000000001</c:v>
                </c:pt>
                <c:pt idx="1227">
                  <c:v>0.247</c:v>
                </c:pt>
                <c:pt idx="1228">
                  <c:v>0.23200000000000001</c:v>
                </c:pt>
                <c:pt idx="1229">
                  <c:v>0.23899999999999999</c:v>
                </c:pt>
                <c:pt idx="1230">
                  <c:v>0.21299999999999999</c:v>
                </c:pt>
                <c:pt idx="1231">
                  <c:v>0.20100000000000001</c:v>
                </c:pt>
                <c:pt idx="1232">
                  <c:v>0.19400000000000001</c:v>
                </c:pt>
                <c:pt idx="1233">
                  <c:v>0.21</c:v>
                </c:pt>
                <c:pt idx="1234">
                  <c:v>0.22500000000000001</c:v>
                </c:pt>
                <c:pt idx="1235">
                  <c:v>0.24299999999999999</c:v>
                </c:pt>
                <c:pt idx="1236">
                  <c:v>0.24399999999999999</c:v>
                </c:pt>
                <c:pt idx="1237">
                  <c:v>0.23499999999999999</c:v>
                </c:pt>
                <c:pt idx="1238">
                  <c:v>0.24399999999999999</c:v>
                </c:pt>
                <c:pt idx="1239">
                  <c:v>0.25700000000000001</c:v>
                </c:pt>
                <c:pt idx="1240">
                  <c:v>0.24299999999999999</c:v>
                </c:pt>
                <c:pt idx="1241">
                  <c:v>0.23300000000000001</c:v>
                </c:pt>
                <c:pt idx="1242">
                  <c:v>0.25900000000000001</c:v>
                </c:pt>
                <c:pt idx="1243">
                  <c:v>0.248</c:v>
                </c:pt>
                <c:pt idx="1244">
                  <c:v>0.245</c:v>
                </c:pt>
                <c:pt idx="1245">
                  <c:v>0.26400000000000001</c:v>
                </c:pt>
                <c:pt idx="1246">
                  <c:v>0.245</c:v>
                </c:pt>
                <c:pt idx="1247">
                  <c:v>0.21099999999999999</c:v>
                </c:pt>
                <c:pt idx="1248">
                  <c:v>0.223</c:v>
                </c:pt>
                <c:pt idx="1249">
                  <c:v>0.248</c:v>
                </c:pt>
                <c:pt idx="1250">
                  <c:v>0.246</c:v>
                </c:pt>
                <c:pt idx="1251">
                  <c:v>0.221</c:v>
                </c:pt>
                <c:pt idx="1252">
                  <c:v>0.22500000000000001</c:v>
                </c:pt>
                <c:pt idx="1253">
                  <c:v>0.22</c:v>
                </c:pt>
                <c:pt idx="1254">
                  <c:v>0.20100000000000001</c:v>
                </c:pt>
                <c:pt idx="1255">
                  <c:v>0.183</c:v>
                </c:pt>
                <c:pt idx="1256">
                  <c:v>0.17799999999999999</c:v>
                </c:pt>
                <c:pt idx="1257">
                  <c:v>0.16200000000000001</c:v>
                </c:pt>
                <c:pt idx="1258">
                  <c:v>0.14699999999999999</c:v>
                </c:pt>
                <c:pt idx="1259">
                  <c:v>0.13600000000000001</c:v>
                </c:pt>
                <c:pt idx="1260">
                  <c:v>0.161</c:v>
                </c:pt>
                <c:pt idx="1261">
                  <c:v>0.13900000000000001</c:v>
                </c:pt>
                <c:pt idx="1262">
                  <c:v>0.154</c:v>
                </c:pt>
                <c:pt idx="1263">
                  <c:v>0.156</c:v>
                </c:pt>
                <c:pt idx="1264">
                  <c:v>0.16300000000000001</c:v>
                </c:pt>
                <c:pt idx="1265">
                  <c:v>0.16900000000000001</c:v>
                </c:pt>
                <c:pt idx="1266">
                  <c:v>0.16</c:v>
                </c:pt>
                <c:pt idx="1267">
                  <c:v>0.152</c:v>
                </c:pt>
                <c:pt idx="1268">
                  <c:v>0.183</c:v>
                </c:pt>
                <c:pt idx="1269">
                  <c:v>0.188</c:v>
                </c:pt>
                <c:pt idx="1270">
                  <c:v>0.182</c:v>
                </c:pt>
                <c:pt idx="1271">
                  <c:v>0.19900000000000001</c:v>
                </c:pt>
                <c:pt idx="1272">
                  <c:v>0.19500000000000001</c:v>
                </c:pt>
                <c:pt idx="1273">
                  <c:v>0.191</c:v>
                </c:pt>
                <c:pt idx="1274">
                  <c:v>0.191</c:v>
                </c:pt>
                <c:pt idx="1275">
                  <c:v>0.21299999999999999</c:v>
                </c:pt>
                <c:pt idx="1276">
                  <c:v>0.22900000000000001</c:v>
                </c:pt>
                <c:pt idx="1277">
                  <c:v>0.20799999999999999</c:v>
                </c:pt>
                <c:pt idx="1278">
                  <c:v>0.20699999999999999</c:v>
                </c:pt>
                <c:pt idx="1279">
                  <c:v>0.19</c:v>
                </c:pt>
                <c:pt idx="1280">
                  <c:v>0.215</c:v>
                </c:pt>
                <c:pt idx="1281">
                  <c:v>0.217</c:v>
                </c:pt>
                <c:pt idx="1282">
                  <c:v>0.23100000000000001</c:v>
                </c:pt>
                <c:pt idx="1283">
                  <c:v>0.24299999999999999</c:v>
                </c:pt>
                <c:pt idx="1284">
                  <c:v>0.23400000000000001</c:v>
                </c:pt>
                <c:pt idx="1285">
                  <c:v>0.25</c:v>
                </c:pt>
                <c:pt idx="1286">
                  <c:v>0.246</c:v>
                </c:pt>
                <c:pt idx="1287">
                  <c:v>0.27500000000000002</c:v>
                </c:pt>
                <c:pt idx="1288">
                  <c:v>0.27800000000000002</c:v>
                </c:pt>
                <c:pt idx="1289">
                  <c:v>0.28299999999999997</c:v>
                </c:pt>
                <c:pt idx="1290">
                  <c:v>0.255</c:v>
                </c:pt>
                <c:pt idx="1291">
                  <c:v>0.27400000000000002</c:v>
                </c:pt>
                <c:pt idx="1292">
                  <c:v>0.246</c:v>
                </c:pt>
                <c:pt idx="1293">
                  <c:v>0.24299999999999999</c:v>
                </c:pt>
                <c:pt idx="1294">
                  <c:v>0.26100000000000001</c:v>
                </c:pt>
                <c:pt idx="1295">
                  <c:v>0.28699999999999998</c:v>
                </c:pt>
                <c:pt idx="1296">
                  <c:v>0.28399999999999997</c:v>
                </c:pt>
                <c:pt idx="1297">
                  <c:v>0.29699999999999999</c:v>
                </c:pt>
                <c:pt idx="1298">
                  <c:v>0.311</c:v>
                </c:pt>
                <c:pt idx="1299">
                  <c:v>0.30099999999999999</c:v>
                </c:pt>
                <c:pt idx="1300">
                  <c:v>0.29299999999999998</c:v>
                </c:pt>
                <c:pt idx="1301">
                  <c:v>0.317</c:v>
                </c:pt>
                <c:pt idx="1302">
                  <c:v>0.32900000000000001</c:v>
                </c:pt>
                <c:pt idx="1303">
                  <c:v>0.31900000000000001</c:v>
                </c:pt>
                <c:pt idx="1304">
                  <c:v>0.33400000000000002</c:v>
                </c:pt>
                <c:pt idx="1305">
                  <c:v>0.28899999999999998</c:v>
                </c:pt>
                <c:pt idx="1306">
                  <c:v>0.28199999999999997</c:v>
                </c:pt>
                <c:pt idx="1307">
                  <c:v>0.26700000000000002</c:v>
                </c:pt>
                <c:pt idx="1308">
                  <c:v>0.27</c:v>
                </c:pt>
                <c:pt idx="1309">
                  <c:v>0.26300000000000001</c:v>
                </c:pt>
                <c:pt idx="1310">
                  <c:v>0.22800000000000001</c:v>
                </c:pt>
                <c:pt idx="1311">
                  <c:v>0.221</c:v>
                </c:pt>
                <c:pt idx="1312">
                  <c:v>0.17399999999999999</c:v>
                </c:pt>
                <c:pt idx="1313">
                  <c:v>0.14499999999999999</c:v>
                </c:pt>
                <c:pt idx="1314">
                  <c:v>0.13400000000000001</c:v>
                </c:pt>
                <c:pt idx="1315">
                  <c:v>0.13300000000000001</c:v>
                </c:pt>
                <c:pt idx="1316">
                  <c:v>0.123</c:v>
                </c:pt>
                <c:pt idx="1317">
                  <c:v>0.13300000000000001</c:v>
                </c:pt>
                <c:pt idx="1318">
                  <c:v>0.13800000000000001</c:v>
                </c:pt>
                <c:pt idx="1319">
                  <c:v>0.156</c:v>
                </c:pt>
                <c:pt idx="1320">
                  <c:v>0.13300000000000001</c:v>
                </c:pt>
                <c:pt idx="1321">
                  <c:v>0.14000000000000001</c:v>
                </c:pt>
                <c:pt idx="1322">
                  <c:v>0.14399999999999999</c:v>
                </c:pt>
                <c:pt idx="1323">
                  <c:v>0.129</c:v>
                </c:pt>
                <c:pt idx="1324">
                  <c:v>0.14599999999999999</c:v>
                </c:pt>
                <c:pt idx="1325">
                  <c:v>0.16</c:v>
                </c:pt>
                <c:pt idx="1326">
                  <c:v>0.154</c:v>
                </c:pt>
                <c:pt idx="1327">
                  <c:v>0.156</c:v>
                </c:pt>
                <c:pt idx="1328">
                  <c:v>0.16900000000000001</c:v>
                </c:pt>
                <c:pt idx="1329">
                  <c:v>0.16700000000000001</c:v>
                </c:pt>
                <c:pt idx="1330">
                  <c:v>0.16800000000000001</c:v>
                </c:pt>
                <c:pt idx="1331">
                  <c:v>0.16800000000000001</c:v>
                </c:pt>
                <c:pt idx="1332">
                  <c:v>0.17100000000000001</c:v>
                </c:pt>
                <c:pt idx="1333">
                  <c:v>0.17899999999999999</c:v>
                </c:pt>
                <c:pt idx="1334">
                  <c:v>0.19600000000000001</c:v>
                </c:pt>
                <c:pt idx="1335">
                  <c:v>0.20499999999999999</c:v>
                </c:pt>
                <c:pt idx="1336">
                  <c:v>0.217</c:v>
                </c:pt>
                <c:pt idx="1337">
                  <c:v>0.223</c:v>
                </c:pt>
                <c:pt idx="1338">
                  <c:v>0.20300000000000001</c:v>
                </c:pt>
                <c:pt idx="1339">
                  <c:v>0.191</c:v>
                </c:pt>
                <c:pt idx="1340">
                  <c:v>0.17899999999999999</c:v>
                </c:pt>
                <c:pt idx="1341">
                  <c:v>0.215</c:v>
                </c:pt>
                <c:pt idx="1342">
                  <c:v>0.224</c:v>
                </c:pt>
                <c:pt idx="1343">
                  <c:v>0.21299999999999999</c:v>
                </c:pt>
                <c:pt idx="1344">
                  <c:v>0.218</c:v>
                </c:pt>
                <c:pt idx="1345">
                  <c:v>0.245</c:v>
                </c:pt>
                <c:pt idx="1346">
                  <c:v>0.22600000000000001</c:v>
                </c:pt>
                <c:pt idx="1347">
                  <c:v>0.248</c:v>
                </c:pt>
                <c:pt idx="1348">
                  <c:v>0.23599999999999999</c:v>
                </c:pt>
                <c:pt idx="1349">
                  <c:v>0.223</c:v>
                </c:pt>
                <c:pt idx="1350">
                  <c:v>0.21099999999999999</c:v>
                </c:pt>
                <c:pt idx="1351">
                  <c:v>0.19400000000000001</c:v>
                </c:pt>
                <c:pt idx="1352">
                  <c:v>0.20899999999999999</c:v>
                </c:pt>
                <c:pt idx="1353">
                  <c:v>0.19800000000000001</c:v>
                </c:pt>
                <c:pt idx="1354">
                  <c:v>0.22</c:v>
                </c:pt>
                <c:pt idx="1355">
                  <c:v>0.23</c:v>
                </c:pt>
                <c:pt idx="1356">
                  <c:v>0.218</c:v>
                </c:pt>
                <c:pt idx="1357">
                  <c:v>0.218</c:v>
                </c:pt>
                <c:pt idx="1358">
                  <c:v>0.156</c:v>
                </c:pt>
                <c:pt idx="1359">
                  <c:v>0.151</c:v>
                </c:pt>
                <c:pt idx="1360">
                  <c:v>0.11</c:v>
                </c:pt>
                <c:pt idx="1361">
                  <c:v>0.11700000000000001</c:v>
                </c:pt>
                <c:pt idx="1362">
                  <c:v>0.11700000000000001</c:v>
                </c:pt>
                <c:pt idx="1363">
                  <c:v>0.13200000000000001</c:v>
                </c:pt>
                <c:pt idx="1364">
                  <c:v>0.13100000000000001</c:v>
                </c:pt>
                <c:pt idx="1365">
                  <c:v>0.13200000000000001</c:v>
                </c:pt>
                <c:pt idx="1366">
                  <c:v>0.14699999999999999</c:v>
                </c:pt>
                <c:pt idx="1367">
                  <c:v>0.152</c:v>
                </c:pt>
                <c:pt idx="1368">
                  <c:v>0.154</c:v>
                </c:pt>
                <c:pt idx="1369">
                  <c:v>0.14099999999999999</c:v>
                </c:pt>
                <c:pt idx="1370">
                  <c:v>0.17799999999999999</c:v>
                </c:pt>
                <c:pt idx="1371">
                  <c:v>0.19</c:v>
                </c:pt>
                <c:pt idx="1372">
                  <c:v>0.193</c:v>
                </c:pt>
                <c:pt idx="1373">
                  <c:v>0.22600000000000001</c:v>
                </c:pt>
                <c:pt idx="1374">
                  <c:v>0.247</c:v>
                </c:pt>
                <c:pt idx="1375">
                  <c:v>0.26</c:v>
                </c:pt>
                <c:pt idx="1376">
                  <c:v>0.28199999999999997</c:v>
                </c:pt>
                <c:pt idx="1377">
                  <c:v>0.25700000000000001</c:v>
                </c:pt>
                <c:pt idx="1378">
                  <c:v>0.26700000000000002</c:v>
                </c:pt>
                <c:pt idx="1379">
                  <c:v>0.29499999999999998</c:v>
                </c:pt>
                <c:pt idx="1380">
                  <c:v>0.27600000000000002</c:v>
                </c:pt>
                <c:pt idx="1381">
                  <c:v>0.29099999999999998</c:v>
                </c:pt>
                <c:pt idx="1382">
                  <c:v>0.25600000000000001</c:v>
                </c:pt>
                <c:pt idx="1383">
                  <c:v>0.27100000000000002</c:v>
                </c:pt>
                <c:pt idx="1384">
                  <c:v>0.29899999999999999</c:v>
                </c:pt>
                <c:pt idx="1385">
                  <c:v>0.29199999999999998</c:v>
                </c:pt>
                <c:pt idx="1386">
                  <c:v>0.29099999999999998</c:v>
                </c:pt>
                <c:pt idx="1387">
                  <c:v>0.20100000000000001</c:v>
                </c:pt>
                <c:pt idx="1388">
                  <c:v>0.187</c:v>
                </c:pt>
                <c:pt idx="1389">
                  <c:v>0.182</c:v>
                </c:pt>
                <c:pt idx="1390">
                  <c:v>0.188</c:v>
                </c:pt>
                <c:pt idx="1391">
                  <c:v>0.14000000000000001</c:v>
                </c:pt>
                <c:pt idx="1392">
                  <c:v>0.11799999999999999</c:v>
                </c:pt>
                <c:pt idx="1393">
                  <c:v>9.7000000000000003E-2</c:v>
                </c:pt>
                <c:pt idx="1394">
                  <c:v>8.5000000000000006E-2</c:v>
                </c:pt>
                <c:pt idx="1395">
                  <c:v>9.6000000000000002E-2</c:v>
                </c:pt>
                <c:pt idx="1396">
                  <c:v>0.10299999999999999</c:v>
                </c:pt>
                <c:pt idx="1397">
                  <c:v>0.13300000000000001</c:v>
                </c:pt>
                <c:pt idx="1398">
                  <c:v>0.13700000000000001</c:v>
                </c:pt>
                <c:pt idx="1399">
                  <c:v>0.14599999999999999</c:v>
                </c:pt>
                <c:pt idx="1400">
                  <c:v>0.13400000000000001</c:v>
                </c:pt>
                <c:pt idx="1401">
                  <c:v>0.13400000000000001</c:v>
                </c:pt>
                <c:pt idx="1402">
                  <c:v>0.16700000000000001</c:v>
                </c:pt>
                <c:pt idx="1403">
                  <c:v>0.17499999999999999</c:v>
                </c:pt>
                <c:pt idx="1404">
                  <c:v>0.16</c:v>
                </c:pt>
                <c:pt idx="1405">
                  <c:v>0.158</c:v>
                </c:pt>
                <c:pt idx="1406">
                  <c:v>0.14599999999999999</c:v>
                </c:pt>
                <c:pt idx="1407">
                  <c:v>0.13200000000000001</c:v>
                </c:pt>
                <c:pt idx="1408">
                  <c:v>0.14199999999999999</c:v>
                </c:pt>
                <c:pt idx="1409">
                  <c:v>0.156</c:v>
                </c:pt>
                <c:pt idx="1410">
                  <c:v>0.161</c:v>
                </c:pt>
                <c:pt idx="1411">
                  <c:v>0.188</c:v>
                </c:pt>
                <c:pt idx="1412">
                  <c:v>0.19500000000000001</c:v>
                </c:pt>
                <c:pt idx="1413">
                  <c:v>0.19700000000000001</c:v>
                </c:pt>
                <c:pt idx="1414">
                  <c:v>0.21199999999999999</c:v>
                </c:pt>
                <c:pt idx="1415">
                  <c:v>0.21099999999999999</c:v>
                </c:pt>
                <c:pt idx="1416">
                  <c:v>0.20200000000000001</c:v>
                </c:pt>
                <c:pt idx="1417">
                  <c:v>0.20100000000000001</c:v>
                </c:pt>
                <c:pt idx="1418">
                  <c:v>0.16200000000000001</c:v>
                </c:pt>
                <c:pt idx="1419">
                  <c:v>0.13300000000000001</c:v>
                </c:pt>
                <c:pt idx="1420">
                  <c:v>0.14699999999999999</c:v>
                </c:pt>
                <c:pt idx="1421">
                  <c:v>0.13900000000000001</c:v>
                </c:pt>
                <c:pt idx="1422">
                  <c:v>0.13100000000000001</c:v>
                </c:pt>
                <c:pt idx="1423">
                  <c:v>8.8999999999999996E-2</c:v>
                </c:pt>
                <c:pt idx="1424">
                  <c:v>5.8000000000000003E-2</c:v>
                </c:pt>
                <c:pt idx="1425">
                  <c:v>7.5999999999999998E-2</c:v>
                </c:pt>
                <c:pt idx="1426">
                  <c:v>8.1000000000000003E-2</c:v>
                </c:pt>
                <c:pt idx="1427">
                  <c:v>7.8E-2</c:v>
                </c:pt>
                <c:pt idx="1428">
                  <c:v>0.108</c:v>
                </c:pt>
                <c:pt idx="1429">
                  <c:v>0.108</c:v>
                </c:pt>
                <c:pt idx="1430">
                  <c:v>0.11899999999999999</c:v>
                </c:pt>
                <c:pt idx="1431">
                  <c:v>0.10100000000000001</c:v>
                </c:pt>
                <c:pt idx="1432">
                  <c:v>0.10199999999999999</c:v>
                </c:pt>
                <c:pt idx="1433">
                  <c:v>9.8000000000000004E-2</c:v>
                </c:pt>
                <c:pt idx="1434">
                  <c:v>8.5000000000000006E-2</c:v>
                </c:pt>
                <c:pt idx="1435">
                  <c:v>5.7000000000000002E-2</c:v>
                </c:pt>
                <c:pt idx="1436">
                  <c:v>7.8E-2</c:v>
                </c:pt>
                <c:pt idx="1437">
                  <c:v>8.2000000000000003E-2</c:v>
                </c:pt>
                <c:pt idx="1438">
                  <c:v>7.8E-2</c:v>
                </c:pt>
                <c:pt idx="1439">
                  <c:v>9.9000000000000005E-2</c:v>
                </c:pt>
                <c:pt idx="1440">
                  <c:v>0.11700000000000001</c:v>
                </c:pt>
                <c:pt idx="1441">
                  <c:v>0.113</c:v>
                </c:pt>
                <c:pt idx="1442">
                  <c:v>0.104</c:v>
                </c:pt>
                <c:pt idx="1443">
                  <c:v>0.105</c:v>
                </c:pt>
                <c:pt idx="1444">
                  <c:v>0.122</c:v>
                </c:pt>
                <c:pt idx="1445">
                  <c:v>0.123</c:v>
                </c:pt>
                <c:pt idx="1446">
                  <c:v>0.129</c:v>
                </c:pt>
                <c:pt idx="1447">
                  <c:v>0.12</c:v>
                </c:pt>
                <c:pt idx="1448">
                  <c:v>0.14799999999999999</c:v>
                </c:pt>
                <c:pt idx="1449">
                  <c:v>0.14799999999999999</c:v>
                </c:pt>
                <c:pt idx="1450">
                  <c:v>0.13600000000000001</c:v>
                </c:pt>
                <c:pt idx="1451">
                  <c:v>0.14799999999999999</c:v>
                </c:pt>
                <c:pt idx="1452">
                  <c:v>0.14299999999999999</c:v>
                </c:pt>
                <c:pt idx="1453">
                  <c:v>0.12</c:v>
                </c:pt>
                <c:pt idx="1454">
                  <c:v>0.108</c:v>
                </c:pt>
                <c:pt idx="1455">
                  <c:v>0.11899999999999999</c:v>
                </c:pt>
                <c:pt idx="1456">
                  <c:v>0.107</c:v>
                </c:pt>
                <c:pt idx="1457">
                  <c:v>5.7000000000000002E-2</c:v>
                </c:pt>
                <c:pt idx="1458">
                  <c:v>6.9000000000000006E-2</c:v>
                </c:pt>
                <c:pt idx="1459">
                  <c:v>7.4999999999999997E-2</c:v>
                </c:pt>
                <c:pt idx="1460">
                  <c:v>8.5999999999999993E-2</c:v>
                </c:pt>
                <c:pt idx="1461">
                  <c:v>8.7999999999999995E-2</c:v>
                </c:pt>
                <c:pt idx="1462">
                  <c:v>8.8999999999999996E-2</c:v>
                </c:pt>
                <c:pt idx="1463">
                  <c:v>9.9000000000000005E-2</c:v>
                </c:pt>
                <c:pt idx="1464">
                  <c:v>0.13400000000000001</c:v>
                </c:pt>
                <c:pt idx="1465">
                  <c:v>0.14799999999999999</c:v>
                </c:pt>
                <c:pt idx="1466">
                  <c:v>0.129</c:v>
                </c:pt>
                <c:pt idx="1467">
                  <c:v>0.156</c:v>
                </c:pt>
                <c:pt idx="1468">
                  <c:v>0.13700000000000001</c:v>
                </c:pt>
                <c:pt idx="1469">
                  <c:v>0.16200000000000001</c:v>
                </c:pt>
                <c:pt idx="1470">
                  <c:v>0.13700000000000001</c:v>
                </c:pt>
                <c:pt idx="1471">
                  <c:v>7.8E-2</c:v>
                </c:pt>
                <c:pt idx="1472">
                  <c:v>4.8000000000000001E-2</c:v>
                </c:pt>
                <c:pt idx="1473">
                  <c:v>0.02</c:v>
                </c:pt>
                <c:pt idx="1474">
                  <c:v>2.4E-2</c:v>
                </c:pt>
                <c:pt idx="1475">
                  <c:v>0.02</c:v>
                </c:pt>
                <c:pt idx="1476">
                  <c:v>1.7000000000000001E-2</c:v>
                </c:pt>
                <c:pt idx="1477">
                  <c:v>0</c:v>
                </c:pt>
                <c:pt idx="1478">
                  <c:v>2.7E-2</c:v>
                </c:pt>
                <c:pt idx="1479">
                  <c:v>1.2999999999999999E-2</c:v>
                </c:pt>
                <c:pt idx="1480">
                  <c:v>0.01</c:v>
                </c:pt>
                <c:pt idx="1481">
                  <c:v>-7.0000000000000001E-3</c:v>
                </c:pt>
                <c:pt idx="1482">
                  <c:v>-3.9E-2</c:v>
                </c:pt>
                <c:pt idx="1483">
                  <c:v>-0.06</c:v>
                </c:pt>
                <c:pt idx="1484">
                  <c:v>-7.2999999999999995E-2</c:v>
                </c:pt>
                <c:pt idx="1485">
                  <c:v>-7.0999999999999994E-2</c:v>
                </c:pt>
                <c:pt idx="1486">
                  <c:v>-0.06</c:v>
                </c:pt>
                <c:pt idx="1487">
                  <c:v>-7.1999999999999995E-2</c:v>
                </c:pt>
                <c:pt idx="1488">
                  <c:v>-5.6000000000000001E-2</c:v>
                </c:pt>
                <c:pt idx="1489">
                  <c:v>-4.1000000000000002E-2</c:v>
                </c:pt>
                <c:pt idx="1490">
                  <c:v>-5.2999999999999999E-2</c:v>
                </c:pt>
                <c:pt idx="1491">
                  <c:v>-6.5000000000000002E-2</c:v>
                </c:pt>
                <c:pt idx="1492">
                  <c:v>-6.9000000000000006E-2</c:v>
                </c:pt>
                <c:pt idx="1493">
                  <c:v>-6.5000000000000002E-2</c:v>
                </c:pt>
                <c:pt idx="1494">
                  <c:v>-7.0000000000000007E-2</c:v>
                </c:pt>
                <c:pt idx="1495">
                  <c:v>-8.1000000000000003E-2</c:v>
                </c:pt>
                <c:pt idx="1496">
                  <c:v>-0.112</c:v>
                </c:pt>
                <c:pt idx="1497">
                  <c:v>-0.11600000000000001</c:v>
                </c:pt>
                <c:pt idx="1498">
                  <c:v>-0.13800000000000001</c:v>
                </c:pt>
                <c:pt idx="1499">
                  <c:v>-0.14199999999999999</c:v>
                </c:pt>
                <c:pt idx="1500">
                  <c:v>-0.159</c:v>
                </c:pt>
                <c:pt idx="1501">
                  <c:v>-0.156</c:v>
                </c:pt>
                <c:pt idx="1502">
                  <c:v>-0.158</c:v>
                </c:pt>
                <c:pt idx="1503">
                  <c:v>-0.16600000000000001</c:v>
                </c:pt>
                <c:pt idx="1504">
                  <c:v>-0.152</c:v>
                </c:pt>
                <c:pt idx="1505">
                  <c:v>-0.15</c:v>
                </c:pt>
                <c:pt idx="1506">
                  <c:v>-0.13700000000000001</c:v>
                </c:pt>
                <c:pt idx="1507">
                  <c:v>-0.11799999999999999</c:v>
                </c:pt>
                <c:pt idx="1508">
                  <c:v>-0.108</c:v>
                </c:pt>
                <c:pt idx="1509">
                  <c:v>-0.112</c:v>
                </c:pt>
                <c:pt idx="1510">
                  <c:v>-0.11600000000000001</c:v>
                </c:pt>
                <c:pt idx="1511">
                  <c:v>-9.5000000000000001E-2</c:v>
                </c:pt>
                <c:pt idx="1512">
                  <c:v>-9.6000000000000002E-2</c:v>
                </c:pt>
                <c:pt idx="1513">
                  <c:v>-0.112</c:v>
                </c:pt>
                <c:pt idx="1514">
                  <c:v>-9.2999999999999999E-2</c:v>
                </c:pt>
                <c:pt idx="1515">
                  <c:v>-0.128</c:v>
                </c:pt>
                <c:pt idx="1516">
                  <c:v>-0.17100000000000001</c:v>
                </c:pt>
                <c:pt idx="1517">
                  <c:v>-0.16300000000000001</c:v>
                </c:pt>
                <c:pt idx="1518">
                  <c:v>-0.13600000000000001</c:v>
                </c:pt>
                <c:pt idx="1519">
                  <c:v>-0.126</c:v>
                </c:pt>
                <c:pt idx="1520">
                  <c:v>-0.126</c:v>
                </c:pt>
                <c:pt idx="1521">
                  <c:v>-0.109</c:v>
                </c:pt>
                <c:pt idx="1522">
                  <c:v>-0.129</c:v>
                </c:pt>
                <c:pt idx="1523">
                  <c:v>-0.121</c:v>
                </c:pt>
                <c:pt idx="1524">
                  <c:v>-0.108</c:v>
                </c:pt>
                <c:pt idx="1525">
                  <c:v>-0.12</c:v>
                </c:pt>
                <c:pt idx="1526">
                  <c:v>-0.124</c:v>
                </c:pt>
                <c:pt idx="1527">
                  <c:v>-0.127</c:v>
                </c:pt>
                <c:pt idx="1528">
                  <c:v>-0.129</c:v>
                </c:pt>
                <c:pt idx="1529">
                  <c:v>-0.11799999999999999</c:v>
                </c:pt>
                <c:pt idx="1530">
                  <c:v>-0.13800000000000001</c:v>
                </c:pt>
                <c:pt idx="1531">
                  <c:v>-0.125</c:v>
                </c:pt>
                <c:pt idx="1532">
                  <c:v>-0.122</c:v>
                </c:pt>
                <c:pt idx="1533">
                  <c:v>-0.14799999999999999</c:v>
                </c:pt>
                <c:pt idx="1534">
                  <c:v>-0.157</c:v>
                </c:pt>
                <c:pt idx="1535">
                  <c:v>-0.15</c:v>
                </c:pt>
                <c:pt idx="1536">
                  <c:v>-0.16600000000000001</c:v>
                </c:pt>
                <c:pt idx="1537">
                  <c:v>-0.155</c:v>
                </c:pt>
                <c:pt idx="1538">
                  <c:v>-0.13800000000000001</c:v>
                </c:pt>
                <c:pt idx="1539">
                  <c:v>-0.13300000000000001</c:v>
                </c:pt>
                <c:pt idx="1540">
                  <c:v>-0.14499999999999999</c:v>
                </c:pt>
                <c:pt idx="1541">
                  <c:v>-0.11600000000000001</c:v>
                </c:pt>
                <c:pt idx="1542">
                  <c:v>-0.112</c:v>
                </c:pt>
                <c:pt idx="1543">
                  <c:v>-0.129</c:v>
                </c:pt>
                <c:pt idx="1544">
                  <c:v>-0.14399999999999999</c:v>
                </c:pt>
                <c:pt idx="1545">
                  <c:v>-0.121</c:v>
                </c:pt>
                <c:pt idx="1546">
                  <c:v>-0.13600000000000001</c:v>
                </c:pt>
                <c:pt idx="1547">
                  <c:v>-0.128</c:v>
                </c:pt>
                <c:pt idx="1548">
                  <c:v>-0.124</c:v>
                </c:pt>
                <c:pt idx="1549">
                  <c:v>-0.106</c:v>
                </c:pt>
                <c:pt idx="1550">
                  <c:v>-0.114</c:v>
                </c:pt>
                <c:pt idx="1551">
                  <c:v>-0.111</c:v>
                </c:pt>
                <c:pt idx="1552">
                  <c:v>-0.13600000000000001</c:v>
                </c:pt>
                <c:pt idx="1553">
                  <c:v>-0.14499999999999999</c:v>
                </c:pt>
                <c:pt idx="1554">
                  <c:v>-0.13400000000000001</c:v>
                </c:pt>
                <c:pt idx="1555">
                  <c:v>-0.14000000000000001</c:v>
                </c:pt>
                <c:pt idx="1556">
                  <c:v>-0.158</c:v>
                </c:pt>
                <c:pt idx="1557">
                  <c:v>-0.153</c:v>
                </c:pt>
                <c:pt idx="1558">
                  <c:v>-0.158</c:v>
                </c:pt>
                <c:pt idx="1559">
                  <c:v>-0.18</c:v>
                </c:pt>
                <c:pt idx="1560">
                  <c:v>-0.16600000000000001</c:v>
                </c:pt>
                <c:pt idx="1561">
                  <c:v>-0.16</c:v>
                </c:pt>
                <c:pt idx="1562">
                  <c:v>-0.17299999999999999</c:v>
                </c:pt>
                <c:pt idx="1563">
                  <c:v>-0.155</c:v>
                </c:pt>
                <c:pt idx="1564">
                  <c:v>-0.13200000000000001</c:v>
                </c:pt>
                <c:pt idx="1565">
                  <c:v>-0.11700000000000001</c:v>
                </c:pt>
                <c:pt idx="1566">
                  <c:v>-9.5000000000000001E-2</c:v>
                </c:pt>
                <c:pt idx="1567">
                  <c:v>-0.107</c:v>
                </c:pt>
                <c:pt idx="1568">
                  <c:v>-8.7999999999999995E-2</c:v>
                </c:pt>
                <c:pt idx="1569">
                  <c:v>-9.0999999999999998E-2</c:v>
                </c:pt>
                <c:pt idx="1570">
                  <c:v>-8.3000000000000004E-2</c:v>
                </c:pt>
                <c:pt idx="1571">
                  <c:v>-0.03</c:v>
                </c:pt>
                <c:pt idx="1572">
                  <c:v>-4.3999999999999997E-2</c:v>
                </c:pt>
                <c:pt idx="1573">
                  <c:v>-4.5999999999999999E-2</c:v>
                </c:pt>
                <c:pt idx="1574">
                  <c:v>-4.9000000000000002E-2</c:v>
                </c:pt>
                <c:pt idx="1575">
                  <c:v>-5.3999999999999999E-2</c:v>
                </c:pt>
                <c:pt idx="1576">
                  <c:v>-4.9000000000000002E-2</c:v>
                </c:pt>
                <c:pt idx="1577">
                  <c:v>-3.3000000000000002E-2</c:v>
                </c:pt>
                <c:pt idx="1578">
                  <c:v>-3.4000000000000002E-2</c:v>
                </c:pt>
                <c:pt idx="1579">
                  <c:v>-2.1000000000000001E-2</c:v>
                </c:pt>
                <c:pt idx="1580">
                  <c:v>-1.4999999999999999E-2</c:v>
                </c:pt>
                <c:pt idx="1581">
                  <c:v>-1.4999999999999999E-2</c:v>
                </c:pt>
                <c:pt idx="1582">
                  <c:v>-1.6E-2</c:v>
                </c:pt>
                <c:pt idx="1583">
                  <c:v>-8.0000000000000002E-3</c:v>
                </c:pt>
                <c:pt idx="1584">
                  <c:v>-1.7000000000000001E-2</c:v>
                </c:pt>
                <c:pt idx="1585">
                  <c:v>1E-3</c:v>
                </c:pt>
                <c:pt idx="1586">
                  <c:v>1.0999999999999999E-2</c:v>
                </c:pt>
                <c:pt idx="1587">
                  <c:v>-3.0000000000000001E-3</c:v>
                </c:pt>
                <c:pt idx="1588">
                  <c:v>0.02</c:v>
                </c:pt>
                <c:pt idx="1589">
                  <c:v>1.2999999999999999E-2</c:v>
                </c:pt>
                <c:pt idx="1590">
                  <c:v>-4.0000000000000001E-3</c:v>
                </c:pt>
                <c:pt idx="1591">
                  <c:v>1.2999999999999999E-2</c:v>
                </c:pt>
                <c:pt idx="1592">
                  <c:v>2.9000000000000001E-2</c:v>
                </c:pt>
                <c:pt idx="1593">
                  <c:v>2.1000000000000001E-2</c:v>
                </c:pt>
                <c:pt idx="1594">
                  <c:v>1.6E-2</c:v>
                </c:pt>
                <c:pt idx="1595">
                  <c:v>3.2000000000000001E-2</c:v>
                </c:pt>
                <c:pt idx="1596">
                  <c:v>3.7999999999999999E-2</c:v>
                </c:pt>
                <c:pt idx="1597">
                  <c:v>1.4E-2</c:v>
                </c:pt>
                <c:pt idx="1598">
                  <c:v>2.1999999999999999E-2</c:v>
                </c:pt>
                <c:pt idx="1599">
                  <c:v>0</c:v>
                </c:pt>
                <c:pt idx="1600">
                  <c:v>1E-3</c:v>
                </c:pt>
                <c:pt idx="1601">
                  <c:v>-1E-3</c:v>
                </c:pt>
                <c:pt idx="1602">
                  <c:v>-8.0000000000000002E-3</c:v>
                </c:pt>
                <c:pt idx="1603">
                  <c:v>-2E-3</c:v>
                </c:pt>
                <c:pt idx="1604">
                  <c:v>8.9999999999999993E-3</c:v>
                </c:pt>
                <c:pt idx="1605">
                  <c:v>1.2999999999999999E-2</c:v>
                </c:pt>
                <c:pt idx="1606">
                  <c:v>0.04</c:v>
                </c:pt>
                <c:pt idx="1607">
                  <c:v>3.6999999999999998E-2</c:v>
                </c:pt>
                <c:pt idx="1608">
                  <c:v>5.1999999999999998E-2</c:v>
                </c:pt>
                <c:pt idx="1609">
                  <c:v>6.2E-2</c:v>
                </c:pt>
                <c:pt idx="1610">
                  <c:v>4.8000000000000001E-2</c:v>
                </c:pt>
                <c:pt idx="1611">
                  <c:v>3.5000000000000003E-2</c:v>
                </c:pt>
                <c:pt idx="1612">
                  <c:v>7.9000000000000001E-2</c:v>
                </c:pt>
                <c:pt idx="1613">
                  <c:v>6.0999999999999999E-2</c:v>
                </c:pt>
                <c:pt idx="1614">
                  <c:v>2.9000000000000001E-2</c:v>
                </c:pt>
                <c:pt idx="1615">
                  <c:v>3.9E-2</c:v>
                </c:pt>
                <c:pt idx="1616">
                  <c:v>3.7999999999999999E-2</c:v>
                </c:pt>
                <c:pt idx="1617">
                  <c:v>5.0000000000000001E-3</c:v>
                </c:pt>
                <c:pt idx="1618">
                  <c:v>2.1000000000000001E-2</c:v>
                </c:pt>
                <c:pt idx="1619">
                  <c:v>3.0000000000000001E-3</c:v>
                </c:pt>
                <c:pt idx="1620">
                  <c:v>1.0999999999999999E-2</c:v>
                </c:pt>
                <c:pt idx="1621">
                  <c:v>1.2999999999999999E-2</c:v>
                </c:pt>
                <c:pt idx="1622">
                  <c:v>6.0000000000000001E-3</c:v>
                </c:pt>
                <c:pt idx="1623">
                  <c:v>7.0000000000000001E-3</c:v>
                </c:pt>
                <c:pt idx="1624">
                  <c:v>-1.2E-2</c:v>
                </c:pt>
                <c:pt idx="1625">
                  <c:v>-1E-3</c:v>
                </c:pt>
                <c:pt idx="1626">
                  <c:v>4.0000000000000001E-3</c:v>
                </c:pt>
                <c:pt idx="1627">
                  <c:v>1.4E-2</c:v>
                </c:pt>
                <c:pt idx="1628">
                  <c:v>1.0999999999999999E-2</c:v>
                </c:pt>
                <c:pt idx="1629">
                  <c:v>2.9000000000000001E-2</c:v>
                </c:pt>
                <c:pt idx="1630">
                  <c:v>3.3000000000000002E-2</c:v>
                </c:pt>
                <c:pt idx="1631">
                  <c:v>2.1999999999999999E-2</c:v>
                </c:pt>
                <c:pt idx="1632">
                  <c:v>2.4E-2</c:v>
                </c:pt>
                <c:pt idx="1633">
                  <c:v>2.3E-2</c:v>
                </c:pt>
                <c:pt idx="1634">
                  <c:v>3.7999999999999999E-2</c:v>
                </c:pt>
                <c:pt idx="1635">
                  <c:v>4.9000000000000002E-2</c:v>
                </c:pt>
                <c:pt idx="1636">
                  <c:v>3.5000000000000003E-2</c:v>
                </c:pt>
                <c:pt idx="1637">
                  <c:v>2.3E-2</c:v>
                </c:pt>
                <c:pt idx="1638">
                  <c:v>3.5000000000000003E-2</c:v>
                </c:pt>
                <c:pt idx="1639">
                  <c:v>5.6000000000000001E-2</c:v>
                </c:pt>
                <c:pt idx="1640">
                  <c:v>7.8E-2</c:v>
                </c:pt>
                <c:pt idx="1641">
                  <c:v>7.8E-2</c:v>
                </c:pt>
                <c:pt idx="1642">
                  <c:v>4.8000000000000001E-2</c:v>
                </c:pt>
                <c:pt idx="1643">
                  <c:v>0.08</c:v>
                </c:pt>
                <c:pt idx="1644">
                  <c:v>0.01</c:v>
                </c:pt>
                <c:pt idx="1645">
                  <c:v>0.01</c:v>
                </c:pt>
                <c:pt idx="1646">
                  <c:v>-2.1000000000000001E-2</c:v>
                </c:pt>
                <c:pt idx="1647">
                  <c:v>0</c:v>
                </c:pt>
                <c:pt idx="1648">
                  <c:v>-1.7000000000000001E-2</c:v>
                </c:pt>
                <c:pt idx="1649">
                  <c:v>-6.0000000000000001E-3</c:v>
                </c:pt>
                <c:pt idx="1650">
                  <c:v>7.0000000000000001E-3</c:v>
                </c:pt>
                <c:pt idx="1651">
                  <c:v>-2.5000000000000001E-2</c:v>
                </c:pt>
                <c:pt idx="1652">
                  <c:v>-1.2E-2</c:v>
                </c:pt>
                <c:pt idx="1653">
                  <c:v>2.1999999999999999E-2</c:v>
                </c:pt>
                <c:pt idx="1654">
                  <c:v>2.9000000000000001E-2</c:v>
                </c:pt>
                <c:pt idx="1655">
                  <c:v>1.7000000000000001E-2</c:v>
                </c:pt>
                <c:pt idx="1656">
                  <c:v>0.03</c:v>
                </c:pt>
                <c:pt idx="1657">
                  <c:v>4.7E-2</c:v>
                </c:pt>
                <c:pt idx="1658">
                  <c:v>3.5999999999999997E-2</c:v>
                </c:pt>
                <c:pt idx="1659">
                  <c:v>6.3E-2</c:v>
                </c:pt>
                <c:pt idx="1660">
                  <c:v>6.8000000000000005E-2</c:v>
                </c:pt>
                <c:pt idx="1661">
                  <c:v>6.4000000000000001E-2</c:v>
                </c:pt>
                <c:pt idx="1662">
                  <c:v>7.6999999999999999E-2</c:v>
                </c:pt>
                <c:pt idx="1663">
                  <c:v>4.9000000000000002E-2</c:v>
                </c:pt>
                <c:pt idx="1664">
                  <c:v>2.3E-2</c:v>
                </c:pt>
                <c:pt idx="1665">
                  <c:v>7.0000000000000007E-2</c:v>
                </c:pt>
                <c:pt idx="1666">
                  <c:v>5.1999999999999998E-2</c:v>
                </c:pt>
                <c:pt idx="1667">
                  <c:v>3.7999999999999999E-2</c:v>
                </c:pt>
                <c:pt idx="1668">
                  <c:v>5.3999999999999999E-2</c:v>
                </c:pt>
                <c:pt idx="1669">
                  <c:v>6.9000000000000006E-2</c:v>
                </c:pt>
                <c:pt idx="1670">
                  <c:v>5.8000000000000003E-2</c:v>
                </c:pt>
                <c:pt idx="1671">
                  <c:v>6.6000000000000003E-2</c:v>
                </c:pt>
                <c:pt idx="1672">
                  <c:v>6.6000000000000003E-2</c:v>
                </c:pt>
                <c:pt idx="1673">
                  <c:v>9.6000000000000002E-2</c:v>
                </c:pt>
                <c:pt idx="1674">
                  <c:v>0.13300000000000001</c:v>
                </c:pt>
                <c:pt idx="1675">
                  <c:v>0.126</c:v>
                </c:pt>
                <c:pt idx="1676">
                  <c:v>0.13100000000000001</c:v>
                </c:pt>
                <c:pt idx="1677">
                  <c:v>0.14099999999999999</c:v>
                </c:pt>
                <c:pt idx="1678">
                  <c:v>0.14299999999999999</c:v>
                </c:pt>
                <c:pt idx="1679">
                  <c:v>0.184</c:v>
                </c:pt>
                <c:pt idx="1680">
                  <c:v>0.18099999999999999</c:v>
                </c:pt>
                <c:pt idx="1681">
                  <c:v>0.215</c:v>
                </c:pt>
                <c:pt idx="1682">
                  <c:v>0.22</c:v>
                </c:pt>
                <c:pt idx="1683">
                  <c:v>0.218</c:v>
                </c:pt>
                <c:pt idx="1684">
                  <c:v>0.22700000000000001</c:v>
                </c:pt>
                <c:pt idx="1685">
                  <c:v>0.24399999999999999</c:v>
                </c:pt>
                <c:pt idx="1686">
                  <c:v>0.26500000000000001</c:v>
                </c:pt>
                <c:pt idx="1687">
                  <c:v>0.249</c:v>
                </c:pt>
                <c:pt idx="1688">
                  <c:v>0.26100000000000001</c:v>
                </c:pt>
                <c:pt idx="1689">
                  <c:v>0.22700000000000001</c:v>
                </c:pt>
                <c:pt idx="1690">
                  <c:v>0.24399999999999999</c:v>
                </c:pt>
                <c:pt idx="1691">
                  <c:v>0.28100000000000003</c:v>
                </c:pt>
                <c:pt idx="1692">
                  <c:v>0.30499999999999999</c:v>
                </c:pt>
                <c:pt idx="1693">
                  <c:v>0.34200000000000003</c:v>
                </c:pt>
                <c:pt idx="1694">
                  <c:v>0.32500000000000001</c:v>
                </c:pt>
                <c:pt idx="1695">
                  <c:v>0.33100000000000002</c:v>
                </c:pt>
                <c:pt idx="1696">
                  <c:v>0.32</c:v>
                </c:pt>
                <c:pt idx="1697">
                  <c:v>0.29099999999999998</c:v>
                </c:pt>
                <c:pt idx="1698">
                  <c:v>0.27300000000000002</c:v>
                </c:pt>
                <c:pt idx="1699">
                  <c:v>0.26900000000000002</c:v>
                </c:pt>
                <c:pt idx="1700">
                  <c:v>0.28399999999999997</c:v>
                </c:pt>
                <c:pt idx="1701">
                  <c:v>0.29099999999999998</c:v>
                </c:pt>
                <c:pt idx="1702">
                  <c:v>0.28999999999999998</c:v>
                </c:pt>
                <c:pt idx="1703">
                  <c:v>0.24299999999999999</c:v>
                </c:pt>
                <c:pt idx="1704">
                  <c:v>0.245</c:v>
                </c:pt>
                <c:pt idx="1705">
                  <c:v>0.26100000000000001</c:v>
                </c:pt>
                <c:pt idx="1706">
                  <c:v>0.251</c:v>
                </c:pt>
                <c:pt idx="1707">
                  <c:v>0.26200000000000001</c:v>
                </c:pt>
                <c:pt idx="1708">
                  <c:v>0.27400000000000002</c:v>
                </c:pt>
                <c:pt idx="1709">
                  <c:v>0.29399999999999998</c:v>
                </c:pt>
                <c:pt idx="1710">
                  <c:v>0.14399999999999999</c:v>
                </c:pt>
                <c:pt idx="1711">
                  <c:v>0.14499999999999999</c:v>
                </c:pt>
                <c:pt idx="1712">
                  <c:v>0.16800000000000001</c:v>
                </c:pt>
                <c:pt idx="1713">
                  <c:v>0.17699999999999999</c:v>
                </c:pt>
                <c:pt idx="1714">
                  <c:v>0.16500000000000001</c:v>
                </c:pt>
                <c:pt idx="1715">
                  <c:v>0.17100000000000001</c:v>
                </c:pt>
                <c:pt idx="1716">
                  <c:v>0.17299999999999999</c:v>
                </c:pt>
                <c:pt idx="1717">
                  <c:v>0.16800000000000001</c:v>
                </c:pt>
                <c:pt idx="1718">
                  <c:v>0.187</c:v>
                </c:pt>
                <c:pt idx="1719">
                  <c:v>0.191</c:v>
                </c:pt>
                <c:pt idx="1720">
                  <c:v>0.22</c:v>
                </c:pt>
                <c:pt idx="1721">
                  <c:v>0.21099999999999999</c:v>
                </c:pt>
                <c:pt idx="1722">
                  <c:v>0.23</c:v>
                </c:pt>
                <c:pt idx="1723">
                  <c:v>0.23799999999999999</c:v>
                </c:pt>
                <c:pt idx="1724">
                  <c:v>0.24199999999999999</c:v>
                </c:pt>
                <c:pt idx="1725">
                  <c:v>0.251</c:v>
                </c:pt>
                <c:pt idx="1726">
                  <c:v>0.25700000000000001</c:v>
                </c:pt>
                <c:pt idx="1727">
                  <c:v>0.26100000000000001</c:v>
                </c:pt>
                <c:pt idx="1728">
                  <c:v>0.32600000000000001</c:v>
                </c:pt>
                <c:pt idx="1729">
                  <c:v>0.27</c:v>
                </c:pt>
                <c:pt idx="1730">
                  <c:v>0.28299999999999997</c:v>
                </c:pt>
                <c:pt idx="1731">
                  <c:v>0.27600000000000002</c:v>
                </c:pt>
                <c:pt idx="1732">
                  <c:v>0.28399999999999997</c:v>
                </c:pt>
                <c:pt idx="1733">
                  <c:v>0.29799999999999999</c:v>
                </c:pt>
                <c:pt idx="1734">
                  <c:v>0.26300000000000001</c:v>
                </c:pt>
                <c:pt idx="1735">
                  <c:v>0.22800000000000001</c:v>
                </c:pt>
                <c:pt idx="1736">
                  <c:v>0.224</c:v>
                </c:pt>
                <c:pt idx="1737">
                  <c:v>0.247</c:v>
                </c:pt>
                <c:pt idx="1738">
                  <c:v>0.26400000000000001</c:v>
                </c:pt>
                <c:pt idx="1739">
                  <c:v>0.28000000000000003</c:v>
                </c:pt>
                <c:pt idx="1740">
                  <c:v>0.33200000000000002</c:v>
                </c:pt>
                <c:pt idx="1741">
                  <c:v>0.34499999999999997</c:v>
                </c:pt>
                <c:pt idx="1742">
                  <c:v>0.32800000000000001</c:v>
                </c:pt>
                <c:pt idx="1743">
                  <c:v>0.32600000000000001</c:v>
                </c:pt>
                <c:pt idx="1744">
                  <c:v>0.32800000000000001</c:v>
                </c:pt>
                <c:pt idx="1745">
                  <c:v>0.318</c:v>
                </c:pt>
                <c:pt idx="1746">
                  <c:v>0.33300000000000002</c:v>
                </c:pt>
                <c:pt idx="1747">
                  <c:v>0.33700000000000002</c:v>
                </c:pt>
                <c:pt idx="1748">
                  <c:v>0.36399999999999999</c:v>
                </c:pt>
                <c:pt idx="1749">
                  <c:v>0.35899999999999999</c:v>
                </c:pt>
                <c:pt idx="1750">
                  <c:v>0.34200000000000003</c:v>
                </c:pt>
                <c:pt idx="1751">
                  <c:v>0.371</c:v>
                </c:pt>
                <c:pt idx="1752">
                  <c:v>0.33800000000000002</c:v>
                </c:pt>
                <c:pt idx="1753">
                  <c:v>0.31900000000000001</c:v>
                </c:pt>
                <c:pt idx="1754">
                  <c:v>0.33500000000000002</c:v>
                </c:pt>
                <c:pt idx="1755">
                  <c:v>0.35</c:v>
                </c:pt>
                <c:pt idx="1756">
                  <c:v>0.36199999999999999</c:v>
                </c:pt>
                <c:pt idx="1757">
                  <c:v>0.36099999999999999</c:v>
                </c:pt>
                <c:pt idx="1758">
                  <c:v>0.37</c:v>
                </c:pt>
                <c:pt idx="1759">
                  <c:v>0.38600000000000001</c:v>
                </c:pt>
                <c:pt idx="1760">
                  <c:v>0.373</c:v>
                </c:pt>
                <c:pt idx="1761">
                  <c:v>0.35699999999999998</c:v>
                </c:pt>
                <c:pt idx="1762">
                  <c:v>0.36599999999999999</c:v>
                </c:pt>
                <c:pt idx="1763">
                  <c:v>0.39700000000000002</c:v>
                </c:pt>
                <c:pt idx="1764">
                  <c:v>0.39100000000000001</c:v>
                </c:pt>
                <c:pt idx="1765">
                  <c:v>0.441</c:v>
                </c:pt>
                <c:pt idx="1766">
                  <c:v>0.41</c:v>
                </c:pt>
                <c:pt idx="1767">
                  <c:v>0.37</c:v>
                </c:pt>
                <c:pt idx="1768">
                  <c:v>0.36399999999999999</c:v>
                </c:pt>
                <c:pt idx="1769">
                  <c:v>0.379</c:v>
                </c:pt>
                <c:pt idx="1770">
                  <c:v>0.38400000000000001</c:v>
                </c:pt>
                <c:pt idx="1771">
                  <c:v>0.38800000000000001</c:v>
                </c:pt>
                <c:pt idx="1772">
                  <c:v>0.38300000000000001</c:v>
                </c:pt>
                <c:pt idx="1773">
                  <c:v>0.38</c:v>
                </c:pt>
                <c:pt idx="1774">
                  <c:v>0.39200000000000002</c:v>
                </c:pt>
                <c:pt idx="1775">
                  <c:v>0.44</c:v>
                </c:pt>
                <c:pt idx="1776">
                  <c:v>0.44</c:v>
                </c:pt>
                <c:pt idx="1777">
                  <c:v>0.45100000000000001</c:v>
                </c:pt>
                <c:pt idx="1778">
                  <c:v>0.42199999999999999</c:v>
                </c:pt>
                <c:pt idx="1779">
                  <c:v>0.41299999999999998</c:v>
                </c:pt>
                <c:pt idx="1780">
                  <c:v>0.42</c:v>
                </c:pt>
                <c:pt idx="1781">
                  <c:v>0.41599999999999998</c:v>
                </c:pt>
                <c:pt idx="1782">
                  <c:v>0.39900000000000002</c:v>
                </c:pt>
                <c:pt idx="1783">
                  <c:v>0.35799999999999998</c:v>
                </c:pt>
                <c:pt idx="1784">
                  <c:v>0.36399999999999999</c:v>
                </c:pt>
                <c:pt idx="1785">
                  <c:v>0.372</c:v>
                </c:pt>
                <c:pt idx="1786">
                  <c:v>0.38700000000000001</c:v>
                </c:pt>
                <c:pt idx="1787">
                  <c:v>0.39200000000000002</c:v>
                </c:pt>
                <c:pt idx="1788">
                  <c:v>0.38800000000000001</c:v>
                </c:pt>
                <c:pt idx="1789">
                  <c:v>0.38700000000000001</c:v>
                </c:pt>
                <c:pt idx="1790">
                  <c:v>0.374</c:v>
                </c:pt>
                <c:pt idx="1791">
                  <c:v>0.38100000000000001</c:v>
                </c:pt>
                <c:pt idx="1792">
                  <c:v>0.39700000000000002</c:v>
                </c:pt>
                <c:pt idx="1793">
                  <c:v>0.39800000000000002</c:v>
                </c:pt>
                <c:pt idx="1794">
                  <c:v>0.41399999999999998</c:v>
                </c:pt>
                <c:pt idx="1795">
                  <c:v>0.432</c:v>
                </c:pt>
                <c:pt idx="1796">
                  <c:v>0.40500000000000003</c:v>
                </c:pt>
                <c:pt idx="1797">
                  <c:v>0.38700000000000001</c:v>
                </c:pt>
                <c:pt idx="1798">
                  <c:v>0.40300000000000002</c:v>
                </c:pt>
                <c:pt idx="1799">
                  <c:v>0.41</c:v>
                </c:pt>
                <c:pt idx="1800">
                  <c:v>0.41399999999999998</c:v>
                </c:pt>
                <c:pt idx="1801">
                  <c:v>0.41399999999999998</c:v>
                </c:pt>
                <c:pt idx="1802">
                  <c:v>0.43099999999999999</c:v>
                </c:pt>
                <c:pt idx="1803">
                  <c:v>0.41199999999999998</c:v>
                </c:pt>
                <c:pt idx="1804">
                  <c:v>0.41699999999999998</c:v>
                </c:pt>
                <c:pt idx="1805">
                  <c:v>0.42799999999999999</c:v>
                </c:pt>
                <c:pt idx="1806">
                  <c:v>0.44400000000000001</c:v>
                </c:pt>
                <c:pt idx="1807">
                  <c:v>0.433</c:v>
                </c:pt>
                <c:pt idx="1808">
                  <c:v>0.44400000000000001</c:v>
                </c:pt>
                <c:pt idx="1809">
                  <c:v>0.46400000000000002</c:v>
                </c:pt>
                <c:pt idx="1810">
                  <c:v>0.48199999999999998</c:v>
                </c:pt>
                <c:pt idx="1811">
                  <c:v>0.49199999999999999</c:v>
                </c:pt>
                <c:pt idx="1812">
                  <c:v>0.51100000000000001</c:v>
                </c:pt>
                <c:pt idx="1813">
                  <c:v>0.55800000000000005</c:v>
                </c:pt>
                <c:pt idx="1814">
                  <c:v>0.502</c:v>
                </c:pt>
                <c:pt idx="1815">
                  <c:v>0.45400000000000001</c:v>
                </c:pt>
                <c:pt idx="1816">
                  <c:v>0.45</c:v>
                </c:pt>
                <c:pt idx="1817">
                  <c:v>0.46100000000000002</c:v>
                </c:pt>
                <c:pt idx="1818">
                  <c:v>0.46899999999999997</c:v>
                </c:pt>
                <c:pt idx="1819">
                  <c:v>0.50900000000000001</c:v>
                </c:pt>
                <c:pt idx="1820">
                  <c:v>0.51500000000000001</c:v>
                </c:pt>
                <c:pt idx="1821">
                  <c:v>0.503</c:v>
                </c:pt>
                <c:pt idx="1822">
                  <c:v>0.497</c:v>
                </c:pt>
                <c:pt idx="1823">
                  <c:v>0.51200000000000001</c:v>
                </c:pt>
                <c:pt idx="1824">
                  <c:v>0.53300000000000003</c:v>
                </c:pt>
                <c:pt idx="1825">
                  <c:v>0.52900000000000003</c:v>
                </c:pt>
                <c:pt idx="1826">
                  <c:v>0.53200000000000003</c:v>
                </c:pt>
                <c:pt idx="1827">
                  <c:v>0.55200000000000005</c:v>
                </c:pt>
                <c:pt idx="1828">
                  <c:v>0.52500000000000002</c:v>
                </c:pt>
                <c:pt idx="1829">
                  <c:v>0.501</c:v>
                </c:pt>
                <c:pt idx="1830">
                  <c:v>0.503</c:v>
                </c:pt>
                <c:pt idx="1831">
                  <c:v>0.54100000000000004</c:v>
                </c:pt>
                <c:pt idx="1832">
                  <c:v>0.54400000000000004</c:v>
                </c:pt>
                <c:pt idx="1833">
                  <c:v>0.56000000000000005</c:v>
                </c:pt>
                <c:pt idx="1834">
                  <c:v>0.56000000000000005</c:v>
                </c:pt>
                <c:pt idx="1835">
                  <c:v>0.58599999999999997</c:v>
                </c:pt>
                <c:pt idx="1836">
                  <c:v>0.60699999999999998</c:v>
                </c:pt>
                <c:pt idx="1837">
                  <c:v>0.54500000000000004</c:v>
                </c:pt>
                <c:pt idx="1838">
                  <c:v>0.53100000000000003</c:v>
                </c:pt>
                <c:pt idx="1839">
                  <c:v>0.52700000000000002</c:v>
                </c:pt>
                <c:pt idx="1840">
                  <c:v>0.58199999999999996</c:v>
                </c:pt>
                <c:pt idx="1841">
                  <c:v>0.43</c:v>
                </c:pt>
                <c:pt idx="1842">
                  <c:v>0.39400000000000002</c:v>
                </c:pt>
                <c:pt idx="1843">
                  <c:v>0.34100000000000003</c:v>
                </c:pt>
                <c:pt idx="1844">
                  <c:v>0.35899999999999999</c:v>
                </c:pt>
                <c:pt idx="1845">
                  <c:v>0.36499999999999999</c:v>
                </c:pt>
                <c:pt idx="1846">
                  <c:v>0.37</c:v>
                </c:pt>
                <c:pt idx="1847">
                  <c:v>0.373</c:v>
                </c:pt>
                <c:pt idx="1848">
                  <c:v>0.38500000000000001</c:v>
                </c:pt>
                <c:pt idx="1849">
                  <c:v>0.39700000000000002</c:v>
                </c:pt>
                <c:pt idx="1850">
                  <c:v>0.38</c:v>
                </c:pt>
                <c:pt idx="1851">
                  <c:v>0.35699999999999998</c:v>
                </c:pt>
                <c:pt idx="1852">
                  <c:v>0.41199999999999998</c:v>
                </c:pt>
                <c:pt idx="1853">
                  <c:v>0.39500000000000002</c:v>
                </c:pt>
                <c:pt idx="1854">
                  <c:v>0.42399999999999999</c:v>
                </c:pt>
                <c:pt idx="1855">
                  <c:v>0.39400000000000002</c:v>
                </c:pt>
                <c:pt idx="1856">
                  <c:v>0.41399999999999998</c:v>
                </c:pt>
                <c:pt idx="1857">
                  <c:v>0.38400000000000001</c:v>
                </c:pt>
                <c:pt idx="1858">
                  <c:v>0.38600000000000001</c:v>
                </c:pt>
                <c:pt idx="1859">
                  <c:v>0.44500000000000001</c:v>
                </c:pt>
                <c:pt idx="1860">
                  <c:v>0.376</c:v>
                </c:pt>
                <c:pt idx="1861">
                  <c:v>0.317</c:v>
                </c:pt>
                <c:pt idx="1862">
                  <c:v>0.316</c:v>
                </c:pt>
                <c:pt idx="1863">
                  <c:v>0.28100000000000003</c:v>
                </c:pt>
                <c:pt idx="1864">
                  <c:v>0.22900000000000001</c:v>
                </c:pt>
                <c:pt idx="1865">
                  <c:v>0.20499999999999999</c:v>
                </c:pt>
                <c:pt idx="1866">
                  <c:v>0.20599999999999999</c:v>
                </c:pt>
                <c:pt idx="1867">
                  <c:v>0.218</c:v>
                </c:pt>
                <c:pt idx="1868">
                  <c:v>0.222</c:v>
                </c:pt>
                <c:pt idx="1869">
                  <c:v>0.19400000000000001</c:v>
                </c:pt>
                <c:pt idx="1870">
                  <c:v>0.19400000000000001</c:v>
                </c:pt>
                <c:pt idx="1871">
                  <c:v>0.188</c:v>
                </c:pt>
                <c:pt idx="1872">
                  <c:v>0.185</c:v>
                </c:pt>
                <c:pt idx="1873">
                  <c:v>0.193</c:v>
                </c:pt>
                <c:pt idx="1874">
                  <c:v>0.192</c:v>
                </c:pt>
                <c:pt idx="1875">
                  <c:v>0.19900000000000001</c:v>
                </c:pt>
                <c:pt idx="1876">
                  <c:v>0.217</c:v>
                </c:pt>
                <c:pt idx="1877">
                  <c:v>0.215</c:v>
                </c:pt>
                <c:pt idx="1878">
                  <c:v>0.219</c:v>
                </c:pt>
                <c:pt idx="1879">
                  <c:v>0.23799999999999999</c:v>
                </c:pt>
                <c:pt idx="1880">
                  <c:v>0.255</c:v>
                </c:pt>
                <c:pt idx="1881">
                  <c:v>0.254</c:v>
                </c:pt>
                <c:pt idx="1882">
                  <c:v>0.251</c:v>
                </c:pt>
                <c:pt idx="1883">
                  <c:v>0.26300000000000001</c:v>
                </c:pt>
                <c:pt idx="1884">
                  <c:v>0.251</c:v>
                </c:pt>
                <c:pt idx="1885">
                  <c:v>0.25600000000000001</c:v>
                </c:pt>
                <c:pt idx="1886">
                  <c:v>0.25600000000000001</c:v>
                </c:pt>
                <c:pt idx="1887">
                  <c:v>0.27600000000000002</c:v>
                </c:pt>
                <c:pt idx="1888">
                  <c:v>0.27100000000000002</c:v>
                </c:pt>
                <c:pt idx="1889">
                  <c:v>0.25</c:v>
                </c:pt>
                <c:pt idx="1890">
                  <c:v>0.255</c:v>
                </c:pt>
                <c:pt idx="1891">
                  <c:v>0.255</c:v>
                </c:pt>
                <c:pt idx="1892">
                  <c:v>0.28999999999999998</c:v>
                </c:pt>
                <c:pt idx="1893">
                  <c:v>0.28399999999999997</c:v>
                </c:pt>
                <c:pt idx="1894">
                  <c:v>0.27900000000000003</c:v>
                </c:pt>
                <c:pt idx="1895">
                  <c:v>0.28799999999999998</c:v>
                </c:pt>
                <c:pt idx="1896">
                  <c:v>0.249</c:v>
                </c:pt>
                <c:pt idx="1897">
                  <c:v>0.27100000000000002</c:v>
                </c:pt>
                <c:pt idx="1898">
                  <c:v>0.28999999999999998</c:v>
                </c:pt>
                <c:pt idx="1899">
                  <c:v>0.312</c:v>
                </c:pt>
                <c:pt idx="1900">
                  <c:v>0.314</c:v>
                </c:pt>
                <c:pt idx="1901">
                  <c:v>0.30099999999999999</c:v>
                </c:pt>
                <c:pt idx="1902">
                  <c:v>0.28199999999999997</c:v>
                </c:pt>
                <c:pt idx="1903">
                  <c:v>0.27</c:v>
                </c:pt>
                <c:pt idx="1904">
                  <c:v>0.27600000000000002</c:v>
                </c:pt>
                <c:pt idx="1905">
                  <c:v>0.26400000000000001</c:v>
                </c:pt>
                <c:pt idx="1906">
                  <c:v>0.25800000000000001</c:v>
                </c:pt>
                <c:pt idx="1907">
                  <c:v>0.27900000000000003</c:v>
                </c:pt>
                <c:pt idx="1908">
                  <c:v>0.30499999999999999</c:v>
                </c:pt>
                <c:pt idx="1909">
                  <c:v>0.30499999999999999</c:v>
                </c:pt>
                <c:pt idx="1910">
                  <c:v>0.316</c:v>
                </c:pt>
                <c:pt idx="1911">
                  <c:v>0.308</c:v>
                </c:pt>
                <c:pt idx="1912">
                  <c:v>0.30599999999999999</c:v>
                </c:pt>
                <c:pt idx="1913">
                  <c:v>0.29499999999999998</c:v>
                </c:pt>
                <c:pt idx="1914">
                  <c:v>0.29799999999999999</c:v>
                </c:pt>
                <c:pt idx="1915">
                  <c:v>0.307</c:v>
                </c:pt>
                <c:pt idx="1916">
                  <c:v>0.313</c:v>
                </c:pt>
                <c:pt idx="1917">
                  <c:v>0.318</c:v>
                </c:pt>
                <c:pt idx="1918">
                  <c:v>0.312</c:v>
                </c:pt>
                <c:pt idx="1919">
                  <c:v>0.30499999999999999</c:v>
                </c:pt>
                <c:pt idx="1920">
                  <c:v>0.29599999999999999</c:v>
                </c:pt>
                <c:pt idx="1921">
                  <c:v>0.307</c:v>
                </c:pt>
                <c:pt idx="1922">
                  <c:v>0.308</c:v>
                </c:pt>
                <c:pt idx="1923">
                  <c:v>0.307</c:v>
                </c:pt>
                <c:pt idx="1924">
                  <c:v>0.307</c:v>
                </c:pt>
                <c:pt idx="1925">
                  <c:v>0.311</c:v>
                </c:pt>
                <c:pt idx="1926">
                  <c:v>0.312</c:v>
                </c:pt>
                <c:pt idx="1927">
                  <c:v>0.307</c:v>
                </c:pt>
                <c:pt idx="1928">
                  <c:v>0.312</c:v>
                </c:pt>
                <c:pt idx="1929">
                  <c:v>0.28399999999999997</c:v>
                </c:pt>
                <c:pt idx="1930">
                  <c:v>0.29199999999999998</c:v>
                </c:pt>
                <c:pt idx="1931">
                  <c:v>0.34399999999999997</c:v>
                </c:pt>
                <c:pt idx="1932">
                  <c:v>0.315</c:v>
                </c:pt>
                <c:pt idx="1933">
                  <c:v>0.28299999999999997</c:v>
                </c:pt>
                <c:pt idx="1934">
                  <c:v>0.27700000000000002</c:v>
                </c:pt>
                <c:pt idx="1935">
                  <c:v>0.28100000000000003</c:v>
                </c:pt>
                <c:pt idx="1936">
                  <c:v>0.316</c:v>
                </c:pt>
                <c:pt idx="1937">
                  <c:v>0.32800000000000001</c:v>
                </c:pt>
                <c:pt idx="1938">
                  <c:v>0.32800000000000001</c:v>
                </c:pt>
                <c:pt idx="1939">
                  <c:v>0.35499999999999998</c:v>
                </c:pt>
                <c:pt idx="1940">
                  <c:v>0.34599999999999997</c:v>
                </c:pt>
                <c:pt idx="1941">
                  <c:v>0.34300000000000003</c:v>
                </c:pt>
                <c:pt idx="1942">
                  <c:v>0.33400000000000002</c:v>
                </c:pt>
                <c:pt idx="1943">
                  <c:v>0.33800000000000002</c:v>
                </c:pt>
                <c:pt idx="1944">
                  <c:v>0.33500000000000002</c:v>
                </c:pt>
                <c:pt idx="1945">
                  <c:v>0.35299999999999998</c:v>
                </c:pt>
                <c:pt idx="1946">
                  <c:v>0.371</c:v>
                </c:pt>
                <c:pt idx="1947">
                  <c:v>0.377</c:v>
                </c:pt>
                <c:pt idx="1948">
                  <c:v>0.38700000000000001</c:v>
                </c:pt>
                <c:pt idx="1949">
                  <c:v>0.39100000000000001</c:v>
                </c:pt>
                <c:pt idx="1950">
                  <c:v>0.39400000000000002</c:v>
                </c:pt>
                <c:pt idx="1951">
                  <c:v>0.38300000000000001</c:v>
                </c:pt>
                <c:pt idx="1952">
                  <c:v>0.39200000000000002</c:v>
                </c:pt>
                <c:pt idx="1953">
                  <c:v>0.38</c:v>
                </c:pt>
                <c:pt idx="1954">
                  <c:v>0.39600000000000002</c:v>
                </c:pt>
                <c:pt idx="1955">
                  <c:v>0.39900000000000002</c:v>
                </c:pt>
                <c:pt idx="1956">
                  <c:v>0.40600000000000003</c:v>
                </c:pt>
                <c:pt idx="1957">
                  <c:v>0.41199999999999998</c:v>
                </c:pt>
                <c:pt idx="1958">
                  <c:v>0.41799999999999998</c:v>
                </c:pt>
                <c:pt idx="1959">
                  <c:v>0.41699999999999998</c:v>
                </c:pt>
                <c:pt idx="1960">
                  <c:v>0.42499999999999999</c:v>
                </c:pt>
                <c:pt idx="1961">
                  <c:v>0.40799999999999997</c:v>
                </c:pt>
                <c:pt idx="1962">
                  <c:v>0.41299999999999998</c:v>
                </c:pt>
                <c:pt idx="1963">
                  <c:v>0.42499999999999999</c:v>
                </c:pt>
                <c:pt idx="1964">
                  <c:v>0.40500000000000003</c:v>
                </c:pt>
                <c:pt idx="1965">
                  <c:v>0.39700000000000002</c:v>
                </c:pt>
                <c:pt idx="1966">
                  <c:v>0.39200000000000002</c:v>
                </c:pt>
                <c:pt idx="1967">
                  <c:v>0.39800000000000002</c:v>
                </c:pt>
                <c:pt idx="1968">
                  <c:v>0.40899999999999997</c:v>
                </c:pt>
                <c:pt idx="1969">
                  <c:v>0.40899999999999997</c:v>
                </c:pt>
                <c:pt idx="1970">
                  <c:v>0.41499999999999998</c:v>
                </c:pt>
                <c:pt idx="1971">
                  <c:v>0.443</c:v>
                </c:pt>
                <c:pt idx="1972">
                  <c:v>0.438</c:v>
                </c:pt>
                <c:pt idx="1973">
                  <c:v>0.41899999999999998</c:v>
                </c:pt>
                <c:pt idx="1974">
                  <c:v>0.40500000000000003</c:v>
                </c:pt>
                <c:pt idx="1975">
                  <c:v>0.40200000000000002</c:v>
                </c:pt>
                <c:pt idx="1976">
                  <c:v>0.41499999999999998</c:v>
                </c:pt>
                <c:pt idx="1977">
                  <c:v>0.42099999999999999</c:v>
                </c:pt>
                <c:pt idx="1978">
                  <c:v>0.44</c:v>
                </c:pt>
                <c:pt idx="1979">
                  <c:v>0.41799999999999998</c:v>
                </c:pt>
                <c:pt idx="1980">
                  <c:v>0.437</c:v>
                </c:pt>
                <c:pt idx="1981">
                  <c:v>0.42899999999999999</c:v>
                </c:pt>
                <c:pt idx="1982">
                  <c:v>0.435</c:v>
                </c:pt>
                <c:pt idx="1983">
                  <c:v>0.43099999999999999</c:v>
                </c:pt>
                <c:pt idx="1984">
                  <c:v>0.441</c:v>
                </c:pt>
                <c:pt idx="1985">
                  <c:v>0.45500000000000002</c:v>
                </c:pt>
                <c:pt idx="1986">
                  <c:v>0.47799999999999998</c:v>
                </c:pt>
                <c:pt idx="1987">
                  <c:v>0.48</c:v>
                </c:pt>
                <c:pt idx="1988">
                  <c:v>0.48499999999999999</c:v>
                </c:pt>
                <c:pt idx="1989">
                  <c:v>0.48399999999999999</c:v>
                </c:pt>
                <c:pt idx="1990">
                  <c:v>0.47299999999999998</c:v>
                </c:pt>
                <c:pt idx="1991">
                  <c:v>0.48099999999999998</c:v>
                </c:pt>
                <c:pt idx="1992">
                  <c:v>0.46400000000000002</c:v>
                </c:pt>
                <c:pt idx="1993">
                  <c:v>0.46600000000000003</c:v>
                </c:pt>
                <c:pt idx="1994">
                  <c:v>0.45</c:v>
                </c:pt>
                <c:pt idx="1995">
                  <c:v>0.48299999999999998</c:v>
                </c:pt>
                <c:pt idx="1996">
                  <c:v>0.42599999999999999</c:v>
                </c:pt>
                <c:pt idx="1997">
                  <c:v>0.42899999999999999</c:v>
                </c:pt>
                <c:pt idx="1998">
                  <c:v>0.44800000000000001</c:v>
                </c:pt>
                <c:pt idx="1999">
                  <c:v>0.46700000000000003</c:v>
                </c:pt>
                <c:pt idx="2000">
                  <c:v>0.45500000000000002</c:v>
                </c:pt>
                <c:pt idx="2001">
                  <c:v>0.44600000000000001</c:v>
                </c:pt>
                <c:pt idx="2002">
                  <c:v>0.441</c:v>
                </c:pt>
                <c:pt idx="2003">
                  <c:v>0.45400000000000001</c:v>
                </c:pt>
                <c:pt idx="2004">
                  <c:v>0.46</c:v>
                </c:pt>
                <c:pt idx="2005">
                  <c:v>0.45900000000000002</c:v>
                </c:pt>
                <c:pt idx="2006">
                  <c:v>0.42399999999999999</c:v>
                </c:pt>
                <c:pt idx="2007">
                  <c:v>0.443</c:v>
                </c:pt>
                <c:pt idx="2008">
                  <c:v>0.46600000000000003</c:v>
                </c:pt>
                <c:pt idx="2009">
                  <c:v>0.46899999999999997</c:v>
                </c:pt>
                <c:pt idx="2010">
                  <c:v>0.45400000000000001</c:v>
                </c:pt>
                <c:pt idx="2011">
                  <c:v>0.47899999999999998</c:v>
                </c:pt>
                <c:pt idx="2012">
                  <c:v>0.48899999999999999</c:v>
                </c:pt>
                <c:pt idx="2013">
                  <c:v>0.47599999999999998</c:v>
                </c:pt>
                <c:pt idx="2014">
                  <c:v>0.499</c:v>
                </c:pt>
                <c:pt idx="2015">
                  <c:v>0.54200000000000004</c:v>
                </c:pt>
                <c:pt idx="2016">
                  <c:v>0.50900000000000001</c:v>
                </c:pt>
                <c:pt idx="2017">
                  <c:v>0.496</c:v>
                </c:pt>
                <c:pt idx="2018">
                  <c:v>0.48299999999999998</c:v>
                </c:pt>
                <c:pt idx="2019">
                  <c:v>0.505</c:v>
                </c:pt>
                <c:pt idx="2020">
                  <c:v>0.498</c:v>
                </c:pt>
                <c:pt idx="2021">
                  <c:v>0.47599999999999998</c:v>
                </c:pt>
                <c:pt idx="2022">
                  <c:v>0.504</c:v>
                </c:pt>
                <c:pt idx="2023">
                  <c:v>0.48199999999999998</c:v>
                </c:pt>
                <c:pt idx="2024">
                  <c:v>0.45</c:v>
                </c:pt>
                <c:pt idx="2025">
                  <c:v>0.46400000000000002</c:v>
                </c:pt>
                <c:pt idx="2026">
                  <c:v>0.51100000000000001</c:v>
                </c:pt>
                <c:pt idx="2027">
                  <c:v>0.51</c:v>
                </c:pt>
                <c:pt idx="2028">
                  <c:v>0.5</c:v>
                </c:pt>
                <c:pt idx="2029">
                  <c:v>0.48499999999999999</c:v>
                </c:pt>
                <c:pt idx="2030">
                  <c:v>0.50900000000000001</c:v>
                </c:pt>
                <c:pt idx="2031">
                  <c:v>0.503</c:v>
                </c:pt>
                <c:pt idx="2032">
                  <c:v>0.5</c:v>
                </c:pt>
                <c:pt idx="2033">
                  <c:v>0.51400000000000001</c:v>
                </c:pt>
                <c:pt idx="2034">
                  <c:v>0.50700000000000001</c:v>
                </c:pt>
                <c:pt idx="2035">
                  <c:v>0.55400000000000005</c:v>
                </c:pt>
                <c:pt idx="2036">
                  <c:v>0.56000000000000005</c:v>
                </c:pt>
                <c:pt idx="2037">
                  <c:v>0.56999999999999995</c:v>
                </c:pt>
                <c:pt idx="2038">
                  <c:v>0.57399999999999995</c:v>
                </c:pt>
                <c:pt idx="2039">
                  <c:v>0.58499999999999996</c:v>
                </c:pt>
                <c:pt idx="2040">
                  <c:v>0.57899999999999996</c:v>
                </c:pt>
                <c:pt idx="2041">
                  <c:v>0.58099999999999996</c:v>
                </c:pt>
                <c:pt idx="2042">
                  <c:v>0.627</c:v>
                </c:pt>
                <c:pt idx="2043">
                  <c:v>0.61799999999999999</c:v>
                </c:pt>
                <c:pt idx="2044">
                  <c:v>0.62</c:v>
                </c:pt>
                <c:pt idx="2045">
                  <c:v>0.61</c:v>
                </c:pt>
                <c:pt idx="2046">
                  <c:v>0.626</c:v>
                </c:pt>
                <c:pt idx="2047">
                  <c:v>0.64200000000000002</c:v>
                </c:pt>
                <c:pt idx="2048">
                  <c:v>0.65200000000000002</c:v>
                </c:pt>
                <c:pt idx="2049">
                  <c:v>0.64</c:v>
                </c:pt>
                <c:pt idx="2050">
                  <c:v>0.65200000000000002</c:v>
                </c:pt>
                <c:pt idx="2051">
                  <c:v>0.64700000000000002</c:v>
                </c:pt>
                <c:pt idx="2052">
                  <c:v>0.629</c:v>
                </c:pt>
                <c:pt idx="2053">
                  <c:v>0.629</c:v>
                </c:pt>
                <c:pt idx="2054">
                  <c:v>0.64200000000000002</c:v>
                </c:pt>
                <c:pt idx="2055">
                  <c:v>0.65200000000000002</c:v>
                </c:pt>
                <c:pt idx="2056">
                  <c:v>0.64800000000000002</c:v>
                </c:pt>
                <c:pt idx="2057">
                  <c:v>0.64100000000000001</c:v>
                </c:pt>
                <c:pt idx="2058">
                  <c:v>0.63400000000000001</c:v>
                </c:pt>
                <c:pt idx="2059">
                  <c:v>0.625</c:v>
                </c:pt>
                <c:pt idx="2060">
                  <c:v>0.63</c:v>
                </c:pt>
                <c:pt idx="2061">
                  <c:v>0.63100000000000001</c:v>
                </c:pt>
                <c:pt idx="2062">
                  <c:v>0.63600000000000001</c:v>
                </c:pt>
                <c:pt idx="2063">
                  <c:v>0.628</c:v>
                </c:pt>
                <c:pt idx="2064">
                  <c:v>0.64100000000000001</c:v>
                </c:pt>
                <c:pt idx="2065">
                  <c:v>0.64</c:v>
                </c:pt>
                <c:pt idx="2066">
                  <c:v>0.629</c:v>
                </c:pt>
                <c:pt idx="2067">
                  <c:v>0.64100000000000001</c:v>
                </c:pt>
                <c:pt idx="2068">
                  <c:v>0.65</c:v>
                </c:pt>
                <c:pt idx="2069">
                  <c:v>0.66500000000000004</c:v>
                </c:pt>
                <c:pt idx="2070">
                  <c:v>0.66500000000000004</c:v>
                </c:pt>
                <c:pt idx="2071">
                  <c:v>0.69599999999999995</c:v>
                </c:pt>
                <c:pt idx="2072">
                  <c:v>0.64700000000000002</c:v>
                </c:pt>
                <c:pt idx="2073">
                  <c:v>0.66</c:v>
                </c:pt>
                <c:pt idx="2074">
                  <c:v>0.66600000000000004</c:v>
                </c:pt>
                <c:pt idx="2075">
                  <c:v>0.66600000000000004</c:v>
                </c:pt>
                <c:pt idx="2076">
                  <c:v>0.65600000000000003</c:v>
                </c:pt>
                <c:pt idx="2077">
                  <c:v>0.68200000000000005</c:v>
                </c:pt>
                <c:pt idx="2078">
                  <c:v>0.68400000000000005</c:v>
                </c:pt>
                <c:pt idx="2079">
                  <c:v>0.68500000000000005</c:v>
                </c:pt>
                <c:pt idx="2080">
                  <c:v>0.69399999999999995</c:v>
                </c:pt>
                <c:pt idx="2081">
                  <c:v>0.69399999999999995</c:v>
                </c:pt>
                <c:pt idx="2082">
                  <c:v>0.71899999999999997</c:v>
                </c:pt>
                <c:pt idx="2083">
                  <c:v>0.71199999999999997</c:v>
                </c:pt>
                <c:pt idx="2084">
                  <c:v>0.69499999999999995</c:v>
                </c:pt>
                <c:pt idx="2085">
                  <c:v>0.70599999999999996</c:v>
                </c:pt>
                <c:pt idx="2086">
                  <c:v>0.71699999999999997</c:v>
                </c:pt>
                <c:pt idx="2087">
                  <c:v>0.73299999999999998</c:v>
                </c:pt>
                <c:pt idx="2088">
                  <c:v>0.70299999999999996</c:v>
                </c:pt>
                <c:pt idx="2089">
                  <c:v>0.69</c:v>
                </c:pt>
                <c:pt idx="2090">
                  <c:v>0.68500000000000005</c:v>
                </c:pt>
                <c:pt idx="2091">
                  <c:v>0.78100000000000003</c:v>
                </c:pt>
                <c:pt idx="2092">
                  <c:v>0.78400000000000003</c:v>
                </c:pt>
                <c:pt idx="2093">
                  <c:v>0.75600000000000001</c:v>
                </c:pt>
                <c:pt idx="2094">
                  <c:v>0.74299999999999999</c:v>
                </c:pt>
                <c:pt idx="2095">
                  <c:v>0.77300000000000002</c:v>
                </c:pt>
                <c:pt idx="2096">
                  <c:v>0.74099999999999999</c:v>
                </c:pt>
                <c:pt idx="2097">
                  <c:v>0.755</c:v>
                </c:pt>
                <c:pt idx="2098">
                  <c:v>0.78</c:v>
                </c:pt>
                <c:pt idx="2099">
                  <c:v>0.79700000000000004</c:v>
                </c:pt>
                <c:pt idx="2100">
                  <c:v>0.81</c:v>
                </c:pt>
                <c:pt idx="2101">
                  <c:v>0.80400000000000005</c:v>
                </c:pt>
                <c:pt idx="2102">
                  <c:v>0.79600000000000004</c:v>
                </c:pt>
                <c:pt idx="2103">
                  <c:v>0.78500000000000003</c:v>
                </c:pt>
                <c:pt idx="2104">
                  <c:v>0.77</c:v>
                </c:pt>
                <c:pt idx="2105">
                  <c:v>0.77300000000000002</c:v>
                </c:pt>
                <c:pt idx="2106">
                  <c:v>0.80500000000000005</c:v>
                </c:pt>
                <c:pt idx="2107">
                  <c:v>0.879</c:v>
                </c:pt>
                <c:pt idx="2108">
                  <c:v>0.9</c:v>
                </c:pt>
                <c:pt idx="2109">
                  <c:v>0.88200000000000001</c:v>
                </c:pt>
                <c:pt idx="2110">
                  <c:v>0.94599999999999995</c:v>
                </c:pt>
                <c:pt idx="2111">
                  <c:v>0.92200000000000004</c:v>
                </c:pt>
                <c:pt idx="2112">
                  <c:v>0.92700000000000005</c:v>
                </c:pt>
                <c:pt idx="2113">
                  <c:v>0.89900000000000002</c:v>
                </c:pt>
                <c:pt idx="2114">
                  <c:v>0.91800000000000004</c:v>
                </c:pt>
                <c:pt idx="2115">
                  <c:v>0.93899999999999995</c:v>
                </c:pt>
                <c:pt idx="2116">
                  <c:v>0.97699999999999998</c:v>
                </c:pt>
                <c:pt idx="2117">
                  <c:v>0.95699999999999996</c:v>
                </c:pt>
                <c:pt idx="2118">
                  <c:v>0.96699999999999997</c:v>
                </c:pt>
                <c:pt idx="2119">
                  <c:v>0.97799999999999998</c:v>
                </c:pt>
                <c:pt idx="2120">
                  <c:v>0.95899999999999996</c:v>
                </c:pt>
                <c:pt idx="2121">
                  <c:v>0.94799999999999995</c:v>
                </c:pt>
                <c:pt idx="2122">
                  <c:v>0.91600000000000004</c:v>
                </c:pt>
                <c:pt idx="2123">
                  <c:v>0.91100000000000003</c:v>
                </c:pt>
                <c:pt idx="2124">
                  <c:v>0.92100000000000004</c:v>
                </c:pt>
                <c:pt idx="2125">
                  <c:v>0.92100000000000004</c:v>
                </c:pt>
                <c:pt idx="2126">
                  <c:v>0.94399999999999995</c:v>
                </c:pt>
                <c:pt idx="2127">
                  <c:v>0.94699999999999995</c:v>
                </c:pt>
                <c:pt idx="2128">
                  <c:v>0.97099999999999997</c:v>
                </c:pt>
                <c:pt idx="2129">
                  <c:v>0.94199999999999995</c:v>
                </c:pt>
                <c:pt idx="2130">
                  <c:v>0.94099999999999995</c:v>
                </c:pt>
                <c:pt idx="2131">
                  <c:v>0.998</c:v>
                </c:pt>
                <c:pt idx="2132">
                  <c:v>1.0209999999999999</c:v>
                </c:pt>
                <c:pt idx="2133">
                  <c:v>1.004</c:v>
                </c:pt>
                <c:pt idx="2134">
                  <c:v>0.98899999999999999</c:v>
                </c:pt>
                <c:pt idx="2135">
                  <c:v>0.96099999999999997</c:v>
                </c:pt>
                <c:pt idx="2136">
                  <c:v>0.94399999999999995</c:v>
                </c:pt>
                <c:pt idx="2137">
                  <c:v>0.95099999999999996</c:v>
                </c:pt>
                <c:pt idx="2138">
                  <c:v>0.97099999999999997</c:v>
                </c:pt>
                <c:pt idx="2139">
                  <c:v>1.002</c:v>
                </c:pt>
                <c:pt idx="2140">
                  <c:v>1.0580000000000001</c:v>
                </c:pt>
                <c:pt idx="2141">
                  <c:v>1.054</c:v>
                </c:pt>
                <c:pt idx="2142">
                  <c:v>1.0580000000000001</c:v>
                </c:pt>
                <c:pt idx="2143">
                  <c:v>0.98</c:v>
                </c:pt>
                <c:pt idx="2144">
                  <c:v>0.97099999999999997</c:v>
                </c:pt>
                <c:pt idx="2145">
                  <c:v>0.96499999999999997</c:v>
                </c:pt>
                <c:pt idx="2146">
                  <c:v>0.93899999999999995</c:v>
                </c:pt>
                <c:pt idx="2147">
                  <c:v>0.97899999999999998</c:v>
                </c:pt>
                <c:pt idx="2148">
                  <c:v>0.997</c:v>
                </c:pt>
                <c:pt idx="2149">
                  <c:v>1.0149999999999999</c:v>
                </c:pt>
                <c:pt idx="2150">
                  <c:v>1.042</c:v>
                </c:pt>
                <c:pt idx="2151">
                  <c:v>1.0309999999999999</c:v>
                </c:pt>
                <c:pt idx="2152">
                  <c:v>0.996</c:v>
                </c:pt>
                <c:pt idx="2153">
                  <c:v>1.0029999999999999</c:v>
                </c:pt>
                <c:pt idx="2154">
                  <c:v>0.99299999999999999</c:v>
                </c:pt>
                <c:pt idx="2155">
                  <c:v>0.98499999999999999</c:v>
                </c:pt>
                <c:pt idx="2156">
                  <c:v>0.97099999999999997</c:v>
                </c:pt>
                <c:pt idx="2157">
                  <c:v>0.94399999999999995</c:v>
                </c:pt>
                <c:pt idx="2158">
                  <c:v>1.018</c:v>
                </c:pt>
                <c:pt idx="2159">
                  <c:v>1.0409999999999999</c:v>
                </c:pt>
                <c:pt idx="2160">
                  <c:v>1.026</c:v>
                </c:pt>
                <c:pt idx="2161">
                  <c:v>1.0209999999999999</c:v>
                </c:pt>
                <c:pt idx="2162">
                  <c:v>0.99199999999999999</c:v>
                </c:pt>
                <c:pt idx="2163">
                  <c:v>0.98299999999999998</c:v>
                </c:pt>
                <c:pt idx="2164">
                  <c:v>0.997</c:v>
                </c:pt>
                <c:pt idx="2165">
                  <c:v>1.022</c:v>
                </c:pt>
                <c:pt idx="2166">
                  <c:v>1.0149999999999999</c:v>
                </c:pt>
                <c:pt idx="2167">
                  <c:v>1.0189999999999999</c:v>
                </c:pt>
                <c:pt idx="2168">
                  <c:v>1.0289999999999999</c:v>
                </c:pt>
                <c:pt idx="2169">
                  <c:v>1.0389999999999999</c:v>
                </c:pt>
                <c:pt idx="2170">
                  <c:v>1.018</c:v>
                </c:pt>
                <c:pt idx="2171">
                  <c:v>1.0249999999999999</c:v>
                </c:pt>
                <c:pt idx="2172">
                  <c:v>1.028</c:v>
                </c:pt>
                <c:pt idx="2173">
                  <c:v>0.995</c:v>
                </c:pt>
                <c:pt idx="2174">
                  <c:v>1.006</c:v>
                </c:pt>
                <c:pt idx="2175">
                  <c:v>1.0269999999999999</c:v>
                </c:pt>
                <c:pt idx="2176">
                  <c:v>1.04</c:v>
                </c:pt>
                <c:pt idx="2177">
                  <c:v>1.06</c:v>
                </c:pt>
                <c:pt idx="2178">
                  <c:v>1.1100000000000001</c:v>
                </c:pt>
                <c:pt idx="2179">
                  <c:v>1.1200000000000001</c:v>
                </c:pt>
                <c:pt idx="2180">
                  <c:v>1.103</c:v>
                </c:pt>
                <c:pt idx="2181">
                  <c:v>1.103</c:v>
                </c:pt>
                <c:pt idx="2182">
                  <c:v>1.147</c:v>
                </c:pt>
                <c:pt idx="2183">
                  <c:v>1.1339999999999999</c:v>
                </c:pt>
                <c:pt idx="2184">
                  <c:v>1.131</c:v>
                </c:pt>
                <c:pt idx="2185">
                  <c:v>1.1379999999999999</c:v>
                </c:pt>
                <c:pt idx="2186">
                  <c:v>1.1559999999999999</c:v>
                </c:pt>
                <c:pt idx="2187">
                  <c:v>1.21</c:v>
                </c:pt>
                <c:pt idx="2188">
                  <c:v>1.196</c:v>
                </c:pt>
                <c:pt idx="2189">
                  <c:v>1.177</c:v>
                </c:pt>
                <c:pt idx="2190">
                  <c:v>1.1950000000000001</c:v>
                </c:pt>
                <c:pt idx="2191">
                  <c:v>1.2529999999999999</c:v>
                </c:pt>
                <c:pt idx="2192">
                  <c:v>1.2729999999999999</c:v>
                </c:pt>
                <c:pt idx="2193">
                  <c:v>1.2310000000000001</c:v>
                </c:pt>
                <c:pt idx="2194">
                  <c:v>1.2250000000000001</c:v>
                </c:pt>
                <c:pt idx="2195">
                  <c:v>1.228</c:v>
                </c:pt>
                <c:pt idx="2196">
                  <c:v>1.2609999999999999</c:v>
                </c:pt>
                <c:pt idx="2197">
                  <c:v>1.2809999999999999</c:v>
                </c:pt>
                <c:pt idx="2198">
                  <c:v>1.278</c:v>
                </c:pt>
                <c:pt idx="2199">
                  <c:v>1.2689999999999999</c:v>
                </c:pt>
                <c:pt idx="2200">
                  <c:v>1.2250000000000001</c:v>
                </c:pt>
                <c:pt idx="2201">
                  <c:v>1.1970000000000001</c:v>
                </c:pt>
                <c:pt idx="2202">
                  <c:v>1.17</c:v>
                </c:pt>
                <c:pt idx="2203">
                  <c:v>1.1359999999999999</c:v>
                </c:pt>
                <c:pt idx="2204">
                  <c:v>1.1419999999999999</c:v>
                </c:pt>
                <c:pt idx="2205">
                  <c:v>1.149</c:v>
                </c:pt>
                <c:pt idx="2206">
                  <c:v>1.1619999999999999</c:v>
                </c:pt>
                <c:pt idx="2207">
                  <c:v>1.1519999999999999</c:v>
                </c:pt>
                <c:pt idx="2208">
                  <c:v>1.145</c:v>
                </c:pt>
                <c:pt idx="2209">
                  <c:v>1.1579999999999999</c:v>
                </c:pt>
                <c:pt idx="2210">
                  <c:v>1.161</c:v>
                </c:pt>
                <c:pt idx="2211">
                  <c:v>1.167</c:v>
                </c:pt>
                <c:pt idx="2212">
                  <c:v>1.1100000000000001</c:v>
                </c:pt>
                <c:pt idx="2213">
                  <c:v>1.069</c:v>
                </c:pt>
                <c:pt idx="2214">
                  <c:v>1.077</c:v>
                </c:pt>
                <c:pt idx="2215">
                  <c:v>1.075</c:v>
                </c:pt>
                <c:pt idx="2216">
                  <c:v>1.0660000000000001</c:v>
                </c:pt>
                <c:pt idx="2217">
                  <c:v>1.0669999999999999</c:v>
                </c:pt>
                <c:pt idx="2218">
                  <c:v>1.0489999999999999</c:v>
                </c:pt>
                <c:pt idx="2219">
                  <c:v>1.0589999999999999</c:v>
                </c:pt>
                <c:pt idx="2220">
                  <c:v>1.0660000000000001</c:v>
                </c:pt>
                <c:pt idx="2221">
                  <c:v>1.0760000000000001</c:v>
                </c:pt>
                <c:pt idx="2222">
                  <c:v>1.069</c:v>
                </c:pt>
                <c:pt idx="2223">
                  <c:v>1.095</c:v>
                </c:pt>
                <c:pt idx="2224">
                  <c:v>1.0720000000000001</c:v>
                </c:pt>
                <c:pt idx="2225">
                  <c:v>1.075</c:v>
                </c:pt>
                <c:pt idx="2226">
                  <c:v>1.0609999999999999</c:v>
                </c:pt>
                <c:pt idx="2227">
                  <c:v>1.0669999999999999</c:v>
                </c:pt>
                <c:pt idx="2228">
                  <c:v>1.107</c:v>
                </c:pt>
                <c:pt idx="2229">
                  <c:v>1.1259999999999999</c:v>
                </c:pt>
                <c:pt idx="2230">
                  <c:v>1.101</c:v>
                </c:pt>
                <c:pt idx="2231">
                  <c:v>1.08</c:v>
                </c:pt>
                <c:pt idx="2232">
                  <c:v>1.1379999999999999</c:v>
                </c:pt>
                <c:pt idx="2233">
                  <c:v>1.1319999999999999</c:v>
                </c:pt>
                <c:pt idx="2234">
                  <c:v>1.1220000000000001</c:v>
                </c:pt>
                <c:pt idx="2235">
                  <c:v>1.097</c:v>
                </c:pt>
                <c:pt idx="2236">
                  <c:v>1.075</c:v>
                </c:pt>
                <c:pt idx="2237">
                  <c:v>1.1299999999999999</c:v>
                </c:pt>
                <c:pt idx="2238">
                  <c:v>1.1619999999999999</c:v>
                </c:pt>
                <c:pt idx="2239">
                  <c:v>1.194</c:v>
                </c:pt>
                <c:pt idx="2240">
                  <c:v>1.214</c:v>
                </c:pt>
                <c:pt idx="2241">
                  <c:v>1.204</c:v>
                </c:pt>
                <c:pt idx="2242">
                  <c:v>1.1879999999999999</c:v>
                </c:pt>
                <c:pt idx="2243">
                  <c:v>1.179</c:v>
                </c:pt>
                <c:pt idx="2244">
                  <c:v>1.252</c:v>
                </c:pt>
                <c:pt idx="2245">
                  <c:v>1.2549999999999999</c:v>
                </c:pt>
                <c:pt idx="2246">
                  <c:v>1.248</c:v>
                </c:pt>
                <c:pt idx="2247">
                  <c:v>1.306</c:v>
                </c:pt>
                <c:pt idx="2248">
                  <c:v>1.3220000000000001</c:v>
                </c:pt>
                <c:pt idx="2249">
                  <c:v>1.3120000000000001</c:v>
                </c:pt>
                <c:pt idx="2250">
                  <c:v>1.2909999999999999</c:v>
                </c:pt>
                <c:pt idx="2251">
                  <c:v>1.31</c:v>
                </c:pt>
                <c:pt idx="2252">
                  <c:v>1.306</c:v>
                </c:pt>
                <c:pt idx="2253">
                  <c:v>1.2689999999999999</c:v>
                </c:pt>
                <c:pt idx="2254">
                  <c:v>1.29</c:v>
                </c:pt>
                <c:pt idx="2255">
                  <c:v>1.2849999999999999</c:v>
                </c:pt>
                <c:pt idx="2256">
                  <c:v>1.2769999999999999</c:v>
                </c:pt>
                <c:pt idx="2257">
                  <c:v>1.2889999999999999</c:v>
                </c:pt>
                <c:pt idx="2258">
                  <c:v>1.2470000000000001</c:v>
                </c:pt>
                <c:pt idx="2259">
                  <c:v>1.2430000000000001</c:v>
                </c:pt>
                <c:pt idx="2260">
                  <c:v>1.2290000000000001</c:v>
                </c:pt>
                <c:pt idx="2261">
                  <c:v>1.2589999999999999</c:v>
                </c:pt>
                <c:pt idx="2262">
                  <c:v>1.26</c:v>
                </c:pt>
                <c:pt idx="2263">
                  <c:v>1.2669999999999999</c:v>
                </c:pt>
                <c:pt idx="2264">
                  <c:v>1.2789999999999999</c:v>
                </c:pt>
                <c:pt idx="2265">
                  <c:v>1.3460000000000001</c:v>
                </c:pt>
                <c:pt idx="2266">
                  <c:v>1.325</c:v>
                </c:pt>
                <c:pt idx="2267">
                  <c:v>1.3140000000000001</c:v>
                </c:pt>
                <c:pt idx="2268">
                  <c:v>1.387</c:v>
                </c:pt>
                <c:pt idx="2269">
                  <c:v>1.367</c:v>
                </c:pt>
                <c:pt idx="2270">
                  <c:v>1.3620000000000001</c:v>
                </c:pt>
                <c:pt idx="2271">
                  <c:v>1.425</c:v>
                </c:pt>
                <c:pt idx="2272">
                  <c:v>1.4350000000000001</c:v>
                </c:pt>
                <c:pt idx="2273">
                  <c:v>1.482</c:v>
                </c:pt>
                <c:pt idx="2274">
                  <c:v>1.474</c:v>
                </c:pt>
                <c:pt idx="2275">
                  <c:v>1.4530000000000001</c:v>
                </c:pt>
                <c:pt idx="2276">
                  <c:v>1.5049999999999999</c:v>
                </c:pt>
                <c:pt idx="2277">
                  <c:v>1.4630000000000001</c:v>
                </c:pt>
                <c:pt idx="2278">
                  <c:v>1.419</c:v>
                </c:pt>
                <c:pt idx="2279">
                  <c:v>1.393</c:v>
                </c:pt>
                <c:pt idx="2280">
                  <c:v>1.413</c:v>
                </c:pt>
                <c:pt idx="2281">
                  <c:v>1.3360000000000001</c:v>
                </c:pt>
                <c:pt idx="2282">
                  <c:v>1.355</c:v>
                </c:pt>
                <c:pt idx="2283">
                  <c:v>1.3340000000000001</c:v>
                </c:pt>
                <c:pt idx="2284">
                  <c:v>1.3660000000000001</c:v>
                </c:pt>
                <c:pt idx="2285">
                  <c:v>1.41</c:v>
                </c:pt>
                <c:pt idx="2286">
                  <c:v>1.4119999999999999</c:v>
                </c:pt>
                <c:pt idx="2287">
                  <c:v>1.3839999999999999</c:v>
                </c:pt>
                <c:pt idx="2288">
                  <c:v>1.3169999999999999</c:v>
                </c:pt>
                <c:pt idx="2289">
                  <c:v>1.3240000000000001</c:v>
                </c:pt>
                <c:pt idx="2290">
                  <c:v>1.33</c:v>
                </c:pt>
                <c:pt idx="2291">
                  <c:v>1.325</c:v>
                </c:pt>
                <c:pt idx="2292">
                  <c:v>1.2889999999999999</c:v>
                </c:pt>
                <c:pt idx="2293">
                  <c:v>1.292</c:v>
                </c:pt>
                <c:pt idx="2294">
                  <c:v>1.2390000000000001</c:v>
                </c:pt>
                <c:pt idx="2295">
                  <c:v>1.22</c:v>
                </c:pt>
                <c:pt idx="2296">
                  <c:v>1.212</c:v>
                </c:pt>
                <c:pt idx="2297">
                  <c:v>1.198</c:v>
                </c:pt>
                <c:pt idx="2298">
                  <c:v>1.2090000000000001</c:v>
                </c:pt>
                <c:pt idx="2299">
                  <c:v>1.22</c:v>
                </c:pt>
                <c:pt idx="2300">
                  <c:v>1.1910000000000001</c:v>
                </c:pt>
                <c:pt idx="2301">
                  <c:v>1.236</c:v>
                </c:pt>
                <c:pt idx="2302">
                  <c:v>1.143</c:v>
                </c:pt>
                <c:pt idx="2303">
                  <c:v>1.2010000000000001</c:v>
                </c:pt>
                <c:pt idx="2304">
                  <c:v>1.1870000000000001</c:v>
                </c:pt>
                <c:pt idx="2305">
                  <c:v>1.1930000000000001</c:v>
                </c:pt>
                <c:pt idx="2306">
                  <c:v>1.17</c:v>
                </c:pt>
                <c:pt idx="2307">
                  <c:v>1.1639999999999999</c:v>
                </c:pt>
                <c:pt idx="2308">
                  <c:v>1.139</c:v>
                </c:pt>
                <c:pt idx="2309">
                  <c:v>1.085</c:v>
                </c:pt>
                <c:pt idx="2310">
                  <c:v>1.069</c:v>
                </c:pt>
                <c:pt idx="2311">
                  <c:v>1.0389999999999999</c:v>
                </c:pt>
                <c:pt idx="2312">
                  <c:v>1.054</c:v>
                </c:pt>
                <c:pt idx="2313">
                  <c:v>1.103</c:v>
                </c:pt>
                <c:pt idx="2314">
                  <c:v>1.0940000000000001</c:v>
                </c:pt>
                <c:pt idx="2315">
                  <c:v>1.123</c:v>
                </c:pt>
                <c:pt idx="2316">
                  <c:v>1.091</c:v>
                </c:pt>
                <c:pt idx="2317">
                  <c:v>1.1020000000000001</c:v>
                </c:pt>
                <c:pt idx="2318">
                  <c:v>1.085</c:v>
                </c:pt>
                <c:pt idx="2319">
                  <c:v>1.1200000000000001</c:v>
                </c:pt>
                <c:pt idx="2320">
                  <c:v>1.1339999999999999</c:v>
                </c:pt>
                <c:pt idx="2321">
                  <c:v>1.121</c:v>
                </c:pt>
                <c:pt idx="2322">
                  <c:v>1.2050000000000001</c:v>
                </c:pt>
                <c:pt idx="2323">
                  <c:v>1.1739999999999999</c:v>
                </c:pt>
                <c:pt idx="2324">
                  <c:v>1.1990000000000001</c:v>
                </c:pt>
                <c:pt idx="2325">
                  <c:v>1.2569999999999999</c:v>
                </c:pt>
                <c:pt idx="2326">
                  <c:v>1.196</c:v>
                </c:pt>
                <c:pt idx="2327">
                  <c:v>1.244</c:v>
                </c:pt>
                <c:pt idx="2328">
                  <c:v>1.2729999999999999</c:v>
                </c:pt>
                <c:pt idx="2329">
                  <c:v>1.3009999999999999</c:v>
                </c:pt>
                <c:pt idx="2330">
                  <c:v>1.391</c:v>
                </c:pt>
                <c:pt idx="2331">
                  <c:v>1.252</c:v>
                </c:pt>
                <c:pt idx="2332">
                  <c:v>1.214</c:v>
                </c:pt>
                <c:pt idx="2333">
                  <c:v>1.0640000000000001</c:v>
                </c:pt>
                <c:pt idx="2334">
                  <c:v>1.046</c:v>
                </c:pt>
                <c:pt idx="2335">
                  <c:v>1.04</c:v>
                </c:pt>
                <c:pt idx="2336">
                  <c:v>1.038</c:v>
                </c:pt>
                <c:pt idx="2337">
                  <c:v>1.085</c:v>
                </c:pt>
                <c:pt idx="2338">
                  <c:v>1.1359999999999999</c:v>
                </c:pt>
                <c:pt idx="2339">
                  <c:v>1.1539999999999999</c:v>
                </c:pt>
                <c:pt idx="2340">
                  <c:v>1.0469999999999999</c:v>
                </c:pt>
                <c:pt idx="2341">
                  <c:v>1.018</c:v>
                </c:pt>
                <c:pt idx="2342">
                  <c:v>0.96799999999999997</c:v>
                </c:pt>
                <c:pt idx="2343">
                  <c:v>0.99</c:v>
                </c:pt>
                <c:pt idx="2344">
                  <c:v>0.98699999999999999</c:v>
                </c:pt>
                <c:pt idx="2345">
                  <c:v>0.95299999999999996</c:v>
                </c:pt>
                <c:pt idx="2346">
                  <c:v>0.93899999999999995</c:v>
                </c:pt>
                <c:pt idx="2347">
                  <c:v>0.96699999999999997</c:v>
                </c:pt>
                <c:pt idx="2348">
                  <c:v>0.95499999999999996</c:v>
                </c:pt>
                <c:pt idx="2349">
                  <c:v>0.89200000000000002</c:v>
                </c:pt>
                <c:pt idx="2350">
                  <c:v>0.89200000000000002</c:v>
                </c:pt>
                <c:pt idx="2351">
                  <c:v>0.81299999999999994</c:v>
                </c:pt>
                <c:pt idx="2352">
                  <c:v>0.83</c:v>
                </c:pt>
                <c:pt idx="2353">
                  <c:v>0.81100000000000005</c:v>
                </c:pt>
                <c:pt idx="2354">
                  <c:v>0.78300000000000003</c:v>
                </c:pt>
                <c:pt idx="2355">
                  <c:v>0.76500000000000001</c:v>
                </c:pt>
                <c:pt idx="2356">
                  <c:v>0.80300000000000005</c:v>
                </c:pt>
                <c:pt idx="2357">
                  <c:v>0.82</c:v>
                </c:pt>
                <c:pt idx="2358">
                  <c:v>0.81599999999999995</c:v>
                </c:pt>
                <c:pt idx="2359">
                  <c:v>0.82099999999999995</c:v>
                </c:pt>
                <c:pt idx="2360">
                  <c:v>0.81499999999999995</c:v>
                </c:pt>
                <c:pt idx="2361">
                  <c:v>0.77100000000000002</c:v>
                </c:pt>
                <c:pt idx="2362">
                  <c:v>0.80300000000000005</c:v>
                </c:pt>
                <c:pt idx="2363">
                  <c:v>0.78500000000000003</c:v>
                </c:pt>
                <c:pt idx="2364">
                  <c:v>0.76600000000000001</c:v>
                </c:pt>
                <c:pt idx="2365">
                  <c:v>0.72299999999999998</c:v>
                </c:pt>
                <c:pt idx="2366">
                  <c:v>0.751</c:v>
                </c:pt>
                <c:pt idx="2367">
                  <c:v>0.745</c:v>
                </c:pt>
                <c:pt idx="2368">
                  <c:v>0.74199999999999999</c:v>
                </c:pt>
                <c:pt idx="2369">
                  <c:v>0.76400000000000001</c:v>
                </c:pt>
                <c:pt idx="2370">
                  <c:v>0.77300000000000002</c:v>
                </c:pt>
                <c:pt idx="2371">
                  <c:v>0.77300000000000002</c:v>
                </c:pt>
                <c:pt idx="2372">
                  <c:v>0.74299999999999999</c:v>
                </c:pt>
                <c:pt idx="2373">
                  <c:v>0.79700000000000004</c:v>
                </c:pt>
                <c:pt idx="2374">
                  <c:v>0.79400000000000004</c:v>
                </c:pt>
                <c:pt idx="2375">
                  <c:v>0.78600000000000003</c:v>
                </c:pt>
                <c:pt idx="2376">
                  <c:v>0.83899999999999997</c:v>
                </c:pt>
                <c:pt idx="2377">
                  <c:v>0.81399999999999995</c:v>
                </c:pt>
                <c:pt idx="2378">
                  <c:v>0.83399999999999996</c:v>
                </c:pt>
                <c:pt idx="2379">
                  <c:v>0.85</c:v>
                </c:pt>
                <c:pt idx="2380">
                  <c:v>0.88100000000000001</c:v>
                </c:pt>
                <c:pt idx="2381">
                  <c:v>0.874</c:v>
                </c:pt>
                <c:pt idx="2382">
                  <c:v>0.871</c:v>
                </c:pt>
                <c:pt idx="2383">
                  <c:v>0.82799999999999996</c:v>
                </c:pt>
                <c:pt idx="2384">
                  <c:v>0.83599999999999997</c:v>
                </c:pt>
                <c:pt idx="2385">
                  <c:v>0.871</c:v>
                </c:pt>
                <c:pt idx="2386">
                  <c:v>0.88500000000000001</c:v>
                </c:pt>
                <c:pt idx="2387">
                  <c:v>0.91500000000000004</c:v>
                </c:pt>
                <c:pt idx="2388">
                  <c:v>0.91100000000000003</c:v>
                </c:pt>
                <c:pt idx="2389">
                  <c:v>0.879</c:v>
                </c:pt>
                <c:pt idx="2390">
                  <c:v>0.89500000000000002</c:v>
                </c:pt>
                <c:pt idx="2391">
                  <c:v>0.91100000000000003</c:v>
                </c:pt>
                <c:pt idx="2392">
                  <c:v>0.91</c:v>
                </c:pt>
                <c:pt idx="2393">
                  <c:v>0.92200000000000004</c:v>
                </c:pt>
                <c:pt idx="2394">
                  <c:v>0.91400000000000003</c:v>
                </c:pt>
                <c:pt idx="2395">
                  <c:v>0.88300000000000001</c:v>
                </c:pt>
                <c:pt idx="2396">
                  <c:v>0.89100000000000001</c:v>
                </c:pt>
                <c:pt idx="2397">
                  <c:v>0.93</c:v>
                </c:pt>
                <c:pt idx="2398">
                  <c:v>0.94199999999999995</c:v>
                </c:pt>
                <c:pt idx="2399">
                  <c:v>0.92800000000000005</c:v>
                </c:pt>
                <c:pt idx="2400">
                  <c:v>0.94199999999999995</c:v>
                </c:pt>
                <c:pt idx="2401">
                  <c:v>0.95499999999999996</c:v>
                </c:pt>
                <c:pt idx="2402">
                  <c:v>0.95199999999999996</c:v>
                </c:pt>
                <c:pt idx="2403">
                  <c:v>0.91200000000000003</c:v>
                </c:pt>
                <c:pt idx="2404">
                  <c:v>0.92300000000000004</c:v>
                </c:pt>
                <c:pt idx="2405">
                  <c:v>0.92</c:v>
                </c:pt>
                <c:pt idx="2406">
                  <c:v>0.89</c:v>
                </c:pt>
                <c:pt idx="2407">
                  <c:v>0.90300000000000002</c:v>
                </c:pt>
                <c:pt idx="2408">
                  <c:v>0.95799999999999996</c:v>
                </c:pt>
                <c:pt idx="2409">
                  <c:v>0.95899999999999996</c:v>
                </c:pt>
                <c:pt idx="2410">
                  <c:v>0.97199999999999998</c:v>
                </c:pt>
                <c:pt idx="2411">
                  <c:v>1.01</c:v>
                </c:pt>
                <c:pt idx="2412">
                  <c:v>1.0680000000000001</c:v>
                </c:pt>
                <c:pt idx="2413">
                  <c:v>1.0880000000000001</c:v>
                </c:pt>
                <c:pt idx="2414">
                  <c:v>1.101</c:v>
                </c:pt>
                <c:pt idx="2415">
                  <c:v>1.0780000000000001</c:v>
                </c:pt>
                <c:pt idx="2416">
                  <c:v>1.0740000000000001</c:v>
                </c:pt>
                <c:pt idx="2417">
                  <c:v>1.0740000000000001</c:v>
                </c:pt>
                <c:pt idx="2418">
                  <c:v>1.123</c:v>
                </c:pt>
                <c:pt idx="2419">
                  <c:v>1.1359999999999999</c:v>
                </c:pt>
                <c:pt idx="2420">
                  <c:v>1.0760000000000001</c:v>
                </c:pt>
                <c:pt idx="2421">
                  <c:v>1.0880000000000001</c:v>
                </c:pt>
                <c:pt idx="2422">
                  <c:v>1.0680000000000001</c:v>
                </c:pt>
                <c:pt idx="2423">
                  <c:v>1.1539999999999999</c:v>
                </c:pt>
                <c:pt idx="2424">
                  <c:v>1.1419999999999999</c:v>
                </c:pt>
                <c:pt idx="2425">
                  <c:v>1.1339999999999999</c:v>
                </c:pt>
                <c:pt idx="2426">
                  <c:v>1.163</c:v>
                </c:pt>
                <c:pt idx="2427">
                  <c:v>1.1930000000000001</c:v>
                </c:pt>
                <c:pt idx="2428">
                  <c:v>1.1819999999999999</c:v>
                </c:pt>
                <c:pt idx="2429">
                  <c:v>1.21</c:v>
                </c:pt>
                <c:pt idx="2430">
                  <c:v>1.1779999999999999</c:v>
                </c:pt>
                <c:pt idx="2431">
                  <c:v>1.1539999999999999</c:v>
                </c:pt>
                <c:pt idx="2432">
                  <c:v>1.0329999999999999</c:v>
                </c:pt>
                <c:pt idx="2433">
                  <c:v>0.96</c:v>
                </c:pt>
                <c:pt idx="2434">
                  <c:v>1.0189999999999999</c:v>
                </c:pt>
                <c:pt idx="2435">
                  <c:v>1.044</c:v>
                </c:pt>
                <c:pt idx="2436">
                  <c:v>1.044</c:v>
                </c:pt>
                <c:pt idx="2437">
                  <c:v>1.0660000000000001</c:v>
                </c:pt>
                <c:pt idx="2438">
                  <c:v>0.98699999999999999</c:v>
                </c:pt>
                <c:pt idx="2439">
                  <c:v>0.95299999999999996</c:v>
                </c:pt>
                <c:pt idx="2440">
                  <c:v>0.97099999999999997</c:v>
                </c:pt>
                <c:pt idx="2441">
                  <c:v>0.97099999999999997</c:v>
                </c:pt>
                <c:pt idx="2442">
                  <c:v>0.95199999999999996</c:v>
                </c:pt>
                <c:pt idx="2443">
                  <c:v>0.86699999999999999</c:v>
                </c:pt>
                <c:pt idx="2444">
                  <c:v>0.86399999999999999</c:v>
                </c:pt>
                <c:pt idx="2445">
                  <c:v>0.88100000000000001</c:v>
                </c:pt>
                <c:pt idx="2446">
                  <c:v>0.90600000000000003</c:v>
                </c:pt>
                <c:pt idx="2447">
                  <c:v>0.90200000000000002</c:v>
                </c:pt>
                <c:pt idx="2448">
                  <c:v>0.84499999999999997</c:v>
                </c:pt>
                <c:pt idx="2449">
                  <c:v>0.82199999999999995</c:v>
                </c:pt>
                <c:pt idx="2450">
                  <c:v>0.77600000000000002</c:v>
                </c:pt>
                <c:pt idx="2451">
                  <c:v>0.81799999999999995</c:v>
                </c:pt>
                <c:pt idx="2452">
                  <c:v>0.80900000000000005</c:v>
                </c:pt>
                <c:pt idx="2453">
                  <c:v>0.82699999999999996</c:v>
                </c:pt>
                <c:pt idx="2454">
                  <c:v>0.82799999999999996</c:v>
                </c:pt>
                <c:pt idx="2455">
                  <c:v>0.80100000000000005</c:v>
                </c:pt>
                <c:pt idx="2456">
                  <c:v>0.81200000000000006</c:v>
                </c:pt>
                <c:pt idx="2457">
                  <c:v>0.78900000000000003</c:v>
                </c:pt>
                <c:pt idx="2458">
                  <c:v>0.77900000000000003</c:v>
                </c:pt>
                <c:pt idx="2459">
                  <c:v>0.79400000000000004</c:v>
                </c:pt>
                <c:pt idx="2460">
                  <c:v>0.75800000000000001</c:v>
                </c:pt>
                <c:pt idx="2461">
                  <c:v>0.73599999999999999</c:v>
                </c:pt>
                <c:pt idx="2462">
                  <c:v>0.76900000000000002</c:v>
                </c:pt>
                <c:pt idx="2463">
                  <c:v>0.83899999999999997</c:v>
                </c:pt>
                <c:pt idx="2464">
                  <c:v>0.85599999999999998</c:v>
                </c:pt>
                <c:pt idx="2465">
                  <c:v>0.88700000000000001</c:v>
                </c:pt>
                <c:pt idx="2466">
                  <c:v>0.86499999999999999</c:v>
                </c:pt>
                <c:pt idx="2467">
                  <c:v>0.86799999999999999</c:v>
                </c:pt>
                <c:pt idx="2468">
                  <c:v>0.86799999999999999</c:v>
                </c:pt>
                <c:pt idx="2469">
                  <c:v>0.88500000000000001</c:v>
                </c:pt>
                <c:pt idx="2470">
                  <c:v>0.90500000000000003</c:v>
                </c:pt>
                <c:pt idx="2471">
                  <c:v>0.90400000000000003</c:v>
                </c:pt>
                <c:pt idx="2472">
                  <c:v>0.90800000000000003</c:v>
                </c:pt>
                <c:pt idx="2473">
                  <c:v>0.91400000000000003</c:v>
                </c:pt>
                <c:pt idx="2474">
                  <c:v>0.89100000000000001</c:v>
                </c:pt>
                <c:pt idx="2475">
                  <c:v>0.86099999999999999</c:v>
                </c:pt>
                <c:pt idx="2476">
                  <c:v>0.85799999999999998</c:v>
                </c:pt>
                <c:pt idx="2477">
                  <c:v>0.84499999999999997</c:v>
                </c:pt>
                <c:pt idx="2478">
                  <c:v>0.84099999999999997</c:v>
                </c:pt>
                <c:pt idx="2479">
                  <c:v>0.85199999999999998</c:v>
                </c:pt>
                <c:pt idx="2480">
                  <c:v>0.84199999999999997</c:v>
                </c:pt>
                <c:pt idx="2481">
                  <c:v>0.85399999999999998</c:v>
                </c:pt>
                <c:pt idx="2482">
                  <c:v>0.85499999999999998</c:v>
                </c:pt>
                <c:pt idx="2483">
                  <c:v>0.879</c:v>
                </c:pt>
                <c:pt idx="2484">
                  <c:v>0.91300000000000003</c:v>
                </c:pt>
                <c:pt idx="2485">
                  <c:v>0.92500000000000004</c:v>
                </c:pt>
                <c:pt idx="2486">
                  <c:v>0.93</c:v>
                </c:pt>
                <c:pt idx="2487">
                  <c:v>0.94399999999999995</c:v>
                </c:pt>
                <c:pt idx="2488">
                  <c:v>0.96099999999999997</c:v>
                </c:pt>
                <c:pt idx="2489">
                  <c:v>0.97099999999999997</c:v>
                </c:pt>
                <c:pt idx="2490">
                  <c:v>0.96699999999999997</c:v>
                </c:pt>
                <c:pt idx="2491">
                  <c:v>0.96699999999999997</c:v>
                </c:pt>
                <c:pt idx="2492">
                  <c:v>0.99099999999999999</c:v>
                </c:pt>
                <c:pt idx="2493">
                  <c:v>1.0309999999999999</c:v>
                </c:pt>
                <c:pt idx="2494">
                  <c:v>1.0109999999999999</c:v>
                </c:pt>
                <c:pt idx="2495">
                  <c:v>1.0329999999999999</c:v>
                </c:pt>
                <c:pt idx="2496">
                  <c:v>1.028</c:v>
                </c:pt>
                <c:pt idx="2497">
                  <c:v>1.024</c:v>
                </c:pt>
                <c:pt idx="2498">
                  <c:v>1.042</c:v>
                </c:pt>
                <c:pt idx="2499">
                  <c:v>0.997</c:v>
                </c:pt>
                <c:pt idx="2500">
                  <c:v>0.96199999999999997</c:v>
                </c:pt>
                <c:pt idx="2501">
                  <c:v>0.93</c:v>
                </c:pt>
                <c:pt idx="2502">
                  <c:v>0.93799999999999994</c:v>
                </c:pt>
                <c:pt idx="2503">
                  <c:v>0.91600000000000004</c:v>
                </c:pt>
                <c:pt idx="2504">
                  <c:v>0.92600000000000005</c:v>
                </c:pt>
                <c:pt idx="2505">
                  <c:v>0.92500000000000004</c:v>
                </c:pt>
                <c:pt idx="2506">
                  <c:v>0.94099999999999995</c:v>
                </c:pt>
                <c:pt idx="2507">
                  <c:v>0.94099999999999995</c:v>
                </c:pt>
                <c:pt idx="2508">
                  <c:v>0.92600000000000005</c:v>
                </c:pt>
                <c:pt idx="2509">
                  <c:v>0.94299999999999995</c:v>
                </c:pt>
                <c:pt idx="2510">
                  <c:v>0.95599999999999996</c:v>
                </c:pt>
                <c:pt idx="2511">
                  <c:v>0.96</c:v>
                </c:pt>
                <c:pt idx="2512">
                  <c:v>0.93700000000000006</c:v>
                </c:pt>
                <c:pt idx="2513">
                  <c:v>0.96</c:v>
                </c:pt>
                <c:pt idx="2514">
                  <c:v>0.96</c:v>
                </c:pt>
                <c:pt idx="2515">
                  <c:v>0.92100000000000004</c:v>
                </c:pt>
                <c:pt idx="2516">
                  <c:v>0.91800000000000004</c:v>
                </c:pt>
                <c:pt idx="2517">
                  <c:v>0.96799999999999997</c:v>
                </c:pt>
                <c:pt idx="2518">
                  <c:v>0.97699999999999998</c:v>
                </c:pt>
                <c:pt idx="2519">
                  <c:v>1.024</c:v>
                </c:pt>
                <c:pt idx="2520">
                  <c:v>1.0629999999999999</c:v>
                </c:pt>
                <c:pt idx="2521">
                  <c:v>1.0840000000000001</c:v>
                </c:pt>
                <c:pt idx="2522">
                  <c:v>1.044</c:v>
                </c:pt>
                <c:pt idx="2523">
                  <c:v>1.048</c:v>
                </c:pt>
                <c:pt idx="2524">
                  <c:v>1.0269999999999999</c:v>
                </c:pt>
              </c:numCache>
            </c:numRef>
          </c:val>
          <c:smooth val="0"/>
          <c:extLst>
            <c:ext xmlns:c16="http://schemas.microsoft.com/office/drawing/2014/chart" uri="{C3380CC4-5D6E-409C-BE32-E72D297353CC}">
              <c16:uniqueId val="{00000002-07D5-437C-AADC-950E2DD6FE09}"/>
            </c:ext>
          </c:extLst>
        </c:ser>
        <c:ser>
          <c:idx val="4"/>
          <c:order val="3"/>
          <c:tx>
            <c:strRef>
              <c:f>Feuil1!$F$3</c:f>
              <c:strCache>
                <c:ptCount val="1"/>
                <c:pt idx="0">
                  <c:v>CMS EUR 2 ans</c:v>
                </c:pt>
              </c:strCache>
            </c:strRef>
          </c:tx>
          <c:spPr>
            <a:ln w="9525" cap="rnd">
              <a:solidFill>
                <a:schemeClr val="accent1">
                  <a:lumMod val="50000"/>
                </a:schemeClr>
              </a:solidFill>
              <a:round/>
            </a:ln>
            <a:effectLst/>
          </c:spPr>
          <c:marker>
            <c:symbol val="none"/>
          </c:marker>
          <c:cat>
            <c:numRef>
              <c:f>Feuil1!$A$4:$A$2528</c:f>
              <c:numCache>
                <c:formatCode>m/d/yyyy</c:formatCode>
                <c:ptCount val="2525"/>
                <c:pt idx="0">
                  <c:v>44809</c:v>
                </c:pt>
                <c:pt idx="1">
                  <c:v>44806</c:v>
                </c:pt>
                <c:pt idx="2">
                  <c:v>44805</c:v>
                </c:pt>
                <c:pt idx="3">
                  <c:v>44804</c:v>
                </c:pt>
                <c:pt idx="4">
                  <c:v>44803</c:v>
                </c:pt>
                <c:pt idx="5">
                  <c:v>44802</c:v>
                </c:pt>
                <c:pt idx="6">
                  <c:v>44799</c:v>
                </c:pt>
                <c:pt idx="7">
                  <c:v>44798</c:v>
                </c:pt>
                <c:pt idx="8">
                  <c:v>44797</c:v>
                </c:pt>
                <c:pt idx="9">
                  <c:v>44796</c:v>
                </c:pt>
                <c:pt idx="10">
                  <c:v>44795</c:v>
                </c:pt>
                <c:pt idx="11">
                  <c:v>44792</c:v>
                </c:pt>
                <c:pt idx="12">
                  <c:v>44791</c:v>
                </c:pt>
                <c:pt idx="13">
                  <c:v>44790</c:v>
                </c:pt>
                <c:pt idx="14">
                  <c:v>44789</c:v>
                </c:pt>
                <c:pt idx="15">
                  <c:v>44788</c:v>
                </c:pt>
                <c:pt idx="16">
                  <c:v>44785</c:v>
                </c:pt>
                <c:pt idx="17">
                  <c:v>44784</c:v>
                </c:pt>
                <c:pt idx="18">
                  <c:v>44783</c:v>
                </c:pt>
                <c:pt idx="19">
                  <c:v>44782</c:v>
                </c:pt>
                <c:pt idx="20">
                  <c:v>44781</c:v>
                </c:pt>
                <c:pt idx="21">
                  <c:v>44778</c:v>
                </c:pt>
                <c:pt idx="22">
                  <c:v>44777</c:v>
                </c:pt>
                <c:pt idx="23">
                  <c:v>44776</c:v>
                </c:pt>
                <c:pt idx="24">
                  <c:v>44775</c:v>
                </c:pt>
                <c:pt idx="25">
                  <c:v>44774</c:v>
                </c:pt>
                <c:pt idx="26">
                  <c:v>44771</c:v>
                </c:pt>
                <c:pt idx="27">
                  <c:v>44770</c:v>
                </c:pt>
                <c:pt idx="28">
                  <c:v>44769</c:v>
                </c:pt>
                <c:pt idx="29">
                  <c:v>44768</c:v>
                </c:pt>
                <c:pt idx="30">
                  <c:v>44767</c:v>
                </c:pt>
                <c:pt idx="31">
                  <c:v>44764</c:v>
                </c:pt>
                <c:pt idx="32">
                  <c:v>44763</c:v>
                </c:pt>
                <c:pt idx="33">
                  <c:v>44762</c:v>
                </c:pt>
                <c:pt idx="34">
                  <c:v>44761</c:v>
                </c:pt>
                <c:pt idx="35">
                  <c:v>44760</c:v>
                </c:pt>
                <c:pt idx="36">
                  <c:v>44757</c:v>
                </c:pt>
                <c:pt idx="37">
                  <c:v>44756</c:v>
                </c:pt>
                <c:pt idx="38">
                  <c:v>44755</c:v>
                </c:pt>
                <c:pt idx="39">
                  <c:v>44754</c:v>
                </c:pt>
                <c:pt idx="40">
                  <c:v>44753</c:v>
                </c:pt>
                <c:pt idx="41">
                  <c:v>44750</c:v>
                </c:pt>
                <c:pt idx="42">
                  <c:v>44749</c:v>
                </c:pt>
                <c:pt idx="43">
                  <c:v>44748</c:v>
                </c:pt>
                <c:pt idx="44">
                  <c:v>44747</c:v>
                </c:pt>
                <c:pt idx="45">
                  <c:v>44746</c:v>
                </c:pt>
                <c:pt idx="46">
                  <c:v>44743</c:v>
                </c:pt>
                <c:pt idx="47">
                  <c:v>44742</c:v>
                </c:pt>
                <c:pt idx="48">
                  <c:v>44741</c:v>
                </c:pt>
                <c:pt idx="49">
                  <c:v>44740</c:v>
                </c:pt>
                <c:pt idx="50">
                  <c:v>44739</c:v>
                </c:pt>
                <c:pt idx="51">
                  <c:v>44736</c:v>
                </c:pt>
                <c:pt idx="52">
                  <c:v>44735</c:v>
                </c:pt>
                <c:pt idx="53">
                  <c:v>44734</c:v>
                </c:pt>
                <c:pt idx="54">
                  <c:v>44733</c:v>
                </c:pt>
                <c:pt idx="55">
                  <c:v>44732</c:v>
                </c:pt>
                <c:pt idx="56">
                  <c:v>44729</c:v>
                </c:pt>
                <c:pt idx="57">
                  <c:v>44728</c:v>
                </c:pt>
                <c:pt idx="58">
                  <c:v>44727</c:v>
                </c:pt>
                <c:pt idx="59">
                  <c:v>44726</c:v>
                </c:pt>
                <c:pt idx="60">
                  <c:v>44725</c:v>
                </c:pt>
                <c:pt idx="61">
                  <c:v>44722</c:v>
                </c:pt>
                <c:pt idx="62">
                  <c:v>44721</c:v>
                </c:pt>
                <c:pt idx="63">
                  <c:v>44720</c:v>
                </c:pt>
                <c:pt idx="64">
                  <c:v>44719</c:v>
                </c:pt>
                <c:pt idx="65">
                  <c:v>44718</c:v>
                </c:pt>
                <c:pt idx="66">
                  <c:v>44715</c:v>
                </c:pt>
                <c:pt idx="67">
                  <c:v>44714</c:v>
                </c:pt>
                <c:pt idx="68">
                  <c:v>44713</c:v>
                </c:pt>
                <c:pt idx="69">
                  <c:v>44712</c:v>
                </c:pt>
                <c:pt idx="70">
                  <c:v>44711</c:v>
                </c:pt>
                <c:pt idx="71">
                  <c:v>44708</c:v>
                </c:pt>
                <c:pt idx="72">
                  <c:v>44707</c:v>
                </c:pt>
                <c:pt idx="73">
                  <c:v>44706</c:v>
                </c:pt>
                <c:pt idx="74">
                  <c:v>44705</c:v>
                </c:pt>
                <c:pt idx="75">
                  <c:v>44704</c:v>
                </c:pt>
                <c:pt idx="76">
                  <c:v>44701</c:v>
                </c:pt>
                <c:pt idx="77">
                  <c:v>44700</c:v>
                </c:pt>
                <c:pt idx="78">
                  <c:v>44699</c:v>
                </c:pt>
                <c:pt idx="79">
                  <c:v>44698</c:v>
                </c:pt>
                <c:pt idx="80">
                  <c:v>44697</c:v>
                </c:pt>
                <c:pt idx="81">
                  <c:v>44694</c:v>
                </c:pt>
                <c:pt idx="82">
                  <c:v>44693</c:v>
                </c:pt>
                <c:pt idx="83">
                  <c:v>44692</c:v>
                </c:pt>
                <c:pt idx="84">
                  <c:v>44691</c:v>
                </c:pt>
                <c:pt idx="85">
                  <c:v>44690</c:v>
                </c:pt>
                <c:pt idx="86">
                  <c:v>44687</c:v>
                </c:pt>
                <c:pt idx="87">
                  <c:v>44686</c:v>
                </c:pt>
                <c:pt idx="88">
                  <c:v>44685</c:v>
                </c:pt>
                <c:pt idx="89">
                  <c:v>44684</c:v>
                </c:pt>
                <c:pt idx="90">
                  <c:v>44683</c:v>
                </c:pt>
                <c:pt idx="91">
                  <c:v>44680</c:v>
                </c:pt>
                <c:pt idx="92">
                  <c:v>44679</c:v>
                </c:pt>
                <c:pt idx="93">
                  <c:v>44678</c:v>
                </c:pt>
                <c:pt idx="94">
                  <c:v>44677</c:v>
                </c:pt>
                <c:pt idx="95">
                  <c:v>44676</c:v>
                </c:pt>
                <c:pt idx="96">
                  <c:v>44673</c:v>
                </c:pt>
                <c:pt idx="97">
                  <c:v>44672</c:v>
                </c:pt>
                <c:pt idx="98">
                  <c:v>44671</c:v>
                </c:pt>
                <c:pt idx="99">
                  <c:v>44670</c:v>
                </c:pt>
                <c:pt idx="100">
                  <c:v>44665</c:v>
                </c:pt>
                <c:pt idx="101">
                  <c:v>44664</c:v>
                </c:pt>
                <c:pt idx="102">
                  <c:v>44663</c:v>
                </c:pt>
                <c:pt idx="103">
                  <c:v>44662</c:v>
                </c:pt>
                <c:pt idx="104">
                  <c:v>44659</c:v>
                </c:pt>
                <c:pt idx="105">
                  <c:v>44658</c:v>
                </c:pt>
                <c:pt idx="106">
                  <c:v>44657</c:v>
                </c:pt>
                <c:pt idx="107">
                  <c:v>44656</c:v>
                </c:pt>
                <c:pt idx="108">
                  <c:v>44655</c:v>
                </c:pt>
                <c:pt idx="109">
                  <c:v>44652</c:v>
                </c:pt>
                <c:pt idx="110">
                  <c:v>44651</c:v>
                </c:pt>
                <c:pt idx="111">
                  <c:v>44650</c:v>
                </c:pt>
                <c:pt idx="112">
                  <c:v>44649</c:v>
                </c:pt>
                <c:pt idx="113">
                  <c:v>44648</c:v>
                </c:pt>
                <c:pt idx="114">
                  <c:v>44645</c:v>
                </c:pt>
                <c:pt idx="115">
                  <c:v>44644</c:v>
                </c:pt>
                <c:pt idx="116">
                  <c:v>44643</c:v>
                </c:pt>
                <c:pt idx="117">
                  <c:v>44642</c:v>
                </c:pt>
                <c:pt idx="118">
                  <c:v>44641</c:v>
                </c:pt>
                <c:pt idx="119">
                  <c:v>44638</c:v>
                </c:pt>
                <c:pt idx="120">
                  <c:v>44637</c:v>
                </c:pt>
                <c:pt idx="121">
                  <c:v>44636</c:v>
                </c:pt>
                <c:pt idx="122">
                  <c:v>44635</c:v>
                </c:pt>
                <c:pt idx="123">
                  <c:v>44634</c:v>
                </c:pt>
                <c:pt idx="124">
                  <c:v>44631</c:v>
                </c:pt>
                <c:pt idx="125">
                  <c:v>44630</c:v>
                </c:pt>
                <c:pt idx="126">
                  <c:v>44629</c:v>
                </c:pt>
                <c:pt idx="127">
                  <c:v>44628</c:v>
                </c:pt>
                <c:pt idx="128">
                  <c:v>44627</c:v>
                </c:pt>
                <c:pt idx="129">
                  <c:v>44624</c:v>
                </c:pt>
                <c:pt idx="130">
                  <c:v>44623</c:v>
                </c:pt>
                <c:pt idx="131">
                  <c:v>44622</c:v>
                </c:pt>
                <c:pt idx="132">
                  <c:v>44621</c:v>
                </c:pt>
                <c:pt idx="133">
                  <c:v>44620</c:v>
                </c:pt>
                <c:pt idx="134">
                  <c:v>44617</c:v>
                </c:pt>
                <c:pt idx="135">
                  <c:v>44616</c:v>
                </c:pt>
                <c:pt idx="136">
                  <c:v>44615</c:v>
                </c:pt>
                <c:pt idx="137">
                  <c:v>44614</c:v>
                </c:pt>
                <c:pt idx="138">
                  <c:v>44613</c:v>
                </c:pt>
                <c:pt idx="139">
                  <c:v>44610</c:v>
                </c:pt>
                <c:pt idx="140">
                  <c:v>44609</c:v>
                </c:pt>
                <c:pt idx="141">
                  <c:v>44608</c:v>
                </c:pt>
                <c:pt idx="142">
                  <c:v>44607</c:v>
                </c:pt>
                <c:pt idx="143">
                  <c:v>44606</c:v>
                </c:pt>
                <c:pt idx="144">
                  <c:v>44603</c:v>
                </c:pt>
                <c:pt idx="145">
                  <c:v>44602</c:v>
                </c:pt>
                <c:pt idx="146">
                  <c:v>44601</c:v>
                </c:pt>
                <c:pt idx="147">
                  <c:v>44600</c:v>
                </c:pt>
                <c:pt idx="148">
                  <c:v>44599</c:v>
                </c:pt>
                <c:pt idx="149">
                  <c:v>44596</c:v>
                </c:pt>
                <c:pt idx="150">
                  <c:v>44595</c:v>
                </c:pt>
                <c:pt idx="151">
                  <c:v>44594</c:v>
                </c:pt>
                <c:pt idx="152">
                  <c:v>44593</c:v>
                </c:pt>
                <c:pt idx="153">
                  <c:v>44592</c:v>
                </c:pt>
                <c:pt idx="154">
                  <c:v>44589</c:v>
                </c:pt>
                <c:pt idx="155">
                  <c:v>44588</c:v>
                </c:pt>
                <c:pt idx="156">
                  <c:v>44587</c:v>
                </c:pt>
                <c:pt idx="157">
                  <c:v>44586</c:v>
                </c:pt>
                <c:pt idx="158">
                  <c:v>44585</c:v>
                </c:pt>
                <c:pt idx="159">
                  <c:v>44582</c:v>
                </c:pt>
                <c:pt idx="160">
                  <c:v>44581</c:v>
                </c:pt>
                <c:pt idx="161">
                  <c:v>44580</c:v>
                </c:pt>
                <c:pt idx="162">
                  <c:v>44579</c:v>
                </c:pt>
                <c:pt idx="163">
                  <c:v>44578</c:v>
                </c:pt>
                <c:pt idx="164">
                  <c:v>44575</c:v>
                </c:pt>
                <c:pt idx="165">
                  <c:v>44574</c:v>
                </c:pt>
                <c:pt idx="166">
                  <c:v>44573</c:v>
                </c:pt>
                <c:pt idx="167">
                  <c:v>44572</c:v>
                </c:pt>
                <c:pt idx="168">
                  <c:v>44571</c:v>
                </c:pt>
                <c:pt idx="169">
                  <c:v>44568</c:v>
                </c:pt>
                <c:pt idx="170">
                  <c:v>44567</c:v>
                </c:pt>
                <c:pt idx="171">
                  <c:v>44566</c:v>
                </c:pt>
                <c:pt idx="172">
                  <c:v>44565</c:v>
                </c:pt>
                <c:pt idx="173">
                  <c:v>44564</c:v>
                </c:pt>
                <c:pt idx="174">
                  <c:v>44560</c:v>
                </c:pt>
                <c:pt idx="175">
                  <c:v>44559</c:v>
                </c:pt>
                <c:pt idx="176">
                  <c:v>44558</c:v>
                </c:pt>
                <c:pt idx="177">
                  <c:v>44557</c:v>
                </c:pt>
                <c:pt idx="178">
                  <c:v>44553</c:v>
                </c:pt>
                <c:pt idx="179">
                  <c:v>44552</c:v>
                </c:pt>
                <c:pt idx="180">
                  <c:v>44551</c:v>
                </c:pt>
                <c:pt idx="181">
                  <c:v>44550</c:v>
                </c:pt>
                <c:pt idx="182">
                  <c:v>44547</c:v>
                </c:pt>
                <c:pt idx="183">
                  <c:v>44546</c:v>
                </c:pt>
                <c:pt idx="184">
                  <c:v>44545</c:v>
                </c:pt>
                <c:pt idx="185">
                  <c:v>44544</c:v>
                </c:pt>
                <c:pt idx="186">
                  <c:v>44543</c:v>
                </c:pt>
                <c:pt idx="187">
                  <c:v>44540</c:v>
                </c:pt>
                <c:pt idx="188">
                  <c:v>44539</c:v>
                </c:pt>
                <c:pt idx="189">
                  <c:v>44538</c:v>
                </c:pt>
                <c:pt idx="190">
                  <c:v>44537</c:v>
                </c:pt>
                <c:pt idx="191">
                  <c:v>44536</c:v>
                </c:pt>
                <c:pt idx="192">
                  <c:v>44533</c:v>
                </c:pt>
                <c:pt idx="193">
                  <c:v>44532</c:v>
                </c:pt>
                <c:pt idx="194">
                  <c:v>44531</c:v>
                </c:pt>
                <c:pt idx="195">
                  <c:v>44530</c:v>
                </c:pt>
                <c:pt idx="196">
                  <c:v>44529</c:v>
                </c:pt>
                <c:pt idx="197">
                  <c:v>44526</c:v>
                </c:pt>
                <c:pt idx="198">
                  <c:v>44525</c:v>
                </c:pt>
                <c:pt idx="199">
                  <c:v>44524</c:v>
                </c:pt>
                <c:pt idx="200">
                  <c:v>44523</c:v>
                </c:pt>
                <c:pt idx="201">
                  <c:v>44522</c:v>
                </c:pt>
                <c:pt idx="202">
                  <c:v>44519</c:v>
                </c:pt>
                <c:pt idx="203">
                  <c:v>44518</c:v>
                </c:pt>
                <c:pt idx="204">
                  <c:v>44517</c:v>
                </c:pt>
                <c:pt idx="205">
                  <c:v>44516</c:v>
                </c:pt>
                <c:pt idx="206">
                  <c:v>44515</c:v>
                </c:pt>
                <c:pt idx="207">
                  <c:v>44512</c:v>
                </c:pt>
                <c:pt idx="208">
                  <c:v>44511</c:v>
                </c:pt>
                <c:pt idx="209">
                  <c:v>44510</c:v>
                </c:pt>
                <c:pt idx="210">
                  <c:v>44509</c:v>
                </c:pt>
                <c:pt idx="211">
                  <c:v>44508</c:v>
                </c:pt>
                <c:pt idx="212">
                  <c:v>44505</c:v>
                </c:pt>
                <c:pt idx="213">
                  <c:v>44504</c:v>
                </c:pt>
                <c:pt idx="214">
                  <c:v>44503</c:v>
                </c:pt>
                <c:pt idx="215">
                  <c:v>44502</c:v>
                </c:pt>
                <c:pt idx="216">
                  <c:v>44501</c:v>
                </c:pt>
                <c:pt idx="217">
                  <c:v>44498</c:v>
                </c:pt>
                <c:pt idx="218">
                  <c:v>44497</c:v>
                </c:pt>
                <c:pt idx="219">
                  <c:v>44496</c:v>
                </c:pt>
                <c:pt idx="220">
                  <c:v>44495</c:v>
                </c:pt>
                <c:pt idx="221">
                  <c:v>44494</c:v>
                </c:pt>
                <c:pt idx="222">
                  <c:v>44491</c:v>
                </c:pt>
                <c:pt idx="223">
                  <c:v>44490</c:v>
                </c:pt>
                <c:pt idx="224">
                  <c:v>44489</c:v>
                </c:pt>
                <c:pt idx="225">
                  <c:v>44488</c:v>
                </c:pt>
                <c:pt idx="226">
                  <c:v>44487</c:v>
                </c:pt>
                <c:pt idx="227">
                  <c:v>44484</c:v>
                </c:pt>
                <c:pt idx="228">
                  <c:v>44483</c:v>
                </c:pt>
                <c:pt idx="229">
                  <c:v>44482</c:v>
                </c:pt>
                <c:pt idx="230">
                  <c:v>44481</c:v>
                </c:pt>
                <c:pt idx="231">
                  <c:v>44480</c:v>
                </c:pt>
                <c:pt idx="232">
                  <c:v>44477</c:v>
                </c:pt>
                <c:pt idx="233">
                  <c:v>44476</c:v>
                </c:pt>
                <c:pt idx="234">
                  <c:v>44475</c:v>
                </c:pt>
                <c:pt idx="235">
                  <c:v>44474</c:v>
                </c:pt>
                <c:pt idx="236">
                  <c:v>44473</c:v>
                </c:pt>
                <c:pt idx="237">
                  <c:v>44470</c:v>
                </c:pt>
                <c:pt idx="238">
                  <c:v>44469</c:v>
                </c:pt>
                <c:pt idx="239">
                  <c:v>44468</c:v>
                </c:pt>
                <c:pt idx="240">
                  <c:v>44467</c:v>
                </c:pt>
                <c:pt idx="241">
                  <c:v>44466</c:v>
                </c:pt>
                <c:pt idx="242">
                  <c:v>44463</c:v>
                </c:pt>
                <c:pt idx="243">
                  <c:v>44462</c:v>
                </c:pt>
                <c:pt idx="244">
                  <c:v>44461</c:v>
                </c:pt>
                <c:pt idx="245">
                  <c:v>44460</c:v>
                </c:pt>
                <c:pt idx="246">
                  <c:v>44459</c:v>
                </c:pt>
                <c:pt idx="247">
                  <c:v>44456</c:v>
                </c:pt>
                <c:pt idx="248">
                  <c:v>44455</c:v>
                </c:pt>
                <c:pt idx="249">
                  <c:v>44454</c:v>
                </c:pt>
                <c:pt idx="250">
                  <c:v>44453</c:v>
                </c:pt>
                <c:pt idx="251">
                  <c:v>44452</c:v>
                </c:pt>
                <c:pt idx="252">
                  <c:v>44449</c:v>
                </c:pt>
                <c:pt idx="253">
                  <c:v>44448</c:v>
                </c:pt>
                <c:pt idx="254">
                  <c:v>44447</c:v>
                </c:pt>
                <c:pt idx="255">
                  <c:v>44446</c:v>
                </c:pt>
                <c:pt idx="256">
                  <c:v>44445</c:v>
                </c:pt>
                <c:pt idx="257">
                  <c:v>44442</c:v>
                </c:pt>
                <c:pt idx="258">
                  <c:v>44441</c:v>
                </c:pt>
                <c:pt idx="259">
                  <c:v>44440</c:v>
                </c:pt>
                <c:pt idx="260">
                  <c:v>44439</c:v>
                </c:pt>
                <c:pt idx="261">
                  <c:v>44438</c:v>
                </c:pt>
                <c:pt idx="262">
                  <c:v>44435</c:v>
                </c:pt>
                <c:pt idx="263">
                  <c:v>44434</c:v>
                </c:pt>
                <c:pt idx="264">
                  <c:v>44433</c:v>
                </c:pt>
                <c:pt idx="265">
                  <c:v>44432</c:v>
                </c:pt>
                <c:pt idx="266">
                  <c:v>44431</c:v>
                </c:pt>
                <c:pt idx="267">
                  <c:v>44428</c:v>
                </c:pt>
                <c:pt idx="268">
                  <c:v>44427</c:v>
                </c:pt>
                <c:pt idx="269">
                  <c:v>44426</c:v>
                </c:pt>
                <c:pt idx="270">
                  <c:v>44425</c:v>
                </c:pt>
                <c:pt idx="271">
                  <c:v>44424</c:v>
                </c:pt>
                <c:pt idx="272">
                  <c:v>44421</c:v>
                </c:pt>
                <c:pt idx="273">
                  <c:v>44420</c:v>
                </c:pt>
                <c:pt idx="274">
                  <c:v>44419</c:v>
                </c:pt>
                <c:pt idx="275">
                  <c:v>44418</c:v>
                </c:pt>
                <c:pt idx="276">
                  <c:v>44417</c:v>
                </c:pt>
                <c:pt idx="277">
                  <c:v>44414</c:v>
                </c:pt>
                <c:pt idx="278">
                  <c:v>44413</c:v>
                </c:pt>
                <c:pt idx="279">
                  <c:v>44412</c:v>
                </c:pt>
                <c:pt idx="280">
                  <c:v>44411</c:v>
                </c:pt>
                <c:pt idx="281">
                  <c:v>44410</c:v>
                </c:pt>
                <c:pt idx="282">
                  <c:v>44407</c:v>
                </c:pt>
                <c:pt idx="283">
                  <c:v>44406</c:v>
                </c:pt>
                <c:pt idx="284">
                  <c:v>44405</c:v>
                </c:pt>
                <c:pt idx="285">
                  <c:v>44404</c:v>
                </c:pt>
                <c:pt idx="286">
                  <c:v>44403</c:v>
                </c:pt>
                <c:pt idx="287">
                  <c:v>44400</c:v>
                </c:pt>
                <c:pt idx="288">
                  <c:v>44399</c:v>
                </c:pt>
                <c:pt idx="289">
                  <c:v>44398</c:v>
                </c:pt>
                <c:pt idx="290">
                  <c:v>44397</c:v>
                </c:pt>
                <c:pt idx="291">
                  <c:v>44396</c:v>
                </c:pt>
                <c:pt idx="292">
                  <c:v>44393</c:v>
                </c:pt>
                <c:pt idx="293">
                  <c:v>44392</c:v>
                </c:pt>
                <c:pt idx="294">
                  <c:v>44391</c:v>
                </c:pt>
                <c:pt idx="295">
                  <c:v>44390</c:v>
                </c:pt>
                <c:pt idx="296">
                  <c:v>44389</c:v>
                </c:pt>
                <c:pt idx="297">
                  <c:v>44386</c:v>
                </c:pt>
                <c:pt idx="298">
                  <c:v>44385</c:v>
                </c:pt>
                <c:pt idx="299">
                  <c:v>44384</c:v>
                </c:pt>
                <c:pt idx="300">
                  <c:v>44383</c:v>
                </c:pt>
                <c:pt idx="301">
                  <c:v>44382</c:v>
                </c:pt>
                <c:pt idx="302">
                  <c:v>44379</c:v>
                </c:pt>
                <c:pt idx="303">
                  <c:v>44378</c:v>
                </c:pt>
                <c:pt idx="304">
                  <c:v>44377</c:v>
                </c:pt>
                <c:pt idx="305">
                  <c:v>44376</c:v>
                </c:pt>
                <c:pt idx="306">
                  <c:v>44375</c:v>
                </c:pt>
                <c:pt idx="307">
                  <c:v>44372</c:v>
                </c:pt>
                <c:pt idx="308">
                  <c:v>44371</c:v>
                </c:pt>
                <c:pt idx="309">
                  <c:v>44370</c:v>
                </c:pt>
                <c:pt idx="310">
                  <c:v>44369</c:v>
                </c:pt>
                <c:pt idx="311">
                  <c:v>44368</c:v>
                </c:pt>
                <c:pt idx="312">
                  <c:v>44365</c:v>
                </c:pt>
                <c:pt idx="313">
                  <c:v>44364</c:v>
                </c:pt>
                <c:pt idx="314">
                  <c:v>44363</c:v>
                </c:pt>
                <c:pt idx="315">
                  <c:v>44362</c:v>
                </c:pt>
                <c:pt idx="316">
                  <c:v>44361</c:v>
                </c:pt>
                <c:pt idx="317">
                  <c:v>44358</c:v>
                </c:pt>
                <c:pt idx="318">
                  <c:v>44357</c:v>
                </c:pt>
                <c:pt idx="319">
                  <c:v>44356</c:v>
                </c:pt>
                <c:pt idx="320">
                  <c:v>44355</c:v>
                </c:pt>
                <c:pt idx="321">
                  <c:v>44354</c:v>
                </c:pt>
                <c:pt idx="322">
                  <c:v>44351</c:v>
                </c:pt>
                <c:pt idx="323">
                  <c:v>44350</c:v>
                </c:pt>
                <c:pt idx="324">
                  <c:v>44349</c:v>
                </c:pt>
                <c:pt idx="325">
                  <c:v>44348</c:v>
                </c:pt>
                <c:pt idx="326">
                  <c:v>44347</c:v>
                </c:pt>
                <c:pt idx="327">
                  <c:v>44344</c:v>
                </c:pt>
                <c:pt idx="328">
                  <c:v>44343</c:v>
                </c:pt>
                <c:pt idx="329">
                  <c:v>44342</c:v>
                </c:pt>
                <c:pt idx="330">
                  <c:v>44341</c:v>
                </c:pt>
                <c:pt idx="331">
                  <c:v>44340</c:v>
                </c:pt>
                <c:pt idx="332">
                  <c:v>44337</c:v>
                </c:pt>
                <c:pt idx="333">
                  <c:v>44336</c:v>
                </c:pt>
                <c:pt idx="334">
                  <c:v>44335</c:v>
                </c:pt>
                <c:pt idx="335">
                  <c:v>44334</c:v>
                </c:pt>
                <c:pt idx="336">
                  <c:v>44333</c:v>
                </c:pt>
                <c:pt idx="337">
                  <c:v>44330</c:v>
                </c:pt>
                <c:pt idx="338">
                  <c:v>44329</c:v>
                </c:pt>
                <c:pt idx="339">
                  <c:v>44328</c:v>
                </c:pt>
                <c:pt idx="340">
                  <c:v>44327</c:v>
                </c:pt>
                <c:pt idx="341">
                  <c:v>44326</c:v>
                </c:pt>
                <c:pt idx="342">
                  <c:v>44323</c:v>
                </c:pt>
                <c:pt idx="343">
                  <c:v>44322</c:v>
                </c:pt>
                <c:pt idx="344">
                  <c:v>44321</c:v>
                </c:pt>
                <c:pt idx="345">
                  <c:v>44320</c:v>
                </c:pt>
                <c:pt idx="346">
                  <c:v>44319</c:v>
                </c:pt>
                <c:pt idx="347">
                  <c:v>44316</c:v>
                </c:pt>
                <c:pt idx="348">
                  <c:v>44315</c:v>
                </c:pt>
                <c:pt idx="349">
                  <c:v>44314</c:v>
                </c:pt>
                <c:pt idx="350">
                  <c:v>44313</c:v>
                </c:pt>
                <c:pt idx="351">
                  <c:v>44312</c:v>
                </c:pt>
                <c:pt idx="352">
                  <c:v>44309</c:v>
                </c:pt>
                <c:pt idx="353">
                  <c:v>44308</c:v>
                </c:pt>
                <c:pt idx="354">
                  <c:v>44307</c:v>
                </c:pt>
                <c:pt idx="355">
                  <c:v>44306</c:v>
                </c:pt>
                <c:pt idx="356">
                  <c:v>44305</c:v>
                </c:pt>
                <c:pt idx="357">
                  <c:v>44302</c:v>
                </c:pt>
                <c:pt idx="358">
                  <c:v>44301</c:v>
                </c:pt>
                <c:pt idx="359">
                  <c:v>44300</c:v>
                </c:pt>
                <c:pt idx="360">
                  <c:v>44299</c:v>
                </c:pt>
                <c:pt idx="361">
                  <c:v>44298</c:v>
                </c:pt>
                <c:pt idx="362">
                  <c:v>44295</c:v>
                </c:pt>
                <c:pt idx="363">
                  <c:v>44294</c:v>
                </c:pt>
                <c:pt idx="364">
                  <c:v>44293</c:v>
                </c:pt>
                <c:pt idx="365">
                  <c:v>44292</c:v>
                </c:pt>
                <c:pt idx="366">
                  <c:v>44287</c:v>
                </c:pt>
                <c:pt idx="367">
                  <c:v>44286</c:v>
                </c:pt>
                <c:pt idx="368">
                  <c:v>44285</c:v>
                </c:pt>
                <c:pt idx="369">
                  <c:v>44284</c:v>
                </c:pt>
                <c:pt idx="370">
                  <c:v>44281</c:v>
                </c:pt>
                <c:pt idx="371">
                  <c:v>44280</c:v>
                </c:pt>
                <c:pt idx="372">
                  <c:v>44279</c:v>
                </c:pt>
                <c:pt idx="373">
                  <c:v>44278</c:v>
                </c:pt>
                <c:pt idx="374">
                  <c:v>44277</c:v>
                </c:pt>
                <c:pt idx="375">
                  <c:v>44274</c:v>
                </c:pt>
                <c:pt idx="376">
                  <c:v>44273</c:v>
                </c:pt>
                <c:pt idx="377">
                  <c:v>44272</c:v>
                </c:pt>
                <c:pt idx="378">
                  <c:v>44271</c:v>
                </c:pt>
                <c:pt idx="379">
                  <c:v>44270</c:v>
                </c:pt>
                <c:pt idx="380">
                  <c:v>44267</c:v>
                </c:pt>
                <c:pt idx="381">
                  <c:v>44266</c:v>
                </c:pt>
                <c:pt idx="382">
                  <c:v>44265</c:v>
                </c:pt>
                <c:pt idx="383">
                  <c:v>44264</c:v>
                </c:pt>
                <c:pt idx="384">
                  <c:v>44263</c:v>
                </c:pt>
                <c:pt idx="385">
                  <c:v>44260</c:v>
                </c:pt>
                <c:pt idx="386">
                  <c:v>44259</c:v>
                </c:pt>
                <c:pt idx="387">
                  <c:v>44258</c:v>
                </c:pt>
                <c:pt idx="388">
                  <c:v>44257</c:v>
                </c:pt>
                <c:pt idx="389">
                  <c:v>44256</c:v>
                </c:pt>
                <c:pt idx="390">
                  <c:v>44253</c:v>
                </c:pt>
                <c:pt idx="391">
                  <c:v>44252</c:v>
                </c:pt>
                <c:pt idx="392">
                  <c:v>44251</c:v>
                </c:pt>
                <c:pt idx="393">
                  <c:v>44250</c:v>
                </c:pt>
                <c:pt idx="394">
                  <c:v>44249</c:v>
                </c:pt>
                <c:pt idx="395">
                  <c:v>44246</c:v>
                </c:pt>
                <c:pt idx="396">
                  <c:v>44245</c:v>
                </c:pt>
                <c:pt idx="397">
                  <c:v>44244</c:v>
                </c:pt>
                <c:pt idx="398">
                  <c:v>44243</c:v>
                </c:pt>
                <c:pt idx="399">
                  <c:v>44242</c:v>
                </c:pt>
                <c:pt idx="400">
                  <c:v>44239</c:v>
                </c:pt>
                <c:pt idx="401">
                  <c:v>44238</c:v>
                </c:pt>
                <c:pt idx="402">
                  <c:v>44237</c:v>
                </c:pt>
                <c:pt idx="403">
                  <c:v>44236</c:v>
                </c:pt>
                <c:pt idx="404">
                  <c:v>44235</c:v>
                </c:pt>
                <c:pt idx="405">
                  <c:v>44232</c:v>
                </c:pt>
                <c:pt idx="406">
                  <c:v>44231</c:v>
                </c:pt>
                <c:pt idx="407">
                  <c:v>44230</c:v>
                </c:pt>
                <c:pt idx="408">
                  <c:v>44229</c:v>
                </c:pt>
                <c:pt idx="409">
                  <c:v>44228</c:v>
                </c:pt>
                <c:pt idx="410">
                  <c:v>44225</c:v>
                </c:pt>
                <c:pt idx="411">
                  <c:v>44224</c:v>
                </c:pt>
                <c:pt idx="412">
                  <c:v>44223</c:v>
                </c:pt>
                <c:pt idx="413">
                  <c:v>44222</c:v>
                </c:pt>
                <c:pt idx="414">
                  <c:v>44221</c:v>
                </c:pt>
                <c:pt idx="415">
                  <c:v>44218</c:v>
                </c:pt>
                <c:pt idx="416">
                  <c:v>44217</c:v>
                </c:pt>
                <c:pt idx="417">
                  <c:v>44216</c:v>
                </c:pt>
                <c:pt idx="418">
                  <c:v>44215</c:v>
                </c:pt>
                <c:pt idx="419">
                  <c:v>44214</c:v>
                </c:pt>
                <c:pt idx="420">
                  <c:v>44211</c:v>
                </c:pt>
                <c:pt idx="421">
                  <c:v>44210</c:v>
                </c:pt>
                <c:pt idx="422">
                  <c:v>44209</c:v>
                </c:pt>
                <c:pt idx="423">
                  <c:v>44208</c:v>
                </c:pt>
                <c:pt idx="424">
                  <c:v>44207</c:v>
                </c:pt>
                <c:pt idx="425">
                  <c:v>44204</c:v>
                </c:pt>
                <c:pt idx="426">
                  <c:v>44203</c:v>
                </c:pt>
                <c:pt idx="427">
                  <c:v>44202</c:v>
                </c:pt>
                <c:pt idx="428">
                  <c:v>44201</c:v>
                </c:pt>
                <c:pt idx="429">
                  <c:v>44200</c:v>
                </c:pt>
                <c:pt idx="430">
                  <c:v>44195</c:v>
                </c:pt>
                <c:pt idx="431">
                  <c:v>44194</c:v>
                </c:pt>
                <c:pt idx="432">
                  <c:v>44193</c:v>
                </c:pt>
                <c:pt idx="433">
                  <c:v>44188</c:v>
                </c:pt>
                <c:pt idx="434">
                  <c:v>44187</c:v>
                </c:pt>
                <c:pt idx="435">
                  <c:v>44186</c:v>
                </c:pt>
                <c:pt idx="436">
                  <c:v>44183</c:v>
                </c:pt>
                <c:pt idx="437">
                  <c:v>44182</c:v>
                </c:pt>
                <c:pt idx="438">
                  <c:v>44181</c:v>
                </c:pt>
                <c:pt idx="439">
                  <c:v>44180</c:v>
                </c:pt>
                <c:pt idx="440">
                  <c:v>44179</c:v>
                </c:pt>
                <c:pt idx="441">
                  <c:v>44176</c:v>
                </c:pt>
                <c:pt idx="442">
                  <c:v>44175</c:v>
                </c:pt>
                <c:pt idx="443">
                  <c:v>44174</c:v>
                </c:pt>
                <c:pt idx="444">
                  <c:v>44173</c:v>
                </c:pt>
                <c:pt idx="445">
                  <c:v>44172</c:v>
                </c:pt>
                <c:pt idx="446">
                  <c:v>44169</c:v>
                </c:pt>
                <c:pt idx="447">
                  <c:v>44168</c:v>
                </c:pt>
                <c:pt idx="448">
                  <c:v>44167</c:v>
                </c:pt>
                <c:pt idx="449">
                  <c:v>44166</c:v>
                </c:pt>
                <c:pt idx="450">
                  <c:v>44165</c:v>
                </c:pt>
                <c:pt idx="451">
                  <c:v>44162</c:v>
                </c:pt>
                <c:pt idx="452">
                  <c:v>44161</c:v>
                </c:pt>
                <c:pt idx="453">
                  <c:v>44160</c:v>
                </c:pt>
                <c:pt idx="454">
                  <c:v>44159</c:v>
                </c:pt>
                <c:pt idx="455">
                  <c:v>44158</c:v>
                </c:pt>
                <c:pt idx="456">
                  <c:v>44155</c:v>
                </c:pt>
                <c:pt idx="457">
                  <c:v>44154</c:v>
                </c:pt>
                <c:pt idx="458">
                  <c:v>44153</c:v>
                </c:pt>
                <c:pt idx="459">
                  <c:v>44152</c:v>
                </c:pt>
                <c:pt idx="460">
                  <c:v>44151</c:v>
                </c:pt>
                <c:pt idx="461">
                  <c:v>44148</c:v>
                </c:pt>
                <c:pt idx="462">
                  <c:v>44147</c:v>
                </c:pt>
                <c:pt idx="463">
                  <c:v>44146</c:v>
                </c:pt>
                <c:pt idx="464">
                  <c:v>44145</c:v>
                </c:pt>
                <c:pt idx="465">
                  <c:v>44144</c:v>
                </c:pt>
                <c:pt idx="466">
                  <c:v>44141</c:v>
                </c:pt>
                <c:pt idx="467">
                  <c:v>44140</c:v>
                </c:pt>
                <c:pt idx="468">
                  <c:v>44139</c:v>
                </c:pt>
                <c:pt idx="469">
                  <c:v>44138</c:v>
                </c:pt>
                <c:pt idx="470">
                  <c:v>44137</c:v>
                </c:pt>
                <c:pt idx="471">
                  <c:v>44134</c:v>
                </c:pt>
                <c:pt idx="472">
                  <c:v>44133</c:v>
                </c:pt>
                <c:pt idx="473">
                  <c:v>44132</c:v>
                </c:pt>
                <c:pt idx="474">
                  <c:v>44131</c:v>
                </c:pt>
                <c:pt idx="475">
                  <c:v>44130</c:v>
                </c:pt>
                <c:pt idx="476">
                  <c:v>44127</c:v>
                </c:pt>
                <c:pt idx="477">
                  <c:v>44126</c:v>
                </c:pt>
                <c:pt idx="478">
                  <c:v>44125</c:v>
                </c:pt>
                <c:pt idx="479">
                  <c:v>44124</c:v>
                </c:pt>
                <c:pt idx="480">
                  <c:v>44123</c:v>
                </c:pt>
                <c:pt idx="481">
                  <c:v>44120</c:v>
                </c:pt>
                <c:pt idx="482">
                  <c:v>44119</c:v>
                </c:pt>
                <c:pt idx="483">
                  <c:v>44118</c:v>
                </c:pt>
                <c:pt idx="484">
                  <c:v>44117</c:v>
                </c:pt>
                <c:pt idx="485">
                  <c:v>44116</c:v>
                </c:pt>
                <c:pt idx="486">
                  <c:v>44113</c:v>
                </c:pt>
                <c:pt idx="487">
                  <c:v>44112</c:v>
                </c:pt>
                <c:pt idx="488">
                  <c:v>44111</c:v>
                </c:pt>
                <c:pt idx="489">
                  <c:v>44110</c:v>
                </c:pt>
                <c:pt idx="490">
                  <c:v>44109</c:v>
                </c:pt>
                <c:pt idx="491">
                  <c:v>44106</c:v>
                </c:pt>
                <c:pt idx="492">
                  <c:v>44105</c:v>
                </c:pt>
                <c:pt idx="493">
                  <c:v>44104</c:v>
                </c:pt>
                <c:pt idx="494">
                  <c:v>44103</c:v>
                </c:pt>
                <c:pt idx="495">
                  <c:v>44102</c:v>
                </c:pt>
                <c:pt idx="496">
                  <c:v>44099</c:v>
                </c:pt>
                <c:pt idx="497">
                  <c:v>44098</c:v>
                </c:pt>
                <c:pt idx="498">
                  <c:v>44097</c:v>
                </c:pt>
                <c:pt idx="499">
                  <c:v>44096</c:v>
                </c:pt>
                <c:pt idx="500">
                  <c:v>44095</c:v>
                </c:pt>
                <c:pt idx="501">
                  <c:v>44092</c:v>
                </c:pt>
                <c:pt idx="502">
                  <c:v>44091</c:v>
                </c:pt>
                <c:pt idx="503">
                  <c:v>44090</c:v>
                </c:pt>
                <c:pt idx="504">
                  <c:v>44089</c:v>
                </c:pt>
                <c:pt idx="505">
                  <c:v>44088</c:v>
                </c:pt>
                <c:pt idx="506">
                  <c:v>44085</c:v>
                </c:pt>
                <c:pt idx="507">
                  <c:v>44084</c:v>
                </c:pt>
                <c:pt idx="508">
                  <c:v>44083</c:v>
                </c:pt>
                <c:pt idx="509">
                  <c:v>44082</c:v>
                </c:pt>
                <c:pt idx="510">
                  <c:v>44081</c:v>
                </c:pt>
                <c:pt idx="511">
                  <c:v>44078</c:v>
                </c:pt>
                <c:pt idx="512">
                  <c:v>44077</c:v>
                </c:pt>
                <c:pt idx="513">
                  <c:v>44076</c:v>
                </c:pt>
                <c:pt idx="514">
                  <c:v>44075</c:v>
                </c:pt>
                <c:pt idx="515">
                  <c:v>44074</c:v>
                </c:pt>
                <c:pt idx="516">
                  <c:v>44071</c:v>
                </c:pt>
                <c:pt idx="517">
                  <c:v>44070</c:v>
                </c:pt>
                <c:pt idx="518">
                  <c:v>44069</c:v>
                </c:pt>
                <c:pt idx="519">
                  <c:v>44068</c:v>
                </c:pt>
                <c:pt idx="520">
                  <c:v>44067</c:v>
                </c:pt>
                <c:pt idx="521">
                  <c:v>44064</c:v>
                </c:pt>
                <c:pt idx="522">
                  <c:v>44063</c:v>
                </c:pt>
                <c:pt idx="523">
                  <c:v>44062</c:v>
                </c:pt>
                <c:pt idx="524">
                  <c:v>44061</c:v>
                </c:pt>
                <c:pt idx="525">
                  <c:v>44060</c:v>
                </c:pt>
                <c:pt idx="526">
                  <c:v>44057</c:v>
                </c:pt>
                <c:pt idx="527">
                  <c:v>44056</c:v>
                </c:pt>
                <c:pt idx="528">
                  <c:v>44055</c:v>
                </c:pt>
                <c:pt idx="529">
                  <c:v>44054</c:v>
                </c:pt>
                <c:pt idx="530">
                  <c:v>44053</c:v>
                </c:pt>
                <c:pt idx="531">
                  <c:v>44050</c:v>
                </c:pt>
                <c:pt idx="532">
                  <c:v>44049</c:v>
                </c:pt>
                <c:pt idx="533">
                  <c:v>44048</c:v>
                </c:pt>
                <c:pt idx="534">
                  <c:v>44047</c:v>
                </c:pt>
                <c:pt idx="535">
                  <c:v>44046</c:v>
                </c:pt>
                <c:pt idx="536">
                  <c:v>44043</c:v>
                </c:pt>
                <c:pt idx="537">
                  <c:v>44042</c:v>
                </c:pt>
                <c:pt idx="538">
                  <c:v>44041</c:v>
                </c:pt>
                <c:pt idx="539">
                  <c:v>44040</c:v>
                </c:pt>
                <c:pt idx="540">
                  <c:v>44039</c:v>
                </c:pt>
                <c:pt idx="541">
                  <c:v>44036</c:v>
                </c:pt>
                <c:pt idx="542">
                  <c:v>44035</c:v>
                </c:pt>
                <c:pt idx="543">
                  <c:v>44034</c:v>
                </c:pt>
                <c:pt idx="544">
                  <c:v>44033</c:v>
                </c:pt>
                <c:pt idx="545">
                  <c:v>44032</c:v>
                </c:pt>
                <c:pt idx="546">
                  <c:v>44029</c:v>
                </c:pt>
                <c:pt idx="547">
                  <c:v>44028</c:v>
                </c:pt>
                <c:pt idx="548">
                  <c:v>44027</c:v>
                </c:pt>
                <c:pt idx="549">
                  <c:v>44026</c:v>
                </c:pt>
                <c:pt idx="550">
                  <c:v>44025</c:v>
                </c:pt>
                <c:pt idx="551">
                  <c:v>44022</c:v>
                </c:pt>
                <c:pt idx="552">
                  <c:v>44021</c:v>
                </c:pt>
                <c:pt idx="553">
                  <c:v>44020</c:v>
                </c:pt>
                <c:pt idx="554">
                  <c:v>44019</c:v>
                </c:pt>
                <c:pt idx="555">
                  <c:v>44018</c:v>
                </c:pt>
                <c:pt idx="556">
                  <c:v>44015</c:v>
                </c:pt>
                <c:pt idx="557">
                  <c:v>44014</c:v>
                </c:pt>
                <c:pt idx="558">
                  <c:v>44012</c:v>
                </c:pt>
                <c:pt idx="559">
                  <c:v>44011</c:v>
                </c:pt>
                <c:pt idx="560">
                  <c:v>44008</c:v>
                </c:pt>
                <c:pt idx="561">
                  <c:v>44007</c:v>
                </c:pt>
                <c:pt idx="562">
                  <c:v>44006</c:v>
                </c:pt>
                <c:pt idx="563">
                  <c:v>44005</c:v>
                </c:pt>
                <c:pt idx="564">
                  <c:v>44004</c:v>
                </c:pt>
                <c:pt idx="565">
                  <c:v>44001</c:v>
                </c:pt>
                <c:pt idx="566">
                  <c:v>44000</c:v>
                </c:pt>
                <c:pt idx="567">
                  <c:v>43999</c:v>
                </c:pt>
                <c:pt idx="568">
                  <c:v>43998</c:v>
                </c:pt>
                <c:pt idx="569">
                  <c:v>43997</c:v>
                </c:pt>
                <c:pt idx="570">
                  <c:v>43994</c:v>
                </c:pt>
                <c:pt idx="571">
                  <c:v>43993</c:v>
                </c:pt>
                <c:pt idx="572">
                  <c:v>43992</c:v>
                </c:pt>
                <c:pt idx="573">
                  <c:v>43991</c:v>
                </c:pt>
                <c:pt idx="574">
                  <c:v>43990</c:v>
                </c:pt>
                <c:pt idx="575">
                  <c:v>43987</c:v>
                </c:pt>
                <c:pt idx="576">
                  <c:v>43986</c:v>
                </c:pt>
                <c:pt idx="577">
                  <c:v>43985</c:v>
                </c:pt>
                <c:pt idx="578">
                  <c:v>43984</c:v>
                </c:pt>
                <c:pt idx="579">
                  <c:v>43983</c:v>
                </c:pt>
                <c:pt idx="580">
                  <c:v>43980</c:v>
                </c:pt>
                <c:pt idx="581">
                  <c:v>43979</c:v>
                </c:pt>
                <c:pt idx="582">
                  <c:v>43978</c:v>
                </c:pt>
                <c:pt idx="583">
                  <c:v>43977</c:v>
                </c:pt>
                <c:pt idx="584">
                  <c:v>43976</c:v>
                </c:pt>
                <c:pt idx="585">
                  <c:v>43973</c:v>
                </c:pt>
                <c:pt idx="586">
                  <c:v>43972</c:v>
                </c:pt>
                <c:pt idx="587">
                  <c:v>43971</c:v>
                </c:pt>
                <c:pt idx="588">
                  <c:v>43970</c:v>
                </c:pt>
                <c:pt idx="589">
                  <c:v>43969</c:v>
                </c:pt>
                <c:pt idx="590">
                  <c:v>43966</c:v>
                </c:pt>
                <c:pt idx="591">
                  <c:v>43965</c:v>
                </c:pt>
                <c:pt idx="592">
                  <c:v>43964</c:v>
                </c:pt>
                <c:pt idx="593">
                  <c:v>43963</c:v>
                </c:pt>
                <c:pt idx="594">
                  <c:v>43962</c:v>
                </c:pt>
                <c:pt idx="595">
                  <c:v>43959</c:v>
                </c:pt>
                <c:pt idx="596">
                  <c:v>43958</c:v>
                </c:pt>
                <c:pt idx="597">
                  <c:v>43957</c:v>
                </c:pt>
                <c:pt idx="598">
                  <c:v>43956</c:v>
                </c:pt>
                <c:pt idx="599">
                  <c:v>43955</c:v>
                </c:pt>
                <c:pt idx="600">
                  <c:v>43951</c:v>
                </c:pt>
                <c:pt idx="601">
                  <c:v>43950</c:v>
                </c:pt>
                <c:pt idx="602">
                  <c:v>43949</c:v>
                </c:pt>
                <c:pt idx="603">
                  <c:v>43948</c:v>
                </c:pt>
                <c:pt idx="604">
                  <c:v>43945</c:v>
                </c:pt>
                <c:pt idx="605">
                  <c:v>43944</c:v>
                </c:pt>
                <c:pt idx="606">
                  <c:v>43943</c:v>
                </c:pt>
                <c:pt idx="607">
                  <c:v>43942</c:v>
                </c:pt>
                <c:pt idx="608">
                  <c:v>43941</c:v>
                </c:pt>
                <c:pt idx="609">
                  <c:v>43938</c:v>
                </c:pt>
                <c:pt idx="610">
                  <c:v>43937</c:v>
                </c:pt>
                <c:pt idx="611">
                  <c:v>43936</c:v>
                </c:pt>
                <c:pt idx="612">
                  <c:v>43930</c:v>
                </c:pt>
                <c:pt idx="613">
                  <c:v>43929</c:v>
                </c:pt>
                <c:pt idx="614">
                  <c:v>43928</c:v>
                </c:pt>
                <c:pt idx="615">
                  <c:v>43927</c:v>
                </c:pt>
                <c:pt idx="616">
                  <c:v>43924</c:v>
                </c:pt>
                <c:pt idx="617">
                  <c:v>43923</c:v>
                </c:pt>
                <c:pt idx="618">
                  <c:v>43922</c:v>
                </c:pt>
                <c:pt idx="619">
                  <c:v>43921</c:v>
                </c:pt>
                <c:pt idx="620">
                  <c:v>43920</c:v>
                </c:pt>
                <c:pt idx="621">
                  <c:v>43917</c:v>
                </c:pt>
                <c:pt idx="622">
                  <c:v>43916</c:v>
                </c:pt>
                <c:pt idx="623">
                  <c:v>43915</c:v>
                </c:pt>
                <c:pt idx="624">
                  <c:v>43914</c:v>
                </c:pt>
                <c:pt idx="625">
                  <c:v>43913</c:v>
                </c:pt>
                <c:pt idx="626">
                  <c:v>43910</c:v>
                </c:pt>
                <c:pt idx="627">
                  <c:v>43895</c:v>
                </c:pt>
                <c:pt idx="628">
                  <c:v>43894</c:v>
                </c:pt>
                <c:pt idx="629">
                  <c:v>43893</c:v>
                </c:pt>
                <c:pt idx="630">
                  <c:v>43892</c:v>
                </c:pt>
                <c:pt idx="631">
                  <c:v>43889</c:v>
                </c:pt>
                <c:pt idx="632">
                  <c:v>43888</c:v>
                </c:pt>
                <c:pt idx="633">
                  <c:v>43887</c:v>
                </c:pt>
                <c:pt idx="634">
                  <c:v>43886</c:v>
                </c:pt>
                <c:pt idx="635">
                  <c:v>43885</c:v>
                </c:pt>
                <c:pt idx="636">
                  <c:v>43882</c:v>
                </c:pt>
                <c:pt idx="637">
                  <c:v>43881</c:v>
                </c:pt>
                <c:pt idx="638">
                  <c:v>43880</c:v>
                </c:pt>
                <c:pt idx="639">
                  <c:v>43879</c:v>
                </c:pt>
                <c:pt idx="640">
                  <c:v>43878</c:v>
                </c:pt>
                <c:pt idx="641">
                  <c:v>43875</c:v>
                </c:pt>
                <c:pt idx="642">
                  <c:v>43874</c:v>
                </c:pt>
                <c:pt idx="643">
                  <c:v>43873</c:v>
                </c:pt>
                <c:pt idx="644">
                  <c:v>43872</c:v>
                </c:pt>
                <c:pt idx="645">
                  <c:v>43871</c:v>
                </c:pt>
                <c:pt idx="646">
                  <c:v>43868</c:v>
                </c:pt>
                <c:pt idx="647">
                  <c:v>43867</c:v>
                </c:pt>
                <c:pt idx="648">
                  <c:v>43866</c:v>
                </c:pt>
                <c:pt idx="649">
                  <c:v>43865</c:v>
                </c:pt>
                <c:pt idx="650">
                  <c:v>43864</c:v>
                </c:pt>
                <c:pt idx="651">
                  <c:v>43861</c:v>
                </c:pt>
                <c:pt idx="652">
                  <c:v>43860</c:v>
                </c:pt>
                <c:pt idx="653">
                  <c:v>43859</c:v>
                </c:pt>
                <c:pt idx="654">
                  <c:v>43858</c:v>
                </c:pt>
                <c:pt idx="655">
                  <c:v>43857</c:v>
                </c:pt>
                <c:pt idx="656">
                  <c:v>43854</c:v>
                </c:pt>
                <c:pt idx="657">
                  <c:v>43853</c:v>
                </c:pt>
                <c:pt idx="658">
                  <c:v>43852</c:v>
                </c:pt>
                <c:pt idx="659">
                  <c:v>43851</c:v>
                </c:pt>
                <c:pt idx="660">
                  <c:v>43850</c:v>
                </c:pt>
                <c:pt idx="661">
                  <c:v>43847</c:v>
                </c:pt>
                <c:pt idx="662">
                  <c:v>43846</c:v>
                </c:pt>
                <c:pt idx="663">
                  <c:v>43845</c:v>
                </c:pt>
                <c:pt idx="664">
                  <c:v>43844</c:v>
                </c:pt>
                <c:pt idx="665">
                  <c:v>43843</c:v>
                </c:pt>
                <c:pt idx="666">
                  <c:v>43840</c:v>
                </c:pt>
                <c:pt idx="667">
                  <c:v>43839</c:v>
                </c:pt>
                <c:pt idx="668">
                  <c:v>43838</c:v>
                </c:pt>
                <c:pt idx="669">
                  <c:v>43837</c:v>
                </c:pt>
                <c:pt idx="670">
                  <c:v>43836</c:v>
                </c:pt>
                <c:pt idx="671">
                  <c:v>43833</c:v>
                </c:pt>
                <c:pt idx="672">
                  <c:v>43832</c:v>
                </c:pt>
                <c:pt idx="673">
                  <c:v>43829</c:v>
                </c:pt>
                <c:pt idx="674">
                  <c:v>43826</c:v>
                </c:pt>
                <c:pt idx="675">
                  <c:v>43822</c:v>
                </c:pt>
                <c:pt idx="676">
                  <c:v>43819</c:v>
                </c:pt>
                <c:pt idx="677">
                  <c:v>43818</c:v>
                </c:pt>
                <c:pt idx="678">
                  <c:v>43817</c:v>
                </c:pt>
                <c:pt idx="679">
                  <c:v>43816</c:v>
                </c:pt>
                <c:pt idx="680">
                  <c:v>43815</c:v>
                </c:pt>
                <c:pt idx="681">
                  <c:v>43812</c:v>
                </c:pt>
                <c:pt idx="682">
                  <c:v>43811</c:v>
                </c:pt>
                <c:pt idx="683">
                  <c:v>43810</c:v>
                </c:pt>
                <c:pt idx="684">
                  <c:v>43809</c:v>
                </c:pt>
                <c:pt idx="685">
                  <c:v>43808</c:v>
                </c:pt>
                <c:pt idx="686">
                  <c:v>43805</c:v>
                </c:pt>
                <c:pt idx="687">
                  <c:v>43804</c:v>
                </c:pt>
                <c:pt idx="688">
                  <c:v>43803</c:v>
                </c:pt>
                <c:pt idx="689">
                  <c:v>43802</c:v>
                </c:pt>
                <c:pt idx="690">
                  <c:v>43801</c:v>
                </c:pt>
                <c:pt idx="691">
                  <c:v>43798</c:v>
                </c:pt>
                <c:pt idx="692">
                  <c:v>43797</c:v>
                </c:pt>
                <c:pt idx="693">
                  <c:v>43796</c:v>
                </c:pt>
                <c:pt idx="694">
                  <c:v>43795</c:v>
                </c:pt>
                <c:pt idx="695">
                  <c:v>43794</c:v>
                </c:pt>
                <c:pt idx="696">
                  <c:v>43791</c:v>
                </c:pt>
                <c:pt idx="697">
                  <c:v>43790</c:v>
                </c:pt>
                <c:pt idx="698">
                  <c:v>43789</c:v>
                </c:pt>
                <c:pt idx="699">
                  <c:v>43788</c:v>
                </c:pt>
                <c:pt idx="700">
                  <c:v>43787</c:v>
                </c:pt>
                <c:pt idx="701">
                  <c:v>43784</c:v>
                </c:pt>
                <c:pt idx="702">
                  <c:v>43783</c:v>
                </c:pt>
                <c:pt idx="703">
                  <c:v>43782</c:v>
                </c:pt>
                <c:pt idx="704">
                  <c:v>43781</c:v>
                </c:pt>
                <c:pt idx="705">
                  <c:v>43780</c:v>
                </c:pt>
                <c:pt idx="706">
                  <c:v>43777</c:v>
                </c:pt>
                <c:pt idx="707">
                  <c:v>43776</c:v>
                </c:pt>
                <c:pt idx="708">
                  <c:v>43775</c:v>
                </c:pt>
                <c:pt idx="709">
                  <c:v>43774</c:v>
                </c:pt>
                <c:pt idx="710">
                  <c:v>43773</c:v>
                </c:pt>
                <c:pt idx="711">
                  <c:v>43770</c:v>
                </c:pt>
                <c:pt idx="712">
                  <c:v>43769</c:v>
                </c:pt>
                <c:pt idx="713">
                  <c:v>43768</c:v>
                </c:pt>
                <c:pt idx="714">
                  <c:v>43767</c:v>
                </c:pt>
                <c:pt idx="715">
                  <c:v>43766</c:v>
                </c:pt>
                <c:pt idx="716">
                  <c:v>43763</c:v>
                </c:pt>
                <c:pt idx="717">
                  <c:v>43762</c:v>
                </c:pt>
                <c:pt idx="718">
                  <c:v>43761</c:v>
                </c:pt>
                <c:pt idx="719">
                  <c:v>43760</c:v>
                </c:pt>
                <c:pt idx="720">
                  <c:v>43759</c:v>
                </c:pt>
                <c:pt idx="721">
                  <c:v>43756</c:v>
                </c:pt>
                <c:pt idx="722">
                  <c:v>43755</c:v>
                </c:pt>
                <c:pt idx="723">
                  <c:v>43754</c:v>
                </c:pt>
                <c:pt idx="724">
                  <c:v>43753</c:v>
                </c:pt>
                <c:pt idx="725">
                  <c:v>43752</c:v>
                </c:pt>
                <c:pt idx="726">
                  <c:v>43749</c:v>
                </c:pt>
                <c:pt idx="727">
                  <c:v>43748</c:v>
                </c:pt>
                <c:pt idx="728">
                  <c:v>43747</c:v>
                </c:pt>
                <c:pt idx="729">
                  <c:v>43746</c:v>
                </c:pt>
                <c:pt idx="730">
                  <c:v>43745</c:v>
                </c:pt>
                <c:pt idx="731">
                  <c:v>43742</c:v>
                </c:pt>
                <c:pt idx="732">
                  <c:v>43741</c:v>
                </c:pt>
                <c:pt idx="733">
                  <c:v>43740</c:v>
                </c:pt>
                <c:pt idx="734">
                  <c:v>43739</c:v>
                </c:pt>
                <c:pt idx="735">
                  <c:v>43738</c:v>
                </c:pt>
                <c:pt idx="736">
                  <c:v>43735</c:v>
                </c:pt>
                <c:pt idx="737">
                  <c:v>43734</c:v>
                </c:pt>
                <c:pt idx="738">
                  <c:v>43733</c:v>
                </c:pt>
                <c:pt idx="739">
                  <c:v>43732</c:v>
                </c:pt>
                <c:pt idx="740">
                  <c:v>43731</c:v>
                </c:pt>
                <c:pt idx="741">
                  <c:v>43728</c:v>
                </c:pt>
                <c:pt idx="742">
                  <c:v>43727</c:v>
                </c:pt>
                <c:pt idx="743">
                  <c:v>43726</c:v>
                </c:pt>
                <c:pt idx="744">
                  <c:v>43725</c:v>
                </c:pt>
                <c:pt idx="745">
                  <c:v>43724</c:v>
                </c:pt>
                <c:pt idx="746">
                  <c:v>43720</c:v>
                </c:pt>
                <c:pt idx="747">
                  <c:v>43719</c:v>
                </c:pt>
                <c:pt idx="748">
                  <c:v>43718</c:v>
                </c:pt>
                <c:pt idx="749">
                  <c:v>43717</c:v>
                </c:pt>
                <c:pt idx="750">
                  <c:v>43714</c:v>
                </c:pt>
                <c:pt idx="751">
                  <c:v>43713</c:v>
                </c:pt>
                <c:pt idx="752">
                  <c:v>43712</c:v>
                </c:pt>
                <c:pt idx="753">
                  <c:v>43711</c:v>
                </c:pt>
                <c:pt idx="754">
                  <c:v>43710</c:v>
                </c:pt>
                <c:pt idx="755">
                  <c:v>43707</c:v>
                </c:pt>
                <c:pt idx="756">
                  <c:v>43706</c:v>
                </c:pt>
                <c:pt idx="757">
                  <c:v>43705</c:v>
                </c:pt>
                <c:pt idx="758">
                  <c:v>43704</c:v>
                </c:pt>
                <c:pt idx="759">
                  <c:v>43703</c:v>
                </c:pt>
                <c:pt idx="760">
                  <c:v>43700</c:v>
                </c:pt>
                <c:pt idx="761">
                  <c:v>43699</c:v>
                </c:pt>
                <c:pt idx="762">
                  <c:v>43698</c:v>
                </c:pt>
                <c:pt idx="763">
                  <c:v>43697</c:v>
                </c:pt>
                <c:pt idx="764">
                  <c:v>43696</c:v>
                </c:pt>
                <c:pt idx="765">
                  <c:v>43693</c:v>
                </c:pt>
                <c:pt idx="766">
                  <c:v>43692</c:v>
                </c:pt>
                <c:pt idx="767">
                  <c:v>43691</c:v>
                </c:pt>
                <c:pt idx="768">
                  <c:v>43690</c:v>
                </c:pt>
                <c:pt idx="769">
                  <c:v>43689</c:v>
                </c:pt>
                <c:pt idx="770">
                  <c:v>43686</c:v>
                </c:pt>
                <c:pt idx="771">
                  <c:v>43685</c:v>
                </c:pt>
                <c:pt idx="772">
                  <c:v>43684</c:v>
                </c:pt>
                <c:pt idx="773">
                  <c:v>43683</c:v>
                </c:pt>
                <c:pt idx="774">
                  <c:v>43682</c:v>
                </c:pt>
                <c:pt idx="775">
                  <c:v>43679</c:v>
                </c:pt>
                <c:pt idx="776">
                  <c:v>43678</c:v>
                </c:pt>
                <c:pt idx="777">
                  <c:v>43677</c:v>
                </c:pt>
                <c:pt idx="778">
                  <c:v>43676</c:v>
                </c:pt>
                <c:pt idx="779">
                  <c:v>43675</c:v>
                </c:pt>
                <c:pt idx="780">
                  <c:v>43672</c:v>
                </c:pt>
                <c:pt idx="781">
                  <c:v>43671</c:v>
                </c:pt>
                <c:pt idx="782">
                  <c:v>43670</c:v>
                </c:pt>
                <c:pt idx="783">
                  <c:v>43669</c:v>
                </c:pt>
                <c:pt idx="784">
                  <c:v>43668</c:v>
                </c:pt>
                <c:pt idx="785">
                  <c:v>43665</c:v>
                </c:pt>
                <c:pt idx="786">
                  <c:v>43664</c:v>
                </c:pt>
                <c:pt idx="787">
                  <c:v>43663</c:v>
                </c:pt>
                <c:pt idx="788">
                  <c:v>43662</c:v>
                </c:pt>
                <c:pt idx="789">
                  <c:v>43661</c:v>
                </c:pt>
                <c:pt idx="790">
                  <c:v>43658</c:v>
                </c:pt>
                <c:pt idx="791">
                  <c:v>43657</c:v>
                </c:pt>
                <c:pt idx="792">
                  <c:v>43656</c:v>
                </c:pt>
                <c:pt idx="793">
                  <c:v>43655</c:v>
                </c:pt>
                <c:pt idx="794">
                  <c:v>43654</c:v>
                </c:pt>
                <c:pt idx="795">
                  <c:v>43651</c:v>
                </c:pt>
                <c:pt idx="796">
                  <c:v>43650</c:v>
                </c:pt>
                <c:pt idx="797">
                  <c:v>43649</c:v>
                </c:pt>
                <c:pt idx="798">
                  <c:v>43648</c:v>
                </c:pt>
                <c:pt idx="799">
                  <c:v>43647</c:v>
                </c:pt>
                <c:pt idx="800">
                  <c:v>43644</c:v>
                </c:pt>
                <c:pt idx="801">
                  <c:v>43643</c:v>
                </c:pt>
                <c:pt idx="802">
                  <c:v>43642</c:v>
                </c:pt>
                <c:pt idx="803">
                  <c:v>43641</c:v>
                </c:pt>
                <c:pt idx="804">
                  <c:v>43640</c:v>
                </c:pt>
                <c:pt idx="805">
                  <c:v>43637</c:v>
                </c:pt>
                <c:pt idx="806">
                  <c:v>43636</c:v>
                </c:pt>
                <c:pt idx="807">
                  <c:v>43635</c:v>
                </c:pt>
                <c:pt idx="808">
                  <c:v>43634</c:v>
                </c:pt>
                <c:pt idx="809">
                  <c:v>43633</c:v>
                </c:pt>
                <c:pt idx="810">
                  <c:v>43630</c:v>
                </c:pt>
                <c:pt idx="811">
                  <c:v>43629</c:v>
                </c:pt>
                <c:pt idx="812">
                  <c:v>43628</c:v>
                </c:pt>
                <c:pt idx="813">
                  <c:v>43627</c:v>
                </c:pt>
                <c:pt idx="814">
                  <c:v>43626</c:v>
                </c:pt>
                <c:pt idx="815">
                  <c:v>43623</c:v>
                </c:pt>
                <c:pt idx="816">
                  <c:v>43622</c:v>
                </c:pt>
                <c:pt idx="817">
                  <c:v>43621</c:v>
                </c:pt>
                <c:pt idx="818">
                  <c:v>43620</c:v>
                </c:pt>
                <c:pt idx="819">
                  <c:v>43619</c:v>
                </c:pt>
                <c:pt idx="820">
                  <c:v>43616</c:v>
                </c:pt>
                <c:pt idx="821">
                  <c:v>43615</c:v>
                </c:pt>
                <c:pt idx="822">
                  <c:v>43614</c:v>
                </c:pt>
                <c:pt idx="823">
                  <c:v>43613</c:v>
                </c:pt>
                <c:pt idx="824">
                  <c:v>43612</c:v>
                </c:pt>
                <c:pt idx="825">
                  <c:v>43609</c:v>
                </c:pt>
                <c:pt idx="826">
                  <c:v>43608</c:v>
                </c:pt>
                <c:pt idx="827">
                  <c:v>43607</c:v>
                </c:pt>
                <c:pt idx="828">
                  <c:v>43606</c:v>
                </c:pt>
                <c:pt idx="829">
                  <c:v>43605</c:v>
                </c:pt>
                <c:pt idx="830">
                  <c:v>43602</c:v>
                </c:pt>
                <c:pt idx="831">
                  <c:v>43601</c:v>
                </c:pt>
                <c:pt idx="832">
                  <c:v>43600</c:v>
                </c:pt>
                <c:pt idx="833">
                  <c:v>43599</c:v>
                </c:pt>
                <c:pt idx="834">
                  <c:v>43598</c:v>
                </c:pt>
                <c:pt idx="835">
                  <c:v>43595</c:v>
                </c:pt>
                <c:pt idx="836">
                  <c:v>43594</c:v>
                </c:pt>
                <c:pt idx="837">
                  <c:v>43593</c:v>
                </c:pt>
                <c:pt idx="838">
                  <c:v>43592</c:v>
                </c:pt>
                <c:pt idx="839">
                  <c:v>43591</c:v>
                </c:pt>
                <c:pt idx="840">
                  <c:v>43588</c:v>
                </c:pt>
                <c:pt idx="841">
                  <c:v>43587</c:v>
                </c:pt>
                <c:pt idx="842">
                  <c:v>43585</c:v>
                </c:pt>
                <c:pt idx="843">
                  <c:v>43584</c:v>
                </c:pt>
                <c:pt idx="844">
                  <c:v>43581</c:v>
                </c:pt>
                <c:pt idx="845">
                  <c:v>43580</c:v>
                </c:pt>
                <c:pt idx="846">
                  <c:v>43579</c:v>
                </c:pt>
                <c:pt idx="847">
                  <c:v>43578</c:v>
                </c:pt>
                <c:pt idx="848">
                  <c:v>43573</c:v>
                </c:pt>
                <c:pt idx="849">
                  <c:v>43572</c:v>
                </c:pt>
                <c:pt idx="850">
                  <c:v>43571</c:v>
                </c:pt>
                <c:pt idx="851">
                  <c:v>43570</c:v>
                </c:pt>
                <c:pt idx="852">
                  <c:v>43567</c:v>
                </c:pt>
                <c:pt idx="853">
                  <c:v>43566</c:v>
                </c:pt>
                <c:pt idx="854">
                  <c:v>43565</c:v>
                </c:pt>
                <c:pt idx="855">
                  <c:v>43564</c:v>
                </c:pt>
                <c:pt idx="856">
                  <c:v>43563</c:v>
                </c:pt>
                <c:pt idx="857">
                  <c:v>43560</c:v>
                </c:pt>
                <c:pt idx="858">
                  <c:v>43559</c:v>
                </c:pt>
                <c:pt idx="859">
                  <c:v>43558</c:v>
                </c:pt>
                <c:pt idx="860">
                  <c:v>43557</c:v>
                </c:pt>
                <c:pt idx="861">
                  <c:v>43556</c:v>
                </c:pt>
                <c:pt idx="862">
                  <c:v>43553</c:v>
                </c:pt>
                <c:pt idx="863">
                  <c:v>43552</c:v>
                </c:pt>
                <c:pt idx="864">
                  <c:v>43551</c:v>
                </c:pt>
                <c:pt idx="865">
                  <c:v>43550</c:v>
                </c:pt>
                <c:pt idx="866">
                  <c:v>43549</c:v>
                </c:pt>
                <c:pt idx="867">
                  <c:v>43546</c:v>
                </c:pt>
                <c:pt idx="868">
                  <c:v>43545</c:v>
                </c:pt>
                <c:pt idx="869">
                  <c:v>43544</c:v>
                </c:pt>
                <c:pt idx="870">
                  <c:v>43543</c:v>
                </c:pt>
                <c:pt idx="871">
                  <c:v>43542</c:v>
                </c:pt>
                <c:pt idx="872">
                  <c:v>43539</c:v>
                </c:pt>
                <c:pt idx="873">
                  <c:v>43538</c:v>
                </c:pt>
                <c:pt idx="874">
                  <c:v>43537</c:v>
                </c:pt>
                <c:pt idx="875">
                  <c:v>43536</c:v>
                </c:pt>
                <c:pt idx="876">
                  <c:v>43535</c:v>
                </c:pt>
                <c:pt idx="877">
                  <c:v>43532</c:v>
                </c:pt>
                <c:pt idx="878">
                  <c:v>43531</c:v>
                </c:pt>
                <c:pt idx="879">
                  <c:v>43530</c:v>
                </c:pt>
                <c:pt idx="880">
                  <c:v>43529</c:v>
                </c:pt>
                <c:pt idx="881">
                  <c:v>43528</c:v>
                </c:pt>
                <c:pt idx="882">
                  <c:v>43525</c:v>
                </c:pt>
                <c:pt idx="883">
                  <c:v>43524</c:v>
                </c:pt>
                <c:pt idx="884">
                  <c:v>43523</c:v>
                </c:pt>
                <c:pt idx="885">
                  <c:v>43522</c:v>
                </c:pt>
                <c:pt idx="886">
                  <c:v>43521</c:v>
                </c:pt>
                <c:pt idx="887">
                  <c:v>43518</c:v>
                </c:pt>
                <c:pt idx="888">
                  <c:v>43517</c:v>
                </c:pt>
                <c:pt idx="889">
                  <c:v>43516</c:v>
                </c:pt>
                <c:pt idx="890">
                  <c:v>43515</c:v>
                </c:pt>
                <c:pt idx="891">
                  <c:v>43514</c:v>
                </c:pt>
                <c:pt idx="892">
                  <c:v>43511</c:v>
                </c:pt>
                <c:pt idx="893">
                  <c:v>43510</c:v>
                </c:pt>
                <c:pt idx="894">
                  <c:v>43509</c:v>
                </c:pt>
                <c:pt idx="895">
                  <c:v>43508</c:v>
                </c:pt>
                <c:pt idx="896">
                  <c:v>43507</c:v>
                </c:pt>
                <c:pt idx="897">
                  <c:v>43504</c:v>
                </c:pt>
                <c:pt idx="898">
                  <c:v>43503</c:v>
                </c:pt>
                <c:pt idx="899">
                  <c:v>43502</c:v>
                </c:pt>
                <c:pt idx="900">
                  <c:v>43501</c:v>
                </c:pt>
                <c:pt idx="901">
                  <c:v>43500</c:v>
                </c:pt>
                <c:pt idx="902">
                  <c:v>43497</c:v>
                </c:pt>
                <c:pt idx="903">
                  <c:v>43496</c:v>
                </c:pt>
                <c:pt idx="904">
                  <c:v>43495</c:v>
                </c:pt>
                <c:pt idx="905">
                  <c:v>43494</c:v>
                </c:pt>
                <c:pt idx="906">
                  <c:v>43493</c:v>
                </c:pt>
                <c:pt idx="907">
                  <c:v>43490</c:v>
                </c:pt>
                <c:pt idx="908">
                  <c:v>43489</c:v>
                </c:pt>
                <c:pt idx="909">
                  <c:v>43488</c:v>
                </c:pt>
                <c:pt idx="910">
                  <c:v>43487</c:v>
                </c:pt>
                <c:pt idx="911">
                  <c:v>43486</c:v>
                </c:pt>
                <c:pt idx="912">
                  <c:v>43483</c:v>
                </c:pt>
                <c:pt idx="913">
                  <c:v>43482</c:v>
                </c:pt>
                <c:pt idx="914">
                  <c:v>43481</c:v>
                </c:pt>
                <c:pt idx="915">
                  <c:v>43480</c:v>
                </c:pt>
                <c:pt idx="916">
                  <c:v>43479</c:v>
                </c:pt>
                <c:pt idx="917">
                  <c:v>43476</c:v>
                </c:pt>
                <c:pt idx="918">
                  <c:v>43475</c:v>
                </c:pt>
                <c:pt idx="919">
                  <c:v>43474</c:v>
                </c:pt>
                <c:pt idx="920">
                  <c:v>43473</c:v>
                </c:pt>
                <c:pt idx="921">
                  <c:v>43472</c:v>
                </c:pt>
                <c:pt idx="922">
                  <c:v>43469</c:v>
                </c:pt>
                <c:pt idx="923">
                  <c:v>43468</c:v>
                </c:pt>
                <c:pt idx="924">
                  <c:v>43467</c:v>
                </c:pt>
                <c:pt idx="925">
                  <c:v>43462</c:v>
                </c:pt>
                <c:pt idx="926">
                  <c:v>43461</c:v>
                </c:pt>
                <c:pt idx="927">
                  <c:v>43455</c:v>
                </c:pt>
                <c:pt idx="928">
                  <c:v>43454</c:v>
                </c:pt>
                <c:pt idx="929">
                  <c:v>43453</c:v>
                </c:pt>
                <c:pt idx="930">
                  <c:v>43452</c:v>
                </c:pt>
                <c:pt idx="931">
                  <c:v>43451</c:v>
                </c:pt>
                <c:pt idx="932">
                  <c:v>43448</c:v>
                </c:pt>
                <c:pt idx="933">
                  <c:v>43447</c:v>
                </c:pt>
                <c:pt idx="934">
                  <c:v>43446</c:v>
                </c:pt>
                <c:pt idx="935">
                  <c:v>43445</c:v>
                </c:pt>
                <c:pt idx="936">
                  <c:v>43444</c:v>
                </c:pt>
                <c:pt idx="937">
                  <c:v>43441</c:v>
                </c:pt>
                <c:pt idx="938">
                  <c:v>43440</c:v>
                </c:pt>
                <c:pt idx="939">
                  <c:v>43439</c:v>
                </c:pt>
                <c:pt idx="940">
                  <c:v>43438</c:v>
                </c:pt>
                <c:pt idx="941">
                  <c:v>43437</c:v>
                </c:pt>
                <c:pt idx="942">
                  <c:v>43434</c:v>
                </c:pt>
                <c:pt idx="943">
                  <c:v>43433</c:v>
                </c:pt>
                <c:pt idx="944">
                  <c:v>43432</c:v>
                </c:pt>
                <c:pt idx="945">
                  <c:v>43431</c:v>
                </c:pt>
                <c:pt idx="946">
                  <c:v>43430</c:v>
                </c:pt>
                <c:pt idx="947">
                  <c:v>43427</c:v>
                </c:pt>
                <c:pt idx="948">
                  <c:v>43426</c:v>
                </c:pt>
                <c:pt idx="949">
                  <c:v>43425</c:v>
                </c:pt>
                <c:pt idx="950">
                  <c:v>43424</c:v>
                </c:pt>
                <c:pt idx="951">
                  <c:v>43423</c:v>
                </c:pt>
                <c:pt idx="952">
                  <c:v>43420</c:v>
                </c:pt>
                <c:pt idx="953">
                  <c:v>43419</c:v>
                </c:pt>
                <c:pt idx="954">
                  <c:v>43418</c:v>
                </c:pt>
                <c:pt idx="955">
                  <c:v>43417</c:v>
                </c:pt>
                <c:pt idx="956">
                  <c:v>43416</c:v>
                </c:pt>
                <c:pt idx="957">
                  <c:v>43413</c:v>
                </c:pt>
                <c:pt idx="958">
                  <c:v>43412</c:v>
                </c:pt>
                <c:pt idx="959">
                  <c:v>43411</c:v>
                </c:pt>
                <c:pt idx="960">
                  <c:v>43410</c:v>
                </c:pt>
                <c:pt idx="961">
                  <c:v>43409</c:v>
                </c:pt>
                <c:pt idx="962">
                  <c:v>43406</c:v>
                </c:pt>
                <c:pt idx="963">
                  <c:v>43405</c:v>
                </c:pt>
                <c:pt idx="964">
                  <c:v>43404</c:v>
                </c:pt>
                <c:pt idx="965">
                  <c:v>43403</c:v>
                </c:pt>
                <c:pt idx="966">
                  <c:v>43402</c:v>
                </c:pt>
                <c:pt idx="967">
                  <c:v>43399</c:v>
                </c:pt>
                <c:pt idx="968">
                  <c:v>43398</c:v>
                </c:pt>
                <c:pt idx="969">
                  <c:v>43397</c:v>
                </c:pt>
                <c:pt idx="970">
                  <c:v>43396</c:v>
                </c:pt>
                <c:pt idx="971">
                  <c:v>43395</c:v>
                </c:pt>
                <c:pt idx="972">
                  <c:v>43392</c:v>
                </c:pt>
                <c:pt idx="973">
                  <c:v>43391</c:v>
                </c:pt>
                <c:pt idx="974">
                  <c:v>43390</c:v>
                </c:pt>
                <c:pt idx="975">
                  <c:v>43389</c:v>
                </c:pt>
                <c:pt idx="976">
                  <c:v>43388</c:v>
                </c:pt>
                <c:pt idx="977">
                  <c:v>43385</c:v>
                </c:pt>
                <c:pt idx="978">
                  <c:v>43384</c:v>
                </c:pt>
                <c:pt idx="979">
                  <c:v>43383</c:v>
                </c:pt>
                <c:pt idx="980">
                  <c:v>43382</c:v>
                </c:pt>
                <c:pt idx="981">
                  <c:v>43381</c:v>
                </c:pt>
                <c:pt idx="982">
                  <c:v>43378</c:v>
                </c:pt>
                <c:pt idx="983">
                  <c:v>43377</c:v>
                </c:pt>
                <c:pt idx="984">
                  <c:v>43376</c:v>
                </c:pt>
                <c:pt idx="985">
                  <c:v>43375</c:v>
                </c:pt>
                <c:pt idx="986">
                  <c:v>43374</c:v>
                </c:pt>
                <c:pt idx="987">
                  <c:v>43371</c:v>
                </c:pt>
                <c:pt idx="988">
                  <c:v>43370</c:v>
                </c:pt>
                <c:pt idx="989">
                  <c:v>43369</c:v>
                </c:pt>
                <c:pt idx="990">
                  <c:v>43368</c:v>
                </c:pt>
                <c:pt idx="991">
                  <c:v>43367</c:v>
                </c:pt>
                <c:pt idx="992">
                  <c:v>43364</c:v>
                </c:pt>
                <c:pt idx="993">
                  <c:v>43363</c:v>
                </c:pt>
                <c:pt idx="994">
                  <c:v>43362</c:v>
                </c:pt>
                <c:pt idx="995">
                  <c:v>43361</c:v>
                </c:pt>
                <c:pt idx="996">
                  <c:v>43360</c:v>
                </c:pt>
                <c:pt idx="997">
                  <c:v>43357</c:v>
                </c:pt>
                <c:pt idx="998">
                  <c:v>43356</c:v>
                </c:pt>
                <c:pt idx="999">
                  <c:v>43355</c:v>
                </c:pt>
                <c:pt idx="1000">
                  <c:v>43354</c:v>
                </c:pt>
                <c:pt idx="1001">
                  <c:v>43353</c:v>
                </c:pt>
                <c:pt idx="1002">
                  <c:v>43350</c:v>
                </c:pt>
                <c:pt idx="1003">
                  <c:v>43349</c:v>
                </c:pt>
                <c:pt idx="1004">
                  <c:v>43348</c:v>
                </c:pt>
                <c:pt idx="1005">
                  <c:v>43347</c:v>
                </c:pt>
                <c:pt idx="1006">
                  <c:v>43346</c:v>
                </c:pt>
                <c:pt idx="1007">
                  <c:v>43343</c:v>
                </c:pt>
                <c:pt idx="1008">
                  <c:v>43342</c:v>
                </c:pt>
                <c:pt idx="1009">
                  <c:v>43341</c:v>
                </c:pt>
                <c:pt idx="1010">
                  <c:v>43340</c:v>
                </c:pt>
                <c:pt idx="1011">
                  <c:v>43339</c:v>
                </c:pt>
                <c:pt idx="1012">
                  <c:v>43336</c:v>
                </c:pt>
                <c:pt idx="1013">
                  <c:v>43335</c:v>
                </c:pt>
                <c:pt idx="1014">
                  <c:v>43334</c:v>
                </c:pt>
                <c:pt idx="1015">
                  <c:v>43333</c:v>
                </c:pt>
                <c:pt idx="1016">
                  <c:v>43332</c:v>
                </c:pt>
                <c:pt idx="1017">
                  <c:v>43329</c:v>
                </c:pt>
                <c:pt idx="1018">
                  <c:v>43328</c:v>
                </c:pt>
                <c:pt idx="1019">
                  <c:v>43327</c:v>
                </c:pt>
                <c:pt idx="1020">
                  <c:v>43326</c:v>
                </c:pt>
                <c:pt idx="1021">
                  <c:v>43325</c:v>
                </c:pt>
                <c:pt idx="1022">
                  <c:v>43322</c:v>
                </c:pt>
                <c:pt idx="1023">
                  <c:v>43321</c:v>
                </c:pt>
                <c:pt idx="1024">
                  <c:v>43320</c:v>
                </c:pt>
                <c:pt idx="1025">
                  <c:v>43319</c:v>
                </c:pt>
                <c:pt idx="1026">
                  <c:v>43318</c:v>
                </c:pt>
                <c:pt idx="1027">
                  <c:v>43315</c:v>
                </c:pt>
                <c:pt idx="1028">
                  <c:v>43314</c:v>
                </c:pt>
                <c:pt idx="1029">
                  <c:v>43313</c:v>
                </c:pt>
                <c:pt idx="1030">
                  <c:v>43312</c:v>
                </c:pt>
                <c:pt idx="1031">
                  <c:v>43311</c:v>
                </c:pt>
                <c:pt idx="1032">
                  <c:v>43308</c:v>
                </c:pt>
                <c:pt idx="1033">
                  <c:v>43307</c:v>
                </c:pt>
                <c:pt idx="1034">
                  <c:v>43306</c:v>
                </c:pt>
                <c:pt idx="1035">
                  <c:v>43305</c:v>
                </c:pt>
                <c:pt idx="1036">
                  <c:v>43304</c:v>
                </c:pt>
                <c:pt idx="1037">
                  <c:v>43301</c:v>
                </c:pt>
                <c:pt idx="1038">
                  <c:v>43300</c:v>
                </c:pt>
                <c:pt idx="1039">
                  <c:v>43299</c:v>
                </c:pt>
                <c:pt idx="1040">
                  <c:v>43298</c:v>
                </c:pt>
                <c:pt idx="1041">
                  <c:v>43297</c:v>
                </c:pt>
                <c:pt idx="1042">
                  <c:v>43294</c:v>
                </c:pt>
                <c:pt idx="1043">
                  <c:v>43293</c:v>
                </c:pt>
                <c:pt idx="1044">
                  <c:v>43292</c:v>
                </c:pt>
                <c:pt idx="1045">
                  <c:v>43291</c:v>
                </c:pt>
                <c:pt idx="1046">
                  <c:v>43290</c:v>
                </c:pt>
                <c:pt idx="1047">
                  <c:v>43287</c:v>
                </c:pt>
                <c:pt idx="1048">
                  <c:v>43286</c:v>
                </c:pt>
                <c:pt idx="1049">
                  <c:v>43285</c:v>
                </c:pt>
                <c:pt idx="1050">
                  <c:v>43284</c:v>
                </c:pt>
                <c:pt idx="1051">
                  <c:v>43283</c:v>
                </c:pt>
                <c:pt idx="1052">
                  <c:v>43280</c:v>
                </c:pt>
                <c:pt idx="1053">
                  <c:v>43279</c:v>
                </c:pt>
                <c:pt idx="1054">
                  <c:v>43278</c:v>
                </c:pt>
                <c:pt idx="1055">
                  <c:v>43277</c:v>
                </c:pt>
                <c:pt idx="1056">
                  <c:v>43276</c:v>
                </c:pt>
                <c:pt idx="1057">
                  <c:v>43273</c:v>
                </c:pt>
                <c:pt idx="1058">
                  <c:v>43272</c:v>
                </c:pt>
                <c:pt idx="1059">
                  <c:v>43271</c:v>
                </c:pt>
                <c:pt idx="1060">
                  <c:v>43270</c:v>
                </c:pt>
                <c:pt idx="1061">
                  <c:v>43269</c:v>
                </c:pt>
                <c:pt idx="1062">
                  <c:v>43266</c:v>
                </c:pt>
                <c:pt idx="1063">
                  <c:v>43265</c:v>
                </c:pt>
                <c:pt idx="1064">
                  <c:v>43264</c:v>
                </c:pt>
                <c:pt idx="1065">
                  <c:v>43263</c:v>
                </c:pt>
                <c:pt idx="1066">
                  <c:v>43262</c:v>
                </c:pt>
                <c:pt idx="1067">
                  <c:v>43259</c:v>
                </c:pt>
                <c:pt idx="1068">
                  <c:v>43258</c:v>
                </c:pt>
                <c:pt idx="1069">
                  <c:v>43257</c:v>
                </c:pt>
                <c:pt idx="1070">
                  <c:v>43256</c:v>
                </c:pt>
                <c:pt idx="1071">
                  <c:v>43255</c:v>
                </c:pt>
                <c:pt idx="1072">
                  <c:v>43252</c:v>
                </c:pt>
                <c:pt idx="1073">
                  <c:v>43251</c:v>
                </c:pt>
                <c:pt idx="1074">
                  <c:v>43250</c:v>
                </c:pt>
                <c:pt idx="1075">
                  <c:v>43249</c:v>
                </c:pt>
                <c:pt idx="1076">
                  <c:v>43248</c:v>
                </c:pt>
                <c:pt idx="1077">
                  <c:v>43245</c:v>
                </c:pt>
                <c:pt idx="1078">
                  <c:v>43244</c:v>
                </c:pt>
                <c:pt idx="1079">
                  <c:v>43243</c:v>
                </c:pt>
                <c:pt idx="1080">
                  <c:v>43242</c:v>
                </c:pt>
                <c:pt idx="1081">
                  <c:v>43241</c:v>
                </c:pt>
                <c:pt idx="1082">
                  <c:v>43238</c:v>
                </c:pt>
                <c:pt idx="1083">
                  <c:v>43237</c:v>
                </c:pt>
                <c:pt idx="1084">
                  <c:v>43236</c:v>
                </c:pt>
                <c:pt idx="1085">
                  <c:v>43235</c:v>
                </c:pt>
                <c:pt idx="1086">
                  <c:v>43234</c:v>
                </c:pt>
                <c:pt idx="1087">
                  <c:v>43231</c:v>
                </c:pt>
                <c:pt idx="1088">
                  <c:v>43230</c:v>
                </c:pt>
                <c:pt idx="1089">
                  <c:v>43229</c:v>
                </c:pt>
                <c:pt idx="1090">
                  <c:v>43228</c:v>
                </c:pt>
                <c:pt idx="1091">
                  <c:v>43227</c:v>
                </c:pt>
                <c:pt idx="1092">
                  <c:v>43224</c:v>
                </c:pt>
                <c:pt idx="1093">
                  <c:v>43223</c:v>
                </c:pt>
                <c:pt idx="1094">
                  <c:v>43222</c:v>
                </c:pt>
                <c:pt idx="1095">
                  <c:v>43220</c:v>
                </c:pt>
                <c:pt idx="1096">
                  <c:v>43217</c:v>
                </c:pt>
                <c:pt idx="1097">
                  <c:v>43216</c:v>
                </c:pt>
                <c:pt idx="1098">
                  <c:v>43215</c:v>
                </c:pt>
                <c:pt idx="1099">
                  <c:v>43214</c:v>
                </c:pt>
                <c:pt idx="1100">
                  <c:v>43213</c:v>
                </c:pt>
                <c:pt idx="1101">
                  <c:v>43210</c:v>
                </c:pt>
                <c:pt idx="1102">
                  <c:v>43209</c:v>
                </c:pt>
                <c:pt idx="1103">
                  <c:v>43208</c:v>
                </c:pt>
                <c:pt idx="1104">
                  <c:v>43207</c:v>
                </c:pt>
                <c:pt idx="1105">
                  <c:v>43206</c:v>
                </c:pt>
                <c:pt idx="1106">
                  <c:v>43203</c:v>
                </c:pt>
                <c:pt idx="1107">
                  <c:v>43202</c:v>
                </c:pt>
                <c:pt idx="1108">
                  <c:v>43201</c:v>
                </c:pt>
                <c:pt idx="1109">
                  <c:v>43200</c:v>
                </c:pt>
                <c:pt idx="1110">
                  <c:v>43199</c:v>
                </c:pt>
                <c:pt idx="1111">
                  <c:v>43196</c:v>
                </c:pt>
                <c:pt idx="1112">
                  <c:v>43195</c:v>
                </c:pt>
                <c:pt idx="1113">
                  <c:v>43194</c:v>
                </c:pt>
                <c:pt idx="1114">
                  <c:v>43193</c:v>
                </c:pt>
                <c:pt idx="1115">
                  <c:v>43188</c:v>
                </c:pt>
                <c:pt idx="1116">
                  <c:v>43187</c:v>
                </c:pt>
                <c:pt idx="1117">
                  <c:v>43186</c:v>
                </c:pt>
                <c:pt idx="1118">
                  <c:v>43185</c:v>
                </c:pt>
                <c:pt idx="1119">
                  <c:v>43182</c:v>
                </c:pt>
                <c:pt idx="1120">
                  <c:v>43181</c:v>
                </c:pt>
                <c:pt idx="1121">
                  <c:v>43180</c:v>
                </c:pt>
                <c:pt idx="1122">
                  <c:v>43179</c:v>
                </c:pt>
                <c:pt idx="1123">
                  <c:v>43178</c:v>
                </c:pt>
                <c:pt idx="1124">
                  <c:v>43175</c:v>
                </c:pt>
                <c:pt idx="1125">
                  <c:v>43174</c:v>
                </c:pt>
                <c:pt idx="1126">
                  <c:v>43173</c:v>
                </c:pt>
                <c:pt idx="1127">
                  <c:v>43172</c:v>
                </c:pt>
                <c:pt idx="1128">
                  <c:v>43171</c:v>
                </c:pt>
                <c:pt idx="1129">
                  <c:v>43168</c:v>
                </c:pt>
                <c:pt idx="1130">
                  <c:v>43167</c:v>
                </c:pt>
                <c:pt idx="1131">
                  <c:v>43166</c:v>
                </c:pt>
                <c:pt idx="1132">
                  <c:v>43165</c:v>
                </c:pt>
                <c:pt idx="1133">
                  <c:v>43164</c:v>
                </c:pt>
                <c:pt idx="1134">
                  <c:v>43161</c:v>
                </c:pt>
                <c:pt idx="1135">
                  <c:v>43160</c:v>
                </c:pt>
                <c:pt idx="1136">
                  <c:v>43159</c:v>
                </c:pt>
                <c:pt idx="1137">
                  <c:v>43158</c:v>
                </c:pt>
                <c:pt idx="1138">
                  <c:v>43157</c:v>
                </c:pt>
                <c:pt idx="1139">
                  <c:v>43154</c:v>
                </c:pt>
                <c:pt idx="1140">
                  <c:v>43153</c:v>
                </c:pt>
                <c:pt idx="1141">
                  <c:v>43152</c:v>
                </c:pt>
                <c:pt idx="1142">
                  <c:v>43151</c:v>
                </c:pt>
                <c:pt idx="1143">
                  <c:v>43150</c:v>
                </c:pt>
                <c:pt idx="1144">
                  <c:v>43147</c:v>
                </c:pt>
                <c:pt idx="1145">
                  <c:v>43146</c:v>
                </c:pt>
                <c:pt idx="1146">
                  <c:v>43145</c:v>
                </c:pt>
                <c:pt idx="1147">
                  <c:v>43144</c:v>
                </c:pt>
                <c:pt idx="1148">
                  <c:v>43143</c:v>
                </c:pt>
                <c:pt idx="1149">
                  <c:v>43140</c:v>
                </c:pt>
                <c:pt idx="1150">
                  <c:v>43139</c:v>
                </c:pt>
                <c:pt idx="1151">
                  <c:v>43138</c:v>
                </c:pt>
                <c:pt idx="1152">
                  <c:v>43137</c:v>
                </c:pt>
                <c:pt idx="1153">
                  <c:v>43136</c:v>
                </c:pt>
                <c:pt idx="1154">
                  <c:v>43133</c:v>
                </c:pt>
                <c:pt idx="1155">
                  <c:v>43132</c:v>
                </c:pt>
                <c:pt idx="1156">
                  <c:v>43131</c:v>
                </c:pt>
                <c:pt idx="1157">
                  <c:v>43130</c:v>
                </c:pt>
                <c:pt idx="1158">
                  <c:v>43129</c:v>
                </c:pt>
                <c:pt idx="1159">
                  <c:v>43126</c:v>
                </c:pt>
                <c:pt idx="1160">
                  <c:v>43125</c:v>
                </c:pt>
                <c:pt idx="1161">
                  <c:v>43124</c:v>
                </c:pt>
                <c:pt idx="1162">
                  <c:v>43123</c:v>
                </c:pt>
                <c:pt idx="1163">
                  <c:v>43122</c:v>
                </c:pt>
                <c:pt idx="1164">
                  <c:v>43119</c:v>
                </c:pt>
                <c:pt idx="1165">
                  <c:v>43118</c:v>
                </c:pt>
                <c:pt idx="1166">
                  <c:v>43117</c:v>
                </c:pt>
                <c:pt idx="1167">
                  <c:v>43116</c:v>
                </c:pt>
                <c:pt idx="1168">
                  <c:v>43115</c:v>
                </c:pt>
                <c:pt idx="1169">
                  <c:v>43112</c:v>
                </c:pt>
                <c:pt idx="1170">
                  <c:v>43111</c:v>
                </c:pt>
                <c:pt idx="1171">
                  <c:v>43110</c:v>
                </c:pt>
                <c:pt idx="1172">
                  <c:v>43109</c:v>
                </c:pt>
                <c:pt idx="1173">
                  <c:v>43108</c:v>
                </c:pt>
                <c:pt idx="1174">
                  <c:v>43105</c:v>
                </c:pt>
                <c:pt idx="1175">
                  <c:v>43104</c:v>
                </c:pt>
                <c:pt idx="1176">
                  <c:v>43103</c:v>
                </c:pt>
                <c:pt idx="1177">
                  <c:v>43102</c:v>
                </c:pt>
                <c:pt idx="1178">
                  <c:v>43098</c:v>
                </c:pt>
                <c:pt idx="1179">
                  <c:v>43097</c:v>
                </c:pt>
                <c:pt idx="1180">
                  <c:v>43096</c:v>
                </c:pt>
                <c:pt idx="1181">
                  <c:v>43091</c:v>
                </c:pt>
                <c:pt idx="1182">
                  <c:v>43090</c:v>
                </c:pt>
                <c:pt idx="1183">
                  <c:v>43089</c:v>
                </c:pt>
                <c:pt idx="1184">
                  <c:v>43088</c:v>
                </c:pt>
                <c:pt idx="1185">
                  <c:v>43087</c:v>
                </c:pt>
                <c:pt idx="1186">
                  <c:v>43084</c:v>
                </c:pt>
                <c:pt idx="1187">
                  <c:v>43083</c:v>
                </c:pt>
                <c:pt idx="1188">
                  <c:v>43082</c:v>
                </c:pt>
                <c:pt idx="1189">
                  <c:v>43081</c:v>
                </c:pt>
                <c:pt idx="1190">
                  <c:v>43080</c:v>
                </c:pt>
                <c:pt idx="1191">
                  <c:v>43077</c:v>
                </c:pt>
                <c:pt idx="1192">
                  <c:v>43076</c:v>
                </c:pt>
                <c:pt idx="1193">
                  <c:v>43075</c:v>
                </c:pt>
                <c:pt idx="1194">
                  <c:v>43074</c:v>
                </c:pt>
                <c:pt idx="1195">
                  <c:v>43073</c:v>
                </c:pt>
                <c:pt idx="1196">
                  <c:v>43070</c:v>
                </c:pt>
                <c:pt idx="1197">
                  <c:v>43069</c:v>
                </c:pt>
                <c:pt idx="1198">
                  <c:v>43068</c:v>
                </c:pt>
                <c:pt idx="1199">
                  <c:v>43067</c:v>
                </c:pt>
                <c:pt idx="1200">
                  <c:v>43066</c:v>
                </c:pt>
                <c:pt idx="1201">
                  <c:v>43063</c:v>
                </c:pt>
                <c:pt idx="1202">
                  <c:v>43062</c:v>
                </c:pt>
                <c:pt idx="1203">
                  <c:v>43061</c:v>
                </c:pt>
                <c:pt idx="1204">
                  <c:v>43060</c:v>
                </c:pt>
                <c:pt idx="1205">
                  <c:v>43059</c:v>
                </c:pt>
                <c:pt idx="1206">
                  <c:v>43056</c:v>
                </c:pt>
                <c:pt idx="1207">
                  <c:v>43055</c:v>
                </c:pt>
                <c:pt idx="1208">
                  <c:v>43054</c:v>
                </c:pt>
                <c:pt idx="1209">
                  <c:v>43053</c:v>
                </c:pt>
                <c:pt idx="1210">
                  <c:v>43052</c:v>
                </c:pt>
                <c:pt idx="1211">
                  <c:v>43049</c:v>
                </c:pt>
                <c:pt idx="1212">
                  <c:v>43048</c:v>
                </c:pt>
                <c:pt idx="1213">
                  <c:v>43047</c:v>
                </c:pt>
                <c:pt idx="1214">
                  <c:v>43046</c:v>
                </c:pt>
                <c:pt idx="1215">
                  <c:v>43045</c:v>
                </c:pt>
                <c:pt idx="1216">
                  <c:v>43042</c:v>
                </c:pt>
                <c:pt idx="1217">
                  <c:v>43041</c:v>
                </c:pt>
                <c:pt idx="1218">
                  <c:v>43040</c:v>
                </c:pt>
                <c:pt idx="1219">
                  <c:v>43039</c:v>
                </c:pt>
                <c:pt idx="1220">
                  <c:v>43038</c:v>
                </c:pt>
                <c:pt idx="1221">
                  <c:v>43035</c:v>
                </c:pt>
                <c:pt idx="1222">
                  <c:v>43034</c:v>
                </c:pt>
                <c:pt idx="1223">
                  <c:v>43033</c:v>
                </c:pt>
                <c:pt idx="1224">
                  <c:v>43032</c:v>
                </c:pt>
                <c:pt idx="1225">
                  <c:v>43031</c:v>
                </c:pt>
                <c:pt idx="1226">
                  <c:v>43028</c:v>
                </c:pt>
                <c:pt idx="1227">
                  <c:v>43027</c:v>
                </c:pt>
                <c:pt idx="1228">
                  <c:v>43026</c:v>
                </c:pt>
                <c:pt idx="1229">
                  <c:v>43025</c:v>
                </c:pt>
                <c:pt idx="1230">
                  <c:v>43024</c:v>
                </c:pt>
                <c:pt idx="1231">
                  <c:v>43021</c:v>
                </c:pt>
                <c:pt idx="1232">
                  <c:v>43020</c:v>
                </c:pt>
                <c:pt idx="1233">
                  <c:v>43019</c:v>
                </c:pt>
                <c:pt idx="1234">
                  <c:v>43018</c:v>
                </c:pt>
                <c:pt idx="1235">
                  <c:v>43017</c:v>
                </c:pt>
                <c:pt idx="1236">
                  <c:v>43014</c:v>
                </c:pt>
                <c:pt idx="1237">
                  <c:v>43013</c:v>
                </c:pt>
                <c:pt idx="1238">
                  <c:v>43012</c:v>
                </c:pt>
                <c:pt idx="1239">
                  <c:v>43011</c:v>
                </c:pt>
                <c:pt idx="1240">
                  <c:v>43010</c:v>
                </c:pt>
                <c:pt idx="1241">
                  <c:v>43007</c:v>
                </c:pt>
                <c:pt idx="1242">
                  <c:v>43006</c:v>
                </c:pt>
                <c:pt idx="1243">
                  <c:v>43005</c:v>
                </c:pt>
                <c:pt idx="1244">
                  <c:v>43004</c:v>
                </c:pt>
                <c:pt idx="1245">
                  <c:v>43003</c:v>
                </c:pt>
                <c:pt idx="1246">
                  <c:v>43000</c:v>
                </c:pt>
                <c:pt idx="1247">
                  <c:v>42999</c:v>
                </c:pt>
                <c:pt idx="1248">
                  <c:v>42998</c:v>
                </c:pt>
                <c:pt idx="1249">
                  <c:v>42997</c:v>
                </c:pt>
                <c:pt idx="1250">
                  <c:v>42996</c:v>
                </c:pt>
                <c:pt idx="1251">
                  <c:v>42993</c:v>
                </c:pt>
                <c:pt idx="1252">
                  <c:v>42992</c:v>
                </c:pt>
                <c:pt idx="1253">
                  <c:v>42991</c:v>
                </c:pt>
                <c:pt idx="1254">
                  <c:v>42990</c:v>
                </c:pt>
                <c:pt idx="1255">
                  <c:v>42989</c:v>
                </c:pt>
                <c:pt idx="1256">
                  <c:v>42986</c:v>
                </c:pt>
                <c:pt idx="1257">
                  <c:v>42985</c:v>
                </c:pt>
                <c:pt idx="1258">
                  <c:v>42984</c:v>
                </c:pt>
                <c:pt idx="1259">
                  <c:v>42983</c:v>
                </c:pt>
                <c:pt idx="1260">
                  <c:v>42982</c:v>
                </c:pt>
                <c:pt idx="1261">
                  <c:v>42979</c:v>
                </c:pt>
                <c:pt idx="1262">
                  <c:v>42978</c:v>
                </c:pt>
                <c:pt idx="1263">
                  <c:v>42977</c:v>
                </c:pt>
                <c:pt idx="1264">
                  <c:v>42976</c:v>
                </c:pt>
                <c:pt idx="1265">
                  <c:v>42975</c:v>
                </c:pt>
                <c:pt idx="1266">
                  <c:v>42972</c:v>
                </c:pt>
                <c:pt idx="1267">
                  <c:v>42971</c:v>
                </c:pt>
                <c:pt idx="1268">
                  <c:v>42970</c:v>
                </c:pt>
                <c:pt idx="1269">
                  <c:v>42969</c:v>
                </c:pt>
                <c:pt idx="1270">
                  <c:v>42968</c:v>
                </c:pt>
                <c:pt idx="1271">
                  <c:v>42965</c:v>
                </c:pt>
                <c:pt idx="1272">
                  <c:v>42964</c:v>
                </c:pt>
                <c:pt idx="1273">
                  <c:v>42963</c:v>
                </c:pt>
                <c:pt idx="1274">
                  <c:v>42962</c:v>
                </c:pt>
                <c:pt idx="1275">
                  <c:v>42961</c:v>
                </c:pt>
                <c:pt idx="1276">
                  <c:v>42958</c:v>
                </c:pt>
                <c:pt idx="1277">
                  <c:v>42957</c:v>
                </c:pt>
                <c:pt idx="1278">
                  <c:v>42956</c:v>
                </c:pt>
                <c:pt idx="1279">
                  <c:v>42955</c:v>
                </c:pt>
                <c:pt idx="1280">
                  <c:v>42954</c:v>
                </c:pt>
                <c:pt idx="1281">
                  <c:v>42951</c:v>
                </c:pt>
                <c:pt idx="1282">
                  <c:v>42950</c:v>
                </c:pt>
                <c:pt idx="1283">
                  <c:v>42949</c:v>
                </c:pt>
                <c:pt idx="1284">
                  <c:v>42948</c:v>
                </c:pt>
                <c:pt idx="1285">
                  <c:v>42947</c:v>
                </c:pt>
                <c:pt idx="1286">
                  <c:v>42944</c:v>
                </c:pt>
                <c:pt idx="1287">
                  <c:v>42943</c:v>
                </c:pt>
                <c:pt idx="1288">
                  <c:v>42942</c:v>
                </c:pt>
                <c:pt idx="1289">
                  <c:v>42941</c:v>
                </c:pt>
                <c:pt idx="1290">
                  <c:v>42940</c:v>
                </c:pt>
                <c:pt idx="1291">
                  <c:v>42937</c:v>
                </c:pt>
                <c:pt idx="1292">
                  <c:v>42936</c:v>
                </c:pt>
                <c:pt idx="1293">
                  <c:v>42935</c:v>
                </c:pt>
                <c:pt idx="1294">
                  <c:v>42934</c:v>
                </c:pt>
                <c:pt idx="1295">
                  <c:v>42933</c:v>
                </c:pt>
                <c:pt idx="1296">
                  <c:v>42930</c:v>
                </c:pt>
                <c:pt idx="1297">
                  <c:v>42929</c:v>
                </c:pt>
                <c:pt idx="1298">
                  <c:v>42928</c:v>
                </c:pt>
                <c:pt idx="1299">
                  <c:v>42927</c:v>
                </c:pt>
                <c:pt idx="1300">
                  <c:v>42926</c:v>
                </c:pt>
                <c:pt idx="1301">
                  <c:v>42923</c:v>
                </c:pt>
                <c:pt idx="1302">
                  <c:v>42922</c:v>
                </c:pt>
                <c:pt idx="1303">
                  <c:v>42921</c:v>
                </c:pt>
                <c:pt idx="1304">
                  <c:v>42920</c:v>
                </c:pt>
                <c:pt idx="1305">
                  <c:v>42919</c:v>
                </c:pt>
                <c:pt idx="1306">
                  <c:v>42916</c:v>
                </c:pt>
                <c:pt idx="1307">
                  <c:v>42915</c:v>
                </c:pt>
                <c:pt idx="1308">
                  <c:v>42914</c:v>
                </c:pt>
                <c:pt idx="1309">
                  <c:v>42913</c:v>
                </c:pt>
                <c:pt idx="1310">
                  <c:v>42912</c:v>
                </c:pt>
                <c:pt idx="1311">
                  <c:v>42909</c:v>
                </c:pt>
                <c:pt idx="1312">
                  <c:v>42908</c:v>
                </c:pt>
                <c:pt idx="1313">
                  <c:v>42907</c:v>
                </c:pt>
                <c:pt idx="1314">
                  <c:v>42906</c:v>
                </c:pt>
                <c:pt idx="1315">
                  <c:v>42905</c:v>
                </c:pt>
                <c:pt idx="1316">
                  <c:v>42902</c:v>
                </c:pt>
                <c:pt idx="1317">
                  <c:v>42901</c:v>
                </c:pt>
                <c:pt idx="1318">
                  <c:v>42900</c:v>
                </c:pt>
                <c:pt idx="1319">
                  <c:v>42899</c:v>
                </c:pt>
                <c:pt idx="1320">
                  <c:v>42898</c:v>
                </c:pt>
                <c:pt idx="1321">
                  <c:v>42895</c:v>
                </c:pt>
                <c:pt idx="1322">
                  <c:v>42894</c:v>
                </c:pt>
                <c:pt idx="1323">
                  <c:v>42893</c:v>
                </c:pt>
                <c:pt idx="1324">
                  <c:v>42892</c:v>
                </c:pt>
                <c:pt idx="1325">
                  <c:v>42891</c:v>
                </c:pt>
                <c:pt idx="1326">
                  <c:v>42888</c:v>
                </c:pt>
                <c:pt idx="1327">
                  <c:v>42887</c:v>
                </c:pt>
                <c:pt idx="1328">
                  <c:v>42886</c:v>
                </c:pt>
                <c:pt idx="1329">
                  <c:v>42885</c:v>
                </c:pt>
                <c:pt idx="1330">
                  <c:v>42884</c:v>
                </c:pt>
                <c:pt idx="1331">
                  <c:v>42881</c:v>
                </c:pt>
                <c:pt idx="1332">
                  <c:v>42880</c:v>
                </c:pt>
                <c:pt idx="1333">
                  <c:v>42879</c:v>
                </c:pt>
                <c:pt idx="1334">
                  <c:v>42878</c:v>
                </c:pt>
                <c:pt idx="1335">
                  <c:v>42877</c:v>
                </c:pt>
                <c:pt idx="1336">
                  <c:v>42874</c:v>
                </c:pt>
                <c:pt idx="1337">
                  <c:v>42873</c:v>
                </c:pt>
                <c:pt idx="1338">
                  <c:v>42872</c:v>
                </c:pt>
                <c:pt idx="1339">
                  <c:v>42871</c:v>
                </c:pt>
                <c:pt idx="1340">
                  <c:v>42870</c:v>
                </c:pt>
                <c:pt idx="1341">
                  <c:v>42867</c:v>
                </c:pt>
                <c:pt idx="1342">
                  <c:v>42866</c:v>
                </c:pt>
                <c:pt idx="1343">
                  <c:v>42865</c:v>
                </c:pt>
                <c:pt idx="1344">
                  <c:v>42864</c:v>
                </c:pt>
                <c:pt idx="1345">
                  <c:v>42863</c:v>
                </c:pt>
                <c:pt idx="1346">
                  <c:v>42860</c:v>
                </c:pt>
                <c:pt idx="1347">
                  <c:v>42859</c:v>
                </c:pt>
                <c:pt idx="1348">
                  <c:v>42858</c:v>
                </c:pt>
                <c:pt idx="1349">
                  <c:v>42857</c:v>
                </c:pt>
                <c:pt idx="1350">
                  <c:v>42853</c:v>
                </c:pt>
                <c:pt idx="1351">
                  <c:v>42852</c:v>
                </c:pt>
                <c:pt idx="1352">
                  <c:v>42851</c:v>
                </c:pt>
                <c:pt idx="1353">
                  <c:v>42850</c:v>
                </c:pt>
                <c:pt idx="1354">
                  <c:v>42849</c:v>
                </c:pt>
                <c:pt idx="1355">
                  <c:v>42846</c:v>
                </c:pt>
                <c:pt idx="1356">
                  <c:v>42845</c:v>
                </c:pt>
                <c:pt idx="1357">
                  <c:v>42844</c:v>
                </c:pt>
                <c:pt idx="1358">
                  <c:v>42843</c:v>
                </c:pt>
                <c:pt idx="1359">
                  <c:v>42838</c:v>
                </c:pt>
                <c:pt idx="1360">
                  <c:v>42837</c:v>
                </c:pt>
                <c:pt idx="1361">
                  <c:v>42836</c:v>
                </c:pt>
                <c:pt idx="1362">
                  <c:v>42835</c:v>
                </c:pt>
                <c:pt idx="1363">
                  <c:v>42832</c:v>
                </c:pt>
                <c:pt idx="1364">
                  <c:v>42831</c:v>
                </c:pt>
                <c:pt idx="1365">
                  <c:v>42830</c:v>
                </c:pt>
                <c:pt idx="1366">
                  <c:v>42829</c:v>
                </c:pt>
                <c:pt idx="1367">
                  <c:v>42828</c:v>
                </c:pt>
                <c:pt idx="1368">
                  <c:v>42825</c:v>
                </c:pt>
                <c:pt idx="1369">
                  <c:v>42824</c:v>
                </c:pt>
                <c:pt idx="1370">
                  <c:v>42823</c:v>
                </c:pt>
                <c:pt idx="1371">
                  <c:v>42822</c:v>
                </c:pt>
                <c:pt idx="1372">
                  <c:v>42821</c:v>
                </c:pt>
                <c:pt idx="1373">
                  <c:v>42818</c:v>
                </c:pt>
                <c:pt idx="1374">
                  <c:v>42817</c:v>
                </c:pt>
                <c:pt idx="1375">
                  <c:v>42816</c:v>
                </c:pt>
                <c:pt idx="1376">
                  <c:v>42815</c:v>
                </c:pt>
                <c:pt idx="1377">
                  <c:v>42814</c:v>
                </c:pt>
                <c:pt idx="1378">
                  <c:v>42811</c:v>
                </c:pt>
                <c:pt idx="1379">
                  <c:v>42810</c:v>
                </c:pt>
                <c:pt idx="1380">
                  <c:v>42809</c:v>
                </c:pt>
                <c:pt idx="1381">
                  <c:v>42808</c:v>
                </c:pt>
                <c:pt idx="1382">
                  <c:v>42807</c:v>
                </c:pt>
                <c:pt idx="1383">
                  <c:v>42804</c:v>
                </c:pt>
                <c:pt idx="1384">
                  <c:v>42803</c:v>
                </c:pt>
                <c:pt idx="1385">
                  <c:v>42802</c:v>
                </c:pt>
                <c:pt idx="1386">
                  <c:v>42801</c:v>
                </c:pt>
                <c:pt idx="1387">
                  <c:v>42800</c:v>
                </c:pt>
                <c:pt idx="1388">
                  <c:v>42797</c:v>
                </c:pt>
                <c:pt idx="1389">
                  <c:v>42796</c:v>
                </c:pt>
                <c:pt idx="1390">
                  <c:v>42795</c:v>
                </c:pt>
                <c:pt idx="1391">
                  <c:v>42794</c:v>
                </c:pt>
                <c:pt idx="1392">
                  <c:v>42793</c:v>
                </c:pt>
                <c:pt idx="1393">
                  <c:v>42790</c:v>
                </c:pt>
                <c:pt idx="1394">
                  <c:v>42789</c:v>
                </c:pt>
                <c:pt idx="1395">
                  <c:v>42788</c:v>
                </c:pt>
                <c:pt idx="1396">
                  <c:v>42787</c:v>
                </c:pt>
                <c:pt idx="1397">
                  <c:v>42786</c:v>
                </c:pt>
                <c:pt idx="1398">
                  <c:v>42783</c:v>
                </c:pt>
                <c:pt idx="1399">
                  <c:v>42782</c:v>
                </c:pt>
                <c:pt idx="1400">
                  <c:v>42781</c:v>
                </c:pt>
                <c:pt idx="1401">
                  <c:v>42780</c:v>
                </c:pt>
                <c:pt idx="1402">
                  <c:v>42779</c:v>
                </c:pt>
                <c:pt idx="1403">
                  <c:v>42776</c:v>
                </c:pt>
                <c:pt idx="1404">
                  <c:v>42775</c:v>
                </c:pt>
                <c:pt idx="1405">
                  <c:v>42774</c:v>
                </c:pt>
                <c:pt idx="1406">
                  <c:v>42773</c:v>
                </c:pt>
                <c:pt idx="1407">
                  <c:v>42772</c:v>
                </c:pt>
                <c:pt idx="1408">
                  <c:v>42769</c:v>
                </c:pt>
                <c:pt idx="1409">
                  <c:v>42768</c:v>
                </c:pt>
                <c:pt idx="1410">
                  <c:v>42767</c:v>
                </c:pt>
                <c:pt idx="1411">
                  <c:v>42766</c:v>
                </c:pt>
                <c:pt idx="1412">
                  <c:v>42765</c:v>
                </c:pt>
                <c:pt idx="1413">
                  <c:v>42762</c:v>
                </c:pt>
                <c:pt idx="1414">
                  <c:v>42761</c:v>
                </c:pt>
                <c:pt idx="1415">
                  <c:v>42760</c:v>
                </c:pt>
                <c:pt idx="1416">
                  <c:v>42759</c:v>
                </c:pt>
                <c:pt idx="1417">
                  <c:v>42758</c:v>
                </c:pt>
                <c:pt idx="1418">
                  <c:v>42755</c:v>
                </c:pt>
                <c:pt idx="1419">
                  <c:v>42754</c:v>
                </c:pt>
                <c:pt idx="1420">
                  <c:v>42753</c:v>
                </c:pt>
                <c:pt idx="1421">
                  <c:v>42752</c:v>
                </c:pt>
                <c:pt idx="1422">
                  <c:v>42751</c:v>
                </c:pt>
                <c:pt idx="1423">
                  <c:v>42748</c:v>
                </c:pt>
                <c:pt idx="1424">
                  <c:v>42747</c:v>
                </c:pt>
                <c:pt idx="1425">
                  <c:v>42746</c:v>
                </c:pt>
                <c:pt idx="1426">
                  <c:v>42745</c:v>
                </c:pt>
                <c:pt idx="1427">
                  <c:v>42744</c:v>
                </c:pt>
                <c:pt idx="1428">
                  <c:v>42741</c:v>
                </c:pt>
                <c:pt idx="1429">
                  <c:v>42740</c:v>
                </c:pt>
                <c:pt idx="1430">
                  <c:v>42739</c:v>
                </c:pt>
                <c:pt idx="1431">
                  <c:v>42738</c:v>
                </c:pt>
                <c:pt idx="1432">
                  <c:v>42737</c:v>
                </c:pt>
                <c:pt idx="1433">
                  <c:v>42734</c:v>
                </c:pt>
                <c:pt idx="1434">
                  <c:v>42733</c:v>
                </c:pt>
                <c:pt idx="1435">
                  <c:v>42732</c:v>
                </c:pt>
                <c:pt idx="1436">
                  <c:v>42731</c:v>
                </c:pt>
                <c:pt idx="1437">
                  <c:v>42727</c:v>
                </c:pt>
                <c:pt idx="1438">
                  <c:v>42726</c:v>
                </c:pt>
                <c:pt idx="1439">
                  <c:v>42725</c:v>
                </c:pt>
                <c:pt idx="1440">
                  <c:v>42724</c:v>
                </c:pt>
                <c:pt idx="1441">
                  <c:v>42723</c:v>
                </c:pt>
                <c:pt idx="1442">
                  <c:v>42720</c:v>
                </c:pt>
                <c:pt idx="1443">
                  <c:v>42719</c:v>
                </c:pt>
                <c:pt idx="1444">
                  <c:v>42718</c:v>
                </c:pt>
                <c:pt idx="1445">
                  <c:v>42717</c:v>
                </c:pt>
                <c:pt idx="1446">
                  <c:v>42716</c:v>
                </c:pt>
                <c:pt idx="1447">
                  <c:v>42713</c:v>
                </c:pt>
                <c:pt idx="1448">
                  <c:v>42712</c:v>
                </c:pt>
                <c:pt idx="1449">
                  <c:v>42711</c:v>
                </c:pt>
                <c:pt idx="1450">
                  <c:v>42710</c:v>
                </c:pt>
                <c:pt idx="1451">
                  <c:v>42709</c:v>
                </c:pt>
                <c:pt idx="1452">
                  <c:v>42706</c:v>
                </c:pt>
                <c:pt idx="1453">
                  <c:v>42705</c:v>
                </c:pt>
                <c:pt idx="1454">
                  <c:v>42704</c:v>
                </c:pt>
                <c:pt idx="1455">
                  <c:v>42703</c:v>
                </c:pt>
                <c:pt idx="1456">
                  <c:v>42702</c:v>
                </c:pt>
                <c:pt idx="1457">
                  <c:v>42699</c:v>
                </c:pt>
                <c:pt idx="1458">
                  <c:v>42698</c:v>
                </c:pt>
                <c:pt idx="1459">
                  <c:v>42697</c:v>
                </c:pt>
                <c:pt idx="1460">
                  <c:v>42696</c:v>
                </c:pt>
                <c:pt idx="1461">
                  <c:v>42695</c:v>
                </c:pt>
                <c:pt idx="1462">
                  <c:v>42692</c:v>
                </c:pt>
                <c:pt idx="1463">
                  <c:v>42691</c:v>
                </c:pt>
                <c:pt idx="1464">
                  <c:v>42690</c:v>
                </c:pt>
                <c:pt idx="1465">
                  <c:v>42689</c:v>
                </c:pt>
                <c:pt idx="1466">
                  <c:v>42688</c:v>
                </c:pt>
                <c:pt idx="1467">
                  <c:v>42685</c:v>
                </c:pt>
                <c:pt idx="1468">
                  <c:v>42684</c:v>
                </c:pt>
                <c:pt idx="1469">
                  <c:v>42683</c:v>
                </c:pt>
                <c:pt idx="1470">
                  <c:v>42682</c:v>
                </c:pt>
                <c:pt idx="1471">
                  <c:v>42681</c:v>
                </c:pt>
                <c:pt idx="1472">
                  <c:v>42678</c:v>
                </c:pt>
                <c:pt idx="1473">
                  <c:v>42677</c:v>
                </c:pt>
                <c:pt idx="1474">
                  <c:v>42676</c:v>
                </c:pt>
                <c:pt idx="1475">
                  <c:v>42675</c:v>
                </c:pt>
                <c:pt idx="1476">
                  <c:v>42674</c:v>
                </c:pt>
                <c:pt idx="1477">
                  <c:v>42671</c:v>
                </c:pt>
                <c:pt idx="1478">
                  <c:v>42670</c:v>
                </c:pt>
                <c:pt idx="1479">
                  <c:v>42669</c:v>
                </c:pt>
                <c:pt idx="1480">
                  <c:v>42668</c:v>
                </c:pt>
                <c:pt idx="1481">
                  <c:v>42667</c:v>
                </c:pt>
                <c:pt idx="1482">
                  <c:v>42664</c:v>
                </c:pt>
                <c:pt idx="1483">
                  <c:v>42663</c:v>
                </c:pt>
                <c:pt idx="1484">
                  <c:v>42662</c:v>
                </c:pt>
                <c:pt idx="1485">
                  <c:v>42661</c:v>
                </c:pt>
                <c:pt idx="1486">
                  <c:v>42660</c:v>
                </c:pt>
                <c:pt idx="1487">
                  <c:v>42657</c:v>
                </c:pt>
                <c:pt idx="1488">
                  <c:v>42656</c:v>
                </c:pt>
                <c:pt idx="1489">
                  <c:v>42655</c:v>
                </c:pt>
                <c:pt idx="1490">
                  <c:v>42654</c:v>
                </c:pt>
                <c:pt idx="1491">
                  <c:v>42653</c:v>
                </c:pt>
                <c:pt idx="1492">
                  <c:v>42650</c:v>
                </c:pt>
                <c:pt idx="1493">
                  <c:v>42649</c:v>
                </c:pt>
                <c:pt idx="1494">
                  <c:v>42648</c:v>
                </c:pt>
                <c:pt idx="1495">
                  <c:v>42647</c:v>
                </c:pt>
                <c:pt idx="1496">
                  <c:v>42646</c:v>
                </c:pt>
                <c:pt idx="1497">
                  <c:v>42643</c:v>
                </c:pt>
                <c:pt idx="1498">
                  <c:v>42642</c:v>
                </c:pt>
                <c:pt idx="1499">
                  <c:v>42641</c:v>
                </c:pt>
                <c:pt idx="1500">
                  <c:v>42640</c:v>
                </c:pt>
                <c:pt idx="1501">
                  <c:v>42639</c:v>
                </c:pt>
                <c:pt idx="1502">
                  <c:v>42636</c:v>
                </c:pt>
                <c:pt idx="1503">
                  <c:v>42635</c:v>
                </c:pt>
                <c:pt idx="1504">
                  <c:v>42634</c:v>
                </c:pt>
                <c:pt idx="1505">
                  <c:v>42633</c:v>
                </c:pt>
                <c:pt idx="1506">
                  <c:v>42632</c:v>
                </c:pt>
                <c:pt idx="1507">
                  <c:v>42629</c:v>
                </c:pt>
                <c:pt idx="1508">
                  <c:v>42628</c:v>
                </c:pt>
                <c:pt idx="1509">
                  <c:v>42627</c:v>
                </c:pt>
                <c:pt idx="1510">
                  <c:v>42626</c:v>
                </c:pt>
                <c:pt idx="1511">
                  <c:v>42625</c:v>
                </c:pt>
                <c:pt idx="1512">
                  <c:v>42622</c:v>
                </c:pt>
                <c:pt idx="1513">
                  <c:v>42621</c:v>
                </c:pt>
                <c:pt idx="1514">
                  <c:v>42620</c:v>
                </c:pt>
                <c:pt idx="1515">
                  <c:v>42619</c:v>
                </c:pt>
                <c:pt idx="1516">
                  <c:v>42618</c:v>
                </c:pt>
                <c:pt idx="1517">
                  <c:v>42615</c:v>
                </c:pt>
                <c:pt idx="1518">
                  <c:v>42614</c:v>
                </c:pt>
                <c:pt idx="1519">
                  <c:v>42613</c:v>
                </c:pt>
                <c:pt idx="1520">
                  <c:v>42612</c:v>
                </c:pt>
                <c:pt idx="1521">
                  <c:v>42611</c:v>
                </c:pt>
                <c:pt idx="1522">
                  <c:v>42608</c:v>
                </c:pt>
                <c:pt idx="1523">
                  <c:v>42607</c:v>
                </c:pt>
                <c:pt idx="1524">
                  <c:v>42606</c:v>
                </c:pt>
                <c:pt idx="1525">
                  <c:v>42605</c:v>
                </c:pt>
                <c:pt idx="1526">
                  <c:v>42604</c:v>
                </c:pt>
                <c:pt idx="1527">
                  <c:v>42601</c:v>
                </c:pt>
                <c:pt idx="1528">
                  <c:v>42600</c:v>
                </c:pt>
                <c:pt idx="1529">
                  <c:v>42599</c:v>
                </c:pt>
                <c:pt idx="1530">
                  <c:v>42598</c:v>
                </c:pt>
                <c:pt idx="1531">
                  <c:v>42597</c:v>
                </c:pt>
                <c:pt idx="1532">
                  <c:v>42594</c:v>
                </c:pt>
                <c:pt idx="1533">
                  <c:v>42593</c:v>
                </c:pt>
                <c:pt idx="1534">
                  <c:v>42592</c:v>
                </c:pt>
                <c:pt idx="1535">
                  <c:v>42591</c:v>
                </c:pt>
                <c:pt idx="1536">
                  <c:v>42590</c:v>
                </c:pt>
                <c:pt idx="1537">
                  <c:v>42587</c:v>
                </c:pt>
                <c:pt idx="1538">
                  <c:v>42586</c:v>
                </c:pt>
                <c:pt idx="1539">
                  <c:v>42585</c:v>
                </c:pt>
                <c:pt idx="1540">
                  <c:v>42584</c:v>
                </c:pt>
                <c:pt idx="1541">
                  <c:v>42583</c:v>
                </c:pt>
                <c:pt idx="1542">
                  <c:v>42580</c:v>
                </c:pt>
                <c:pt idx="1543">
                  <c:v>42579</c:v>
                </c:pt>
                <c:pt idx="1544">
                  <c:v>42578</c:v>
                </c:pt>
                <c:pt idx="1545">
                  <c:v>42577</c:v>
                </c:pt>
                <c:pt idx="1546">
                  <c:v>42576</c:v>
                </c:pt>
                <c:pt idx="1547">
                  <c:v>42573</c:v>
                </c:pt>
                <c:pt idx="1548">
                  <c:v>42572</c:v>
                </c:pt>
                <c:pt idx="1549">
                  <c:v>42571</c:v>
                </c:pt>
                <c:pt idx="1550">
                  <c:v>42570</c:v>
                </c:pt>
                <c:pt idx="1551">
                  <c:v>42569</c:v>
                </c:pt>
                <c:pt idx="1552">
                  <c:v>42566</c:v>
                </c:pt>
                <c:pt idx="1553">
                  <c:v>42565</c:v>
                </c:pt>
                <c:pt idx="1554">
                  <c:v>42564</c:v>
                </c:pt>
                <c:pt idx="1555">
                  <c:v>42563</c:v>
                </c:pt>
                <c:pt idx="1556">
                  <c:v>42562</c:v>
                </c:pt>
                <c:pt idx="1557">
                  <c:v>42559</c:v>
                </c:pt>
                <c:pt idx="1558">
                  <c:v>42558</c:v>
                </c:pt>
                <c:pt idx="1559">
                  <c:v>42557</c:v>
                </c:pt>
                <c:pt idx="1560">
                  <c:v>42556</c:v>
                </c:pt>
                <c:pt idx="1561">
                  <c:v>42555</c:v>
                </c:pt>
                <c:pt idx="1562">
                  <c:v>42552</c:v>
                </c:pt>
                <c:pt idx="1563">
                  <c:v>42551</c:v>
                </c:pt>
                <c:pt idx="1564">
                  <c:v>42550</c:v>
                </c:pt>
                <c:pt idx="1565">
                  <c:v>42549</c:v>
                </c:pt>
                <c:pt idx="1566">
                  <c:v>42548</c:v>
                </c:pt>
                <c:pt idx="1567">
                  <c:v>42545</c:v>
                </c:pt>
                <c:pt idx="1568">
                  <c:v>42544</c:v>
                </c:pt>
                <c:pt idx="1569">
                  <c:v>42543</c:v>
                </c:pt>
                <c:pt idx="1570">
                  <c:v>42542</c:v>
                </c:pt>
                <c:pt idx="1571">
                  <c:v>42541</c:v>
                </c:pt>
                <c:pt idx="1572">
                  <c:v>42538</c:v>
                </c:pt>
                <c:pt idx="1573">
                  <c:v>42537</c:v>
                </c:pt>
                <c:pt idx="1574">
                  <c:v>42536</c:v>
                </c:pt>
                <c:pt idx="1575">
                  <c:v>42535</c:v>
                </c:pt>
                <c:pt idx="1576">
                  <c:v>42534</c:v>
                </c:pt>
                <c:pt idx="1577">
                  <c:v>42531</c:v>
                </c:pt>
                <c:pt idx="1578">
                  <c:v>42530</c:v>
                </c:pt>
                <c:pt idx="1579">
                  <c:v>42529</c:v>
                </c:pt>
                <c:pt idx="1580">
                  <c:v>42528</c:v>
                </c:pt>
                <c:pt idx="1581">
                  <c:v>42527</c:v>
                </c:pt>
                <c:pt idx="1582">
                  <c:v>42524</c:v>
                </c:pt>
                <c:pt idx="1583">
                  <c:v>42523</c:v>
                </c:pt>
                <c:pt idx="1584">
                  <c:v>42522</c:v>
                </c:pt>
                <c:pt idx="1585">
                  <c:v>42521</c:v>
                </c:pt>
                <c:pt idx="1586">
                  <c:v>42520</c:v>
                </c:pt>
                <c:pt idx="1587">
                  <c:v>42517</c:v>
                </c:pt>
                <c:pt idx="1588">
                  <c:v>42516</c:v>
                </c:pt>
                <c:pt idx="1589">
                  <c:v>42515</c:v>
                </c:pt>
                <c:pt idx="1590">
                  <c:v>42514</c:v>
                </c:pt>
                <c:pt idx="1591">
                  <c:v>42513</c:v>
                </c:pt>
                <c:pt idx="1592">
                  <c:v>42510</c:v>
                </c:pt>
                <c:pt idx="1593">
                  <c:v>42509</c:v>
                </c:pt>
                <c:pt idx="1594">
                  <c:v>42508</c:v>
                </c:pt>
                <c:pt idx="1595">
                  <c:v>42507</c:v>
                </c:pt>
                <c:pt idx="1596">
                  <c:v>42506</c:v>
                </c:pt>
                <c:pt idx="1597">
                  <c:v>42503</c:v>
                </c:pt>
                <c:pt idx="1598">
                  <c:v>42502</c:v>
                </c:pt>
                <c:pt idx="1599">
                  <c:v>42501</c:v>
                </c:pt>
                <c:pt idx="1600">
                  <c:v>42500</c:v>
                </c:pt>
                <c:pt idx="1601">
                  <c:v>42499</c:v>
                </c:pt>
                <c:pt idx="1602">
                  <c:v>42496</c:v>
                </c:pt>
                <c:pt idx="1603">
                  <c:v>42495</c:v>
                </c:pt>
                <c:pt idx="1604">
                  <c:v>42494</c:v>
                </c:pt>
                <c:pt idx="1605">
                  <c:v>42493</c:v>
                </c:pt>
                <c:pt idx="1606">
                  <c:v>42492</c:v>
                </c:pt>
                <c:pt idx="1607">
                  <c:v>42489</c:v>
                </c:pt>
                <c:pt idx="1608">
                  <c:v>42488</c:v>
                </c:pt>
                <c:pt idx="1609">
                  <c:v>42487</c:v>
                </c:pt>
                <c:pt idx="1610">
                  <c:v>42486</c:v>
                </c:pt>
                <c:pt idx="1611">
                  <c:v>42485</c:v>
                </c:pt>
                <c:pt idx="1612">
                  <c:v>42482</c:v>
                </c:pt>
                <c:pt idx="1613">
                  <c:v>42481</c:v>
                </c:pt>
                <c:pt idx="1614">
                  <c:v>42480</c:v>
                </c:pt>
                <c:pt idx="1615">
                  <c:v>42479</c:v>
                </c:pt>
                <c:pt idx="1616">
                  <c:v>42478</c:v>
                </c:pt>
                <c:pt idx="1617">
                  <c:v>42475</c:v>
                </c:pt>
                <c:pt idx="1618">
                  <c:v>42474</c:v>
                </c:pt>
                <c:pt idx="1619">
                  <c:v>42473</c:v>
                </c:pt>
                <c:pt idx="1620">
                  <c:v>42472</c:v>
                </c:pt>
                <c:pt idx="1621">
                  <c:v>42471</c:v>
                </c:pt>
                <c:pt idx="1622">
                  <c:v>42468</c:v>
                </c:pt>
                <c:pt idx="1623">
                  <c:v>42467</c:v>
                </c:pt>
                <c:pt idx="1624">
                  <c:v>42466</c:v>
                </c:pt>
                <c:pt idx="1625">
                  <c:v>42465</c:v>
                </c:pt>
                <c:pt idx="1626">
                  <c:v>42464</c:v>
                </c:pt>
                <c:pt idx="1627">
                  <c:v>42461</c:v>
                </c:pt>
                <c:pt idx="1628">
                  <c:v>42460</c:v>
                </c:pt>
                <c:pt idx="1629">
                  <c:v>42459</c:v>
                </c:pt>
                <c:pt idx="1630">
                  <c:v>42458</c:v>
                </c:pt>
                <c:pt idx="1631">
                  <c:v>42453</c:v>
                </c:pt>
                <c:pt idx="1632">
                  <c:v>42452</c:v>
                </c:pt>
                <c:pt idx="1633">
                  <c:v>42451</c:v>
                </c:pt>
                <c:pt idx="1634">
                  <c:v>42450</c:v>
                </c:pt>
                <c:pt idx="1635">
                  <c:v>42447</c:v>
                </c:pt>
                <c:pt idx="1636">
                  <c:v>42446</c:v>
                </c:pt>
                <c:pt idx="1637">
                  <c:v>42445</c:v>
                </c:pt>
                <c:pt idx="1638">
                  <c:v>42444</c:v>
                </c:pt>
                <c:pt idx="1639">
                  <c:v>42443</c:v>
                </c:pt>
                <c:pt idx="1640">
                  <c:v>42440</c:v>
                </c:pt>
                <c:pt idx="1641">
                  <c:v>42439</c:v>
                </c:pt>
                <c:pt idx="1642">
                  <c:v>42438</c:v>
                </c:pt>
                <c:pt idx="1643">
                  <c:v>42437</c:v>
                </c:pt>
                <c:pt idx="1644">
                  <c:v>42436</c:v>
                </c:pt>
                <c:pt idx="1645">
                  <c:v>42433</c:v>
                </c:pt>
                <c:pt idx="1646">
                  <c:v>42432</c:v>
                </c:pt>
                <c:pt idx="1647">
                  <c:v>42431</c:v>
                </c:pt>
                <c:pt idx="1648">
                  <c:v>42430</c:v>
                </c:pt>
                <c:pt idx="1649">
                  <c:v>42429</c:v>
                </c:pt>
                <c:pt idx="1650">
                  <c:v>42426</c:v>
                </c:pt>
                <c:pt idx="1651">
                  <c:v>42425</c:v>
                </c:pt>
                <c:pt idx="1652">
                  <c:v>42424</c:v>
                </c:pt>
                <c:pt idx="1653">
                  <c:v>42423</c:v>
                </c:pt>
                <c:pt idx="1654">
                  <c:v>42422</c:v>
                </c:pt>
                <c:pt idx="1655">
                  <c:v>42419</c:v>
                </c:pt>
                <c:pt idx="1656">
                  <c:v>42418</c:v>
                </c:pt>
                <c:pt idx="1657">
                  <c:v>42417</c:v>
                </c:pt>
                <c:pt idx="1658">
                  <c:v>42416</c:v>
                </c:pt>
                <c:pt idx="1659">
                  <c:v>42415</c:v>
                </c:pt>
                <c:pt idx="1660">
                  <c:v>42412</c:v>
                </c:pt>
                <c:pt idx="1661">
                  <c:v>42411</c:v>
                </c:pt>
                <c:pt idx="1662">
                  <c:v>42410</c:v>
                </c:pt>
                <c:pt idx="1663">
                  <c:v>42409</c:v>
                </c:pt>
                <c:pt idx="1664">
                  <c:v>42408</c:v>
                </c:pt>
                <c:pt idx="1665">
                  <c:v>42405</c:v>
                </c:pt>
                <c:pt idx="1666">
                  <c:v>42404</c:v>
                </c:pt>
                <c:pt idx="1667">
                  <c:v>42403</c:v>
                </c:pt>
                <c:pt idx="1668">
                  <c:v>42402</c:v>
                </c:pt>
                <c:pt idx="1669">
                  <c:v>42401</c:v>
                </c:pt>
                <c:pt idx="1670">
                  <c:v>42398</c:v>
                </c:pt>
                <c:pt idx="1671">
                  <c:v>42397</c:v>
                </c:pt>
                <c:pt idx="1672">
                  <c:v>42396</c:v>
                </c:pt>
                <c:pt idx="1673">
                  <c:v>42395</c:v>
                </c:pt>
                <c:pt idx="1674">
                  <c:v>42394</c:v>
                </c:pt>
                <c:pt idx="1675">
                  <c:v>42391</c:v>
                </c:pt>
                <c:pt idx="1676">
                  <c:v>42390</c:v>
                </c:pt>
                <c:pt idx="1677">
                  <c:v>42389</c:v>
                </c:pt>
                <c:pt idx="1678">
                  <c:v>42388</c:v>
                </c:pt>
                <c:pt idx="1679">
                  <c:v>42387</c:v>
                </c:pt>
                <c:pt idx="1680">
                  <c:v>42384</c:v>
                </c:pt>
                <c:pt idx="1681">
                  <c:v>42383</c:v>
                </c:pt>
                <c:pt idx="1682">
                  <c:v>42382</c:v>
                </c:pt>
                <c:pt idx="1683">
                  <c:v>42381</c:v>
                </c:pt>
                <c:pt idx="1684">
                  <c:v>42380</c:v>
                </c:pt>
                <c:pt idx="1685">
                  <c:v>42377</c:v>
                </c:pt>
                <c:pt idx="1686">
                  <c:v>42376</c:v>
                </c:pt>
                <c:pt idx="1687">
                  <c:v>42375</c:v>
                </c:pt>
                <c:pt idx="1688">
                  <c:v>42374</c:v>
                </c:pt>
                <c:pt idx="1689">
                  <c:v>42373</c:v>
                </c:pt>
                <c:pt idx="1690">
                  <c:v>42368</c:v>
                </c:pt>
                <c:pt idx="1691">
                  <c:v>42367</c:v>
                </c:pt>
                <c:pt idx="1692">
                  <c:v>42366</c:v>
                </c:pt>
                <c:pt idx="1693">
                  <c:v>42361</c:v>
                </c:pt>
                <c:pt idx="1694">
                  <c:v>42360</c:v>
                </c:pt>
                <c:pt idx="1695">
                  <c:v>42359</c:v>
                </c:pt>
                <c:pt idx="1696">
                  <c:v>42356</c:v>
                </c:pt>
                <c:pt idx="1697">
                  <c:v>42355</c:v>
                </c:pt>
                <c:pt idx="1698">
                  <c:v>42354</c:v>
                </c:pt>
                <c:pt idx="1699">
                  <c:v>42353</c:v>
                </c:pt>
                <c:pt idx="1700">
                  <c:v>42352</c:v>
                </c:pt>
                <c:pt idx="1701">
                  <c:v>42349</c:v>
                </c:pt>
                <c:pt idx="1702">
                  <c:v>42348</c:v>
                </c:pt>
                <c:pt idx="1703">
                  <c:v>42347</c:v>
                </c:pt>
                <c:pt idx="1704">
                  <c:v>42346</c:v>
                </c:pt>
                <c:pt idx="1705">
                  <c:v>42345</c:v>
                </c:pt>
                <c:pt idx="1706">
                  <c:v>42342</c:v>
                </c:pt>
                <c:pt idx="1707">
                  <c:v>42341</c:v>
                </c:pt>
                <c:pt idx="1708">
                  <c:v>42340</c:v>
                </c:pt>
                <c:pt idx="1709">
                  <c:v>42339</c:v>
                </c:pt>
                <c:pt idx="1710">
                  <c:v>42338</c:v>
                </c:pt>
                <c:pt idx="1711">
                  <c:v>42335</c:v>
                </c:pt>
                <c:pt idx="1712">
                  <c:v>42334</c:v>
                </c:pt>
                <c:pt idx="1713">
                  <c:v>42333</c:v>
                </c:pt>
                <c:pt idx="1714">
                  <c:v>42332</c:v>
                </c:pt>
                <c:pt idx="1715">
                  <c:v>42331</c:v>
                </c:pt>
                <c:pt idx="1716">
                  <c:v>42328</c:v>
                </c:pt>
                <c:pt idx="1717">
                  <c:v>42327</c:v>
                </c:pt>
                <c:pt idx="1718">
                  <c:v>42326</c:v>
                </c:pt>
                <c:pt idx="1719">
                  <c:v>42325</c:v>
                </c:pt>
                <c:pt idx="1720">
                  <c:v>42324</c:v>
                </c:pt>
                <c:pt idx="1721">
                  <c:v>42321</c:v>
                </c:pt>
                <c:pt idx="1722">
                  <c:v>42320</c:v>
                </c:pt>
                <c:pt idx="1723">
                  <c:v>42319</c:v>
                </c:pt>
                <c:pt idx="1724">
                  <c:v>42318</c:v>
                </c:pt>
                <c:pt idx="1725">
                  <c:v>42317</c:v>
                </c:pt>
                <c:pt idx="1726">
                  <c:v>42314</c:v>
                </c:pt>
                <c:pt idx="1727">
                  <c:v>42313</c:v>
                </c:pt>
                <c:pt idx="1728">
                  <c:v>42312</c:v>
                </c:pt>
                <c:pt idx="1729">
                  <c:v>42311</c:v>
                </c:pt>
                <c:pt idx="1730">
                  <c:v>42310</c:v>
                </c:pt>
                <c:pt idx="1731">
                  <c:v>42307</c:v>
                </c:pt>
                <c:pt idx="1732">
                  <c:v>42306</c:v>
                </c:pt>
                <c:pt idx="1733">
                  <c:v>42305</c:v>
                </c:pt>
                <c:pt idx="1734">
                  <c:v>42304</c:v>
                </c:pt>
                <c:pt idx="1735">
                  <c:v>42303</c:v>
                </c:pt>
                <c:pt idx="1736">
                  <c:v>42300</c:v>
                </c:pt>
                <c:pt idx="1737">
                  <c:v>42299</c:v>
                </c:pt>
                <c:pt idx="1738">
                  <c:v>42298</c:v>
                </c:pt>
                <c:pt idx="1739">
                  <c:v>42297</c:v>
                </c:pt>
                <c:pt idx="1740">
                  <c:v>42296</c:v>
                </c:pt>
                <c:pt idx="1741">
                  <c:v>42293</c:v>
                </c:pt>
                <c:pt idx="1742">
                  <c:v>42292</c:v>
                </c:pt>
                <c:pt idx="1743">
                  <c:v>42291</c:v>
                </c:pt>
                <c:pt idx="1744">
                  <c:v>42290</c:v>
                </c:pt>
                <c:pt idx="1745">
                  <c:v>42289</c:v>
                </c:pt>
                <c:pt idx="1746">
                  <c:v>42286</c:v>
                </c:pt>
                <c:pt idx="1747">
                  <c:v>42285</c:v>
                </c:pt>
                <c:pt idx="1748">
                  <c:v>42284</c:v>
                </c:pt>
                <c:pt idx="1749">
                  <c:v>42283</c:v>
                </c:pt>
                <c:pt idx="1750">
                  <c:v>42282</c:v>
                </c:pt>
                <c:pt idx="1751">
                  <c:v>42279</c:v>
                </c:pt>
                <c:pt idx="1752">
                  <c:v>42278</c:v>
                </c:pt>
                <c:pt idx="1753">
                  <c:v>42277</c:v>
                </c:pt>
                <c:pt idx="1754">
                  <c:v>42276</c:v>
                </c:pt>
                <c:pt idx="1755">
                  <c:v>42275</c:v>
                </c:pt>
                <c:pt idx="1756">
                  <c:v>42272</c:v>
                </c:pt>
                <c:pt idx="1757">
                  <c:v>42271</c:v>
                </c:pt>
                <c:pt idx="1758">
                  <c:v>42270</c:v>
                </c:pt>
                <c:pt idx="1759">
                  <c:v>42269</c:v>
                </c:pt>
                <c:pt idx="1760">
                  <c:v>42268</c:v>
                </c:pt>
                <c:pt idx="1761">
                  <c:v>42265</c:v>
                </c:pt>
                <c:pt idx="1762">
                  <c:v>42264</c:v>
                </c:pt>
                <c:pt idx="1763">
                  <c:v>42263</c:v>
                </c:pt>
                <c:pt idx="1764">
                  <c:v>42262</c:v>
                </c:pt>
                <c:pt idx="1765">
                  <c:v>42261</c:v>
                </c:pt>
                <c:pt idx="1766">
                  <c:v>42258</c:v>
                </c:pt>
                <c:pt idx="1767">
                  <c:v>42257</c:v>
                </c:pt>
                <c:pt idx="1768">
                  <c:v>42256</c:v>
                </c:pt>
                <c:pt idx="1769">
                  <c:v>42255</c:v>
                </c:pt>
                <c:pt idx="1770">
                  <c:v>42254</c:v>
                </c:pt>
                <c:pt idx="1771">
                  <c:v>42251</c:v>
                </c:pt>
                <c:pt idx="1772">
                  <c:v>42250</c:v>
                </c:pt>
                <c:pt idx="1773">
                  <c:v>42249</c:v>
                </c:pt>
                <c:pt idx="1774">
                  <c:v>42248</c:v>
                </c:pt>
                <c:pt idx="1775">
                  <c:v>42247</c:v>
                </c:pt>
                <c:pt idx="1776">
                  <c:v>42244</c:v>
                </c:pt>
                <c:pt idx="1777">
                  <c:v>42243</c:v>
                </c:pt>
                <c:pt idx="1778">
                  <c:v>42242</c:v>
                </c:pt>
                <c:pt idx="1779">
                  <c:v>42241</c:v>
                </c:pt>
                <c:pt idx="1780">
                  <c:v>42240</c:v>
                </c:pt>
                <c:pt idx="1781">
                  <c:v>42237</c:v>
                </c:pt>
                <c:pt idx="1782">
                  <c:v>42236</c:v>
                </c:pt>
                <c:pt idx="1783">
                  <c:v>42235</c:v>
                </c:pt>
                <c:pt idx="1784">
                  <c:v>42234</c:v>
                </c:pt>
                <c:pt idx="1785">
                  <c:v>42233</c:v>
                </c:pt>
                <c:pt idx="1786">
                  <c:v>42230</c:v>
                </c:pt>
                <c:pt idx="1787">
                  <c:v>42229</c:v>
                </c:pt>
                <c:pt idx="1788">
                  <c:v>42228</c:v>
                </c:pt>
                <c:pt idx="1789">
                  <c:v>42227</c:v>
                </c:pt>
                <c:pt idx="1790">
                  <c:v>42226</c:v>
                </c:pt>
                <c:pt idx="1791">
                  <c:v>42223</c:v>
                </c:pt>
                <c:pt idx="1792">
                  <c:v>42222</c:v>
                </c:pt>
                <c:pt idx="1793">
                  <c:v>42221</c:v>
                </c:pt>
                <c:pt idx="1794">
                  <c:v>42220</c:v>
                </c:pt>
                <c:pt idx="1795">
                  <c:v>42219</c:v>
                </c:pt>
                <c:pt idx="1796">
                  <c:v>42216</c:v>
                </c:pt>
                <c:pt idx="1797">
                  <c:v>42215</c:v>
                </c:pt>
                <c:pt idx="1798">
                  <c:v>42214</c:v>
                </c:pt>
                <c:pt idx="1799">
                  <c:v>42213</c:v>
                </c:pt>
                <c:pt idx="1800">
                  <c:v>42212</c:v>
                </c:pt>
                <c:pt idx="1801">
                  <c:v>42209</c:v>
                </c:pt>
                <c:pt idx="1802">
                  <c:v>42208</c:v>
                </c:pt>
                <c:pt idx="1803">
                  <c:v>42207</c:v>
                </c:pt>
                <c:pt idx="1804">
                  <c:v>42206</c:v>
                </c:pt>
                <c:pt idx="1805">
                  <c:v>42205</c:v>
                </c:pt>
                <c:pt idx="1806">
                  <c:v>42202</c:v>
                </c:pt>
                <c:pt idx="1807">
                  <c:v>42201</c:v>
                </c:pt>
                <c:pt idx="1808">
                  <c:v>42200</c:v>
                </c:pt>
                <c:pt idx="1809">
                  <c:v>42199</c:v>
                </c:pt>
                <c:pt idx="1810">
                  <c:v>42198</c:v>
                </c:pt>
                <c:pt idx="1811">
                  <c:v>42195</c:v>
                </c:pt>
                <c:pt idx="1812">
                  <c:v>42194</c:v>
                </c:pt>
                <c:pt idx="1813">
                  <c:v>42193</c:v>
                </c:pt>
                <c:pt idx="1814">
                  <c:v>42192</c:v>
                </c:pt>
                <c:pt idx="1815">
                  <c:v>42191</c:v>
                </c:pt>
                <c:pt idx="1816">
                  <c:v>42188</c:v>
                </c:pt>
                <c:pt idx="1817">
                  <c:v>42187</c:v>
                </c:pt>
                <c:pt idx="1818">
                  <c:v>42186</c:v>
                </c:pt>
                <c:pt idx="1819">
                  <c:v>42185</c:v>
                </c:pt>
                <c:pt idx="1820">
                  <c:v>42184</c:v>
                </c:pt>
                <c:pt idx="1821">
                  <c:v>42181</c:v>
                </c:pt>
                <c:pt idx="1822">
                  <c:v>42180</c:v>
                </c:pt>
                <c:pt idx="1823">
                  <c:v>42179</c:v>
                </c:pt>
                <c:pt idx="1824">
                  <c:v>42178</c:v>
                </c:pt>
                <c:pt idx="1825">
                  <c:v>42177</c:v>
                </c:pt>
                <c:pt idx="1826">
                  <c:v>42174</c:v>
                </c:pt>
                <c:pt idx="1827">
                  <c:v>42173</c:v>
                </c:pt>
                <c:pt idx="1828">
                  <c:v>42172</c:v>
                </c:pt>
                <c:pt idx="1829">
                  <c:v>42171</c:v>
                </c:pt>
                <c:pt idx="1830">
                  <c:v>42170</c:v>
                </c:pt>
                <c:pt idx="1831">
                  <c:v>42167</c:v>
                </c:pt>
                <c:pt idx="1832">
                  <c:v>42166</c:v>
                </c:pt>
                <c:pt idx="1833">
                  <c:v>42165</c:v>
                </c:pt>
                <c:pt idx="1834">
                  <c:v>42164</c:v>
                </c:pt>
                <c:pt idx="1835">
                  <c:v>42163</c:v>
                </c:pt>
                <c:pt idx="1836">
                  <c:v>42160</c:v>
                </c:pt>
                <c:pt idx="1837">
                  <c:v>42159</c:v>
                </c:pt>
                <c:pt idx="1838">
                  <c:v>42158</c:v>
                </c:pt>
                <c:pt idx="1839">
                  <c:v>42157</c:v>
                </c:pt>
                <c:pt idx="1840">
                  <c:v>42156</c:v>
                </c:pt>
                <c:pt idx="1841">
                  <c:v>42153</c:v>
                </c:pt>
                <c:pt idx="1842">
                  <c:v>42152</c:v>
                </c:pt>
                <c:pt idx="1843">
                  <c:v>42151</c:v>
                </c:pt>
                <c:pt idx="1844">
                  <c:v>42150</c:v>
                </c:pt>
                <c:pt idx="1845">
                  <c:v>42146</c:v>
                </c:pt>
                <c:pt idx="1846">
                  <c:v>42145</c:v>
                </c:pt>
                <c:pt idx="1847">
                  <c:v>42144</c:v>
                </c:pt>
                <c:pt idx="1848">
                  <c:v>42143</c:v>
                </c:pt>
                <c:pt idx="1849">
                  <c:v>42142</c:v>
                </c:pt>
                <c:pt idx="1850">
                  <c:v>42139</c:v>
                </c:pt>
                <c:pt idx="1851">
                  <c:v>42138</c:v>
                </c:pt>
                <c:pt idx="1852">
                  <c:v>42137</c:v>
                </c:pt>
                <c:pt idx="1853">
                  <c:v>42136</c:v>
                </c:pt>
                <c:pt idx="1854">
                  <c:v>42135</c:v>
                </c:pt>
                <c:pt idx="1855">
                  <c:v>42132</c:v>
                </c:pt>
                <c:pt idx="1856">
                  <c:v>42131</c:v>
                </c:pt>
                <c:pt idx="1857">
                  <c:v>42130</c:v>
                </c:pt>
                <c:pt idx="1858">
                  <c:v>42129</c:v>
                </c:pt>
                <c:pt idx="1859">
                  <c:v>42128</c:v>
                </c:pt>
                <c:pt idx="1860">
                  <c:v>42124</c:v>
                </c:pt>
                <c:pt idx="1861">
                  <c:v>42123</c:v>
                </c:pt>
                <c:pt idx="1862">
                  <c:v>42122</c:v>
                </c:pt>
                <c:pt idx="1863">
                  <c:v>42121</c:v>
                </c:pt>
                <c:pt idx="1864">
                  <c:v>42118</c:v>
                </c:pt>
                <c:pt idx="1865">
                  <c:v>42117</c:v>
                </c:pt>
                <c:pt idx="1866">
                  <c:v>42116</c:v>
                </c:pt>
                <c:pt idx="1867">
                  <c:v>42115</c:v>
                </c:pt>
                <c:pt idx="1868">
                  <c:v>42114</c:v>
                </c:pt>
                <c:pt idx="1869">
                  <c:v>42111</c:v>
                </c:pt>
                <c:pt idx="1870">
                  <c:v>42110</c:v>
                </c:pt>
                <c:pt idx="1871">
                  <c:v>42109</c:v>
                </c:pt>
                <c:pt idx="1872">
                  <c:v>42108</c:v>
                </c:pt>
                <c:pt idx="1873">
                  <c:v>42107</c:v>
                </c:pt>
                <c:pt idx="1874">
                  <c:v>42104</c:v>
                </c:pt>
                <c:pt idx="1875">
                  <c:v>42103</c:v>
                </c:pt>
                <c:pt idx="1876">
                  <c:v>42102</c:v>
                </c:pt>
                <c:pt idx="1877">
                  <c:v>42101</c:v>
                </c:pt>
                <c:pt idx="1878">
                  <c:v>42096</c:v>
                </c:pt>
                <c:pt idx="1879">
                  <c:v>42095</c:v>
                </c:pt>
                <c:pt idx="1880">
                  <c:v>42094</c:v>
                </c:pt>
                <c:pt idx="1881">
                  <c:v>42093</c:v>
                </c:pt>
                <c:pt idx="1882">
                  <c:v>42090</c:v>
                </c:pt>
                <c:pt idx="1883">
                  <c:v>42089</c:v>
                </c:pt>
                <c:pt idx="1884">
                  <c:v>42088</c:v>
                </c:pt>
                <c:pt idx="1885">
                  <c:v>42087</c:v>
                </c:pt>
                <c:pt idx="1886">
                  <c:v>42086</c:v>
                </c:pt>
                <c:pt idx="1887">
                  <c:v>42083</c:v>
                </c:pt>
                <c:pt idx="1888">
                  <c:v>42082</c:v>
                </c:pt>
                <c:pt idx="1889">
                  <c:v>42081</c:v>
                </c:pt>
                <c:pt idx="1890">
                  <c:v>42080</c:v>
                </c:pt>
                <c:pt idx="1891">
                  <c:v>42079</c:v>
                </c:pt>
                <c:pt idx="1892">
                  <c:v>42076</c:v>
                </c:pt>
                <c:pt idx="1893">
                  <c:v>42075</c:v>
                </c:pt>
                <c:pt idx="1894">
                  <c:v>42074</c:v>
                </c:pt>
                <c:pt idx="1895">
                  <c:v>42073</c:v>
                </c:pt>
                <c:pt idx="1896">
                  <c:v>42072</c:v>
                </c:pt>
                <c:pt idx="1897">
                  <c:v>42069</c:v>
                </c:pt>
                <c:pt idx="1898">
                  <c:v>42068</c:v>
                </c:pt>
                <c:pt idx="1899">
                  <c:v>42067</c:v>
                </c:pt>
                <c:pt idx="1900">
                  <c:v>42066</c:v>
                </c:pt>
                <c:pt idx="1901">
                  <c:v>42065</c:v>
                </c:pt>
                <c:pt idx="1902">
                  <c:v>42062</c:v>
                </c:pt>
                <c:pt idx="1903">
                  <c:v>42061</c:v>
                </c:pt>
                <c:pt idx="1904">
                  <c:v>42060</c:v>
                </c:pt>
                <c:pt idx="1905">
                  <c:v>42059</c:v>
                </c:pt>
                <c:pt idx="1906">
                  <c:v>42058</c:v>
                </c:pt>
                <c:pt idx="1907">
                  <c:v>42055</c:v>
                </c:pt>
                <c:pt idx="1908">
                  <c:v>42054</c:v>
                </c:pt>
                <c:pt idx="1909">
                  <c:v>42053</c:v>
                </c:pt>
                <c:pt idx="1910">
                  <c:v>42052</c:v>
                </c:pt>
                <c:pt idx="1911">
                  <c:v>42051</c:v>
                </c:pt>
                <c:pt idx="1912">
                  <c:v>42048</c:v>
                </c:pt>
                <c:pt idx="1913">
                  <c:v>42047</c:v>
                </c:pt>
                <c:pt idx="1914">
                  <c:v>42046</c:v>
                </c:pt>
                <c:pt idx="1915">
                  <c:v>42045</c:v>
                </c:pt>
                <c:pt idx="1916">
                  <c:v>42044</c:v>
                </c:pt>
                <c:pt idx="1917">
                  <c:v>42041</c:v>
                </c:pt>
                <c:pt idx="1918">
                  <c:v>42040</c:v>
                </c:pt>
                <c:pt idx="1919">
                  <c:v>42039</c:v>
                </c:pt>
                <c:pt idx="1920">
                  <c:v>42038</c:v>
                </c:pt>
                <c:pt idx="1921">
                  <c:v>42037</c:v>
                </c:pt>
                <c:pt idx="1922">
                  <c:v>42034</c:v>
                </c:pt>
                <c:pt idx="1923">
                  <c:v>42033</c:v>
                </c:pt>
                <c:pt idx="1924">
                  <c:v>42032</c:v>
                </c:pt>
                <c:pt idx="1925">
                  <c:v>42031</c:v>
                </c:pt>
                <c:pt idx="1926">
                  <c:v>42030</c:v>
                </c:pt>
                <c:pt idx="1927">
                  <c:v>42027</c:v>
                </c:pt>
                <c:pt idx="1928">
                  <c:v>42026</c:v>
                </c:pt>
                <c:pt idx="1929">
                  <c:v>42025</c:v>
                </c:pt>
                <c:pt idx="1930">
                  <c:v>42024</c:v>
                </c:pt>
                <c:pt idx="1931">
                  <c:v>42023</c:v>
                </c:pt>
                <c:pt idx="1932">
                  <c:v>42020</c:v>
                </c:pt>
                <c:pt idx="1933">
                  <c:v>42019</c:v>
                </c:pt>
                <c:pt idx="1934">
                  <c:v>42018</c:v>
                </c:pt>
                <c:pt idx="1935">
                  <c:v>42017</c:v>
                </c:pt>
                <c:pt idx="1936">
                  <c:v>42016</c:v>
                </c:pt>
                <c:pt idx="1937">
                  <c:v>42013</c:v>
                </c:pt>
                <c:pt idx="1938">
                  <c:v>42012</c:v>
                </c:pt>
                <c:pt idx="1939">
                  <c:v>42011</c:v>
                </c:pt>
                <c:pt idx="1940">
                  <c:v>42010</c:v>
                </c:pt>
                <c:pt idx="1941">
                  <c:v>42009</c:v>
                </c:pt>
                <c:pt idx="1942">
                  <c:v>42006</c:v>
                </c:pt>
                <c:pt idx="1943">
                  <c:v>42003</c:v>
                </c:pt>
                <c:pt idx="1944">
                  <c:v>42002</c:v>
                </c:pt>
                <c:pt idx="1945">
                  <c:v>41996</c:v>
                </c:pt>
                <c:pt idx="1946">
                  <c:v>41995</c:v>
                </c:pt>
                <c:pt idx="1947">
                  <c:v>41992</c:v>
                </c:pt>
                <c:pt idx="1948">
                  <c:v>41991</c:v>
                </c:pt>
                <c:pt idx="1949">
                  <c:v>41990</c:v>
                </c:pt>
                <c:pt idx="1950">
                  <c:v>41989</c:v>
                </c:pt>
                <c:pt idx="1951">
                  <c:v>41988</c:v>
                </c:pt>
                <c:pt idx="1952">
                  <c:v>41985</c:v>
                </c:pt>
                <c:pt idx="1953">
                  <c:v>41984</c:v>
                </c:pt>
                <c:pt idx="1954">
                  <c:v>41983</c:v>
                </c:pt>
                <c:pt idx="1955">
                  <c:v>41982</c:v>
                </c:pt>
                <c:pt idx="1956">
                  <c:v>41981</c:v>
                </c:pt>
                <c:pt idx="1957">
                  <c:v>41978</c:v>
                </c:pt>
                <c:pt idx="1958">
                  <c:v>41977</c:v>
                </c:pt>
                <c:pt idx="1959">
                  <c:v>41976</c:v>
                </c:pt>
                <c:pt idx="1960">
                  <c:v>41975</c:v>
                </c:pt>
                <c:pt idx="1961">
                  <c:v>41974</c:v>
                </c:pt>
                <c:pt idx="1962">
                  <c:v>41971</c:v>
                </c:pt>
                <c:pt idx="1963">
                  <c:v>41970</c:v>
                </c:pt>
                <c:pt idx="1964">
                  <c:v>41969</c:v>
                </c:pt>
                <c:pt idx="1965">
                  <c:v>41968</c:v>
                </c:pt>
                <c:pt idx="1966">
                  <c:v>41967</c:v>
                </c:pt>
                <c:pt idx="1967">
                  <c:v>41964</c:v>
                </c:pt>
                <c:pt idx="1968">
                  <c:v>41963</c:v>
                </c:pt>
                <c:pt idx="1969">
                  <c:v>41962</c:v>
                </c:pt>
                <c:pt idx="1970">
                  <c:v>41961</c:v>
                </c:pt>
                <c:pt idx="1971">
                  <c:v>41960</c:v>
                </c:pt>
                <c:pt idx="1972">
                  <c:v>41957</c:v>
                </c:pt>
                <c:pt idx="1973">
                  <c:v>41956</c:v>
                </c:pt>
                <c:pt idx="1974">
                  <c:v>41955</c:v>
                </c:pt>
                <c:pt idx="1975">
                  <c:v>41954</c:v>
                </c:pt>
                <c:pt idx="1976">
                  <c:v>41953</c:v>
                </c:pt>
                <c:pt idx="1977">
                  <c:v>41950</c:v>
                </c:pt>
                <c:pt idx="1978">
                  <c:v>41949</c:v>
                </c:pt>
                <c:pt idx="1979">
                  <c:v>41948</c:v>
                </c:pt>
                <c:pt idx="1980">
                  <c:v>41947</c:v>
                </c:pt>
                <c:pt idx="1981">
                  <c:v>41946</c:v>
                </c:pt>
                <c:pt idx="1982">
                  <c:v>41943</c:v>
                </c:pt>
                <c:pt idx="1983">
                  <c:v>41942</c:v>
                </c:pt>
                <c:pt idx="1984">
                  <c:v>41941</c:v>
                </c:pt>
                <c:pt idx="1985">
                  <c:v>41940</c:v>
                </c:pt>
                <c:pt idx="1986">
                  <c:v>41939</c:v>
                </c:pt>
                <c:pt idx="1987">
                  <c:v>41936</c:v>
                </c:pt>
                <c:pt idx="1988">
                  <c:v>41935</c:v>
                </c:pt>
                <c:pt idx="1989">
                  <c:v>41934</c:v>
                </c:pt>
                <c:pt idx="1990">
                  <c:v>41933</c:v>
                </c:pt>
                <c:pt idx="1991">
                  <c:v>41932</c:v>
                </c:pt>
                <c:pt idx="1992">
                  <c:v>41929</c:v>
                </c:pt>
                <c:pt idx="1993">
                  <c:v>41928</c:v>
                </c:pt>
                <c:pt idx="1994">
                  <c:v>41927</c:v>
                </c:pt>
                <c:pt idx="1995">
                  <c:v>41926</c:v>
                </c:pt>
                <c:pt idx="1996">
                  <c:v>41925</c:v>
                </c:pt>
                <c:pt idx="1997">
                  <c:v>41922</c:v>
                </c:pt>
                <c:pt idx="1998">
                  <c:v>41921</c:v>
                </c:pt>
                <c:pt idx="1999">
                  <c:v>41920</c:v>
                </c:pt>
                <c:pt idx="2000">
                  <c:v>41919</c:v>
                </c:pt>
                <c:pt idx="2001">
                  <c:v>41918</c:v>
                </c:pt>
                <c:pt idx="2002">
                  <c:v>41915</c:v>
                </c:pt>
                <c:pt idx="2003">
                  <c:v>41914</c:v>
                </c:pt>
                <c:pt idx="2004">
                  <c:v>41913</c:v>
                </c:pt>
                <c:pt idx="2005">
                  <c:v>41912</c:v>
                </c:pt>
                <c:pt idx="2006">
                  <c:v>41911</c:v>
                </c:pt>
                <c:pt idx="2007">
                  <c:v>41908</c:v>
                </c:pt>
                <c:pt idx="2008">
                  <c:v>41907</c:v>
                </c:pt>
                <c:pt idx="2009">
                  <c:v>41906</c:v>
                </c:pt>
                <c:pt idx="2010">
                  <c:v>41905</c:v>
                </c:pt>
                <c:pt idx="2011">
                  <c:v>41904</c:v>
                </c:pt>
                <c:pt idx="2012">
                  <c:v>41901</c:v>
                </c:pt>
                <c:pt idx="2013">
                  <c:v>41900</c:v>
                </c:pt>
                <c:pt idx="2014">
                  <c:v>41899</c:v>
                </c:pt>
                <c:pt idx="2015">
                  <c:v>41898</c:v>
                </c:pt>
                <c:pt idx="2016">
                  <c:v>41897</c:v>
                </c:pt>
                <c:pt idx="2017">
                  <c:v>41894</c:v>
                </c:pt>
                <c:pt idx="2018">
                  <c:v>41893</c:v>
                </c:pt>
                <c:pt idx="2019">
                  <c:v>41892</c:v>
                </c:pt>
                <c:pt idx="2020">
                  <c:v>41891</c:v>
                </c:pt>
                <c:pt idx="2021">
                  <c:v>41890</c:v>
                </c:pt>
                <c:pt idx="2022">
                  <c:v>41887</c:v>
                </c:pt>
                <c:pt idx="2023">
                  <c:v>41886</c:v>
                </c:pt>
                <c:pt idx="2024">
                  <c:v>41885</c:v>
                </c:pt>
                <c:pt idx="2025">
                  <c:v>41884</c:v>
                </c:pt>
                <c:pt idx="2026">
                  <c:v>41883</c:v>
                </c:pt>
                <c:pt idx="2027">
                  <c:v>41880</c:v>
                </c:pt>
                <c:pt idx="2028">
                  <c:v>41879</c:v>
                </c:pt>
                <c:pt idx="2029">
                  <c:v>41878</c:v>
                </c:pt>
                <c:pt idx="2030">
                  <c:v>41877</c:v>
                </c:pt>
                <c:pt idx="2031">
                  <c:v>41876</c:v>
                </c:pt>
                <c:pt idx="2032">
                  <c:v>41873</c:v>
                </c:pt>
                <c:pt idx="2033">
                  <c:v>41872</c:v>
                </c:pt>
                <c:pt idx="2034">
                  <c:v>41871</c:v>
                </c:pt>
                <c:pt idx="2035">
                  <c:v>41870</c:v>
                </c:pt>
                <c:pt idx="2036">
                  <c:v>41869</c:v>
                </c:pt>
                <c:pt idx="2037">
                  <c:v>41866</c:v>
                </c:pt>
                <c:pt idx="2038">
                  <c:v>41865</c:v>
                </c:pt>
                <c:pt idx="2039">
                  <c:v>41864</c:v>
                </c:pt>
                <c:pt idx="2040">
                  <c:v>41863</c:v>
                </c:pt>
                <c:pt idx="2041">
                  <c:v>41862</c:v>
                </c:pt>
                <c:pt idx="2042">
                  <c:v>41859</c:v>
                </c:pt>
                <c:pt idx="2043">
                  <c:v>41858</c:v>
                </c:pt>
                <c:pt idx="2044">
                  <c:v>41857</c:v>
                </c:pt>
                <c:pt idx="2045">
                  <c:v>41856</c:v>
                </c:pt>
                <c:pt idx="2046">
                  <c:v>41855</c:v>
                </c:pt>
                <c:pt idx="2047">
                  <c:v>41852</c:v>
                </c:pt>
                <c:pt idx="2048">
                  <c:v>41851</c:v>
                </c:pt>
                <c:pt idx="2049">
                  <c:v>41850</c:v>
                </c:pt>
                <c:pt idx="2050">
                  <c:v>41849</c:v>
                </c:pt>
                <c:pt idx="2051">
                  <c:v>41848</c:v>
                </c:pt>
                <c:pt idx="2052">
                  <c:v>41845</c:v>
                </c:pt>
                <c:pt idx="2053">
                  <c:v>41844</c:v>
                </c:pt>
                <c:pt idx="2054">
                  <c:v>41843</c:v>
                </c:pt>
                <c:pt idx="2055">
                  <c:v>41842</c:v>
                </c:pt>
                <c:pt idx="2056">
                  <c:v>41841</c:v>
                </c:pt>
                <c:pt idx="2057">
                  <c:v>41838</c:v>
                </c:pt>
                <c:pt idx="2058">
                  <c:v>41837</c:v>
                </c:pt>
                <c:pt idx="2059">
                  <c:v>41836</c:v>
                </c:pt>
                <c:pt idx="2060">
                  <c:v>41835</c:v>
                </c:pt>
                <c:pt idx="2061">
                  <c:v>41834</c:v>
                </c:pt>
                <c:pt idx="2062">
                  <c:v>41831</c:v>
                </c:pt>
                <c:pt idx="2063">
                  <c:v>41830</c:v>
                </c:pt>
                <c:pt idx="2064">
                  <c:v>41829</c:v>
                </c:pt>
                <c:pt idx="2065">
                  <c:v>41828</c:v>
                </c:pt>
                <c:pt idx="2066">
                  <c:v>41827</c:v>
                </c:pt>
                <c:pt idx="2067">
                  <c:v>41824</c:v>
                </c:pt>
                <c:pt idx="2068">
                  <c:v>41823</c:v>
                </c:pt>
                <c:pt idx="2069">
                  <c:v>41822</c:v>
                </c:pt>
                <c:pt idx="2070">
                  <c:v>41821</c:v>
                </c:pt>
                <c:pt idx="2071">
                  <c:v>41820</c:v>
                </c:pt>
                <c:pt idx="2072">
                  <c:v>41817</c:v>
                </c:pt>
                <c:pt idx="2073">
                  <c:v>41816</c:v>
                </c:pt>
                <c:pt idx="2074">
                  <c:v>41815</c:v>
                </c:pt>
                <c:pt idx="2075">
                  <c:v>41814</c:v>
                </c:pt>
                <c:pt idx="2076">
                  <c:v>41813</c:v>
                </c:pt>
                <c:pt idx="2077">
                  <c:v>41810</c:v>
                </c:pt>
                <c:pt idx="2078">
                  <c:v>41809</c:v>
                </c:pt>
                <c:pt idx="2079">
                  <c:v>41808</c:v>
                </c:pt>
                <c:pt idx="2080">
                  <c:v>41807</c:v>
                </c:pt>
                <c:pt idx="2081">
                  <c:v>41806</c:v>
                </c:pt>
                <c:pt idx="2082">
                  <c:v>41803</c:v>
                </c:pt>
                <c:pt idx="2083">
                  <c:v>41802</c:v>
                </c:pt>
                <c:pt idx="2084">
                  <c:v>41801</c:v>
                </c:pt>
                <c:pt idx="2085">
                  <c:v>41800</c:v>
                </c:pt>
                <c:pt idx="2086">
                  <c:v>41799</c:v>
                </c:pt>
                <c:pt idx="2087">
                  <c:v>41796</c:v>
                </c:pt>
                <c:pt idx="2088">
                  <c:v>41795</c:v>
                </c:pt>
                <c:pt idx="2089">
                  <c:v>41794</c:v>
                </c:pt>
                <c:pt idx="2090">
                  <c:v>41793</c:v>
                </c:pt>
                <c:pt idx="2091">
                  <c:v>41792</c:v>
                </c:pt>
                <c:pt idx="2092">
                  <c:v>41789</c:v>
                </c:pt>
                <c:pt idx="2093">
                  <c:v>41788</c:v>
                </c:pt>
                <c:pt idx="2094">
                  <c:v>41787</c:v>
                </c:pt>
                <c:pt idx="2095">
                  <c:v>41786</c:v>
                </c:pt>
                <c:pt idx="2096">
                  <c:v>41782</c:v>
                </c:pt>
                <c:pt idx="2097">
                  <c:v>41781</c:v>
                </c:pt>
                <c:pt idx="2098">
                  <c:v>41780</c:v>
                </c:pt>
                <c:pt idx="2099">
                  <c:v>41779</c:v>
                </c:pt>
                <c:pt idx="2100">
                  <c:v>41778</c:v>
                </c:pt>
                <c:pt idx="2101">
                  <c:v>41775</c:v>
                </c:pt>
                <c:pt idx="2102">
                  <c:v>41774</c:v>
                </c:pt>
                <c:pt idx="2103">
                  <c:v>41773</c:v>
                </c:pt>
                <c:pt idx="2104">
                  <c:v>41772</c:v>
                </c:pt>
                <c:pt idx="2105">
                  <c:v>41771</c:v>
                </c:pt>
                <c:pt idx="2106">
                  <c:v>41768</c:v>
                </c:pt>
                <c:pt idx="2107">
                  <c:v>41767</c:v>
                </c:pt>
                <c:pt idx="2108">
                  <c:v>41766</c:v>
                </c:pt>
                <c:pt idx="2109">
                  <c:v>41765</c:v>
                </c:pt>
                <c:pt idx="2110">
                  <c:v>41764</c:v>
                </c:pt>
                <c:pt idx="2111">
                  <c:v>41761</c:v>
                </c:pt>
                <c:pt idx="2112">
                  <c:v>41759</c:v>
                </c:pt>
                <c:pt idx="2113">
                  <c:v>41758</c:v>
                </c:pt>
                <c:pt idx="2114">
                  <c:v>41757</c:v>
                </c:pt>
                <c:pt idx="2115">
                  <c:v>41754</c:v>
                </c:pt>
                <c:pt idx="2116">
                  <c:v>41753</c:v>
                </c:pt>
                <c:pt idx="2117">
                  <c:v>41752</c:v>
                </c:pt>
                <c:pt idx="2118">
                  <c:v>41751</c:v>
                </c:pt>
                <c:pt idx="2119">
                  <c:v>41746</c:v>
                </c:pt>
                <c:pt idx="2120">
                  <c:v>41745</c:v>
                </c:pt>
                <c:pt idx="2121">
                  <c:v>41744</c:v>
                </c:pt>
                <c:pt idx="2122">
                  <c:v>41743</c:v>
                </c:pt>
                <c:pt idx="2123">
                  <c:v>41740</c:v>
                </c:pt>
                <c:pt idx="2124">
                  <c:v>41739</c:v>
                </c:pt>
                <c:pt idx="2125">
                  <c:v>41738</c:v>
                </c:pt>
                <c:pt idx="2126">
                  <c:v>41737</c:v>
                </c:pt>
                <c:pt idx="2127">
                  <c:v>41736</c:v>
                </c:pt>
                <c:pt idx="2128">
                  <c:v>41733</c:v>
                </c:pt>
                <c:pt idx="2129">
                  <c:v>41732</c:v>
                </c:pt>
                <c:pt idx="2130">
                  <c:v>41731</c:v>
                </c:pt>
                <c:pt idx="2131">
                  <c:v>41730</c:v>
                </c:pt>
                <c:pt idx="2132">
                  <c:v>41729</c:v>
                </c:pt>
                <c:pt idx="2133">
                  <c:v>41726</c:v>
                </c:pt>
                <c:pt idx="2134">
                  <c:v>41725</c:v>
                </c:pt>
                <c:pt idx="2135">
                  <c:v>41724</c:v>
                </c:pt>
                <c:pt idx="2136">
                  <c:v>41723</c:v>
                </c:pt>
                <c:pt idx="2137">
                  <c:v>41722</c:v>
                </c:pt>
                <c:pt idx="2138">
                  <c:v>41719</c:v>
                </c:pt>
                <c:pt idx="2139">
                  <c:v>41718</c:v>
                </c:pt>
                <c:pt idx="2140">
                  <c:v>41717</c:v>
                </c:pt>
                <c:pt idx="2141">
                  <c:v>41716</c:v>
                </c:pt>
                <c:pt idx="2142">
                  <c:v>41715</c:v>
                </c:pt>
                <c:pt idx="2143">
                  <c:v>41712</c:v>
                </c:pt>
                <c:pt idx="2144">
                  <c:v>41711</c:v>
                </c:pt>
                <c:pt idx="2145">
                  <c:v>41710</c:v>
                </c:pt>
                <c:pt idx="2146">
                  <c:v>41709</c:v>
                </c:pt>
                <c:pt idx="2147">
                  <c:v>41708</c:v>
                </c:pt>
                <c:pt idx="2148">
                  <c:v>41705</c:v>
                </c:pt>
                <c:pt idx="2149">
                  <c:v>41704</c:v>
                </c:pt>
                <c:pt idx="2150">
                  <c:v>41703</c:v>
                </c:pt>
                <c:pt idx="2151">
                  <c:v>41702</c:v>
                </c:pt>
                <c:pt idx="2152">
                  <c:v>41701</c:v>
                </c:pt>
                <c:pt idx="2153">
                  <c:v>41698</c:v>
                </c:pt>
                <c:pt idx="2154">
                  <c:v>41697</c:v>
                </c:pt>
                <c:pt idx="2155">
                  <c:v>41696</c:v>
                </c:pt>
                <c:pt idx="2156">
                  <c:v>41695</c:v>
                </c:pt>
                <c:pt idx="2157">
                  <c:v>41694</c:v>
                </c:pt>
                <c:pt idx="2158">
                  <c:v>41691</c:v>
                </c:pt>
                <c:pt idx="2159">
                  <c:v>41690</c:v>
                </c:pt>
                <c:pt idx="2160">
                  <c:v>41689</c:v>
                </c:pt>
                <c:pt idx="2161">
                  <c:v>41688</c:v>
                </c:pt>
                <c:pt idx="2162">
                  <c:v>41687</c:v>
                </c:pt>
                <c:pt idx="2163">
                  <c:v>41684</c:v>
                </c:pt>
                <c:pt idx="2164">
                  <c:v>41683</c:v>
                </c:pt>
                <c:pt idx="2165">
                  <c:v>41682</c:v>
                </c:pt>
                <c:pt idx="2166">
                  <c:v>41681</c:v>
                </c:pt>
                <c:pt idx="2167">
                  <c:v>41680</c:v>
                </c:pt>
                <c:pt idx="2168">
                  <c:v>41677</c:v>
                </c:pt>
                <c:pt idx="2169">
                  <c:v>41676</c:v>
                </c:pt>
                <c:pt idx="2170">
                  <c:v>41675</c:v>
                </c:pt>
                <c:pt idx="2171">
                  <c:v>41674</c:v>
                </c:pt>
                <c:pt idx="2172">
                  <c:v>41673</c:v>
                </c:pt>
                <c:pt idx="2173">
                  <c:v>41670</c:v>
                </c:pt>
                <c:pt idx="2174">
                  <c:v>41669</c:v>
                </c:pt>
                <c:pt idx="2175">
                  <c:v>41668</c:v>
                </c:pt>
                <c:pt idx="2176">
                  <c:v>41667</c:v>
                </c:pt>
                <c:pt idx="2177">
                  <c:v>41666</c:v>
                </c:pt>
                <c:pt idx="2178">
                  <c:v>41663</c:v>
                </c:pt>
                <c:pt idx="2179">
                  <c:v>41662</c:v>
                </c:pt>
                <c:pt idx="2180">
                  <c:v>41661</c:v>
                </c:pt>
                <c:pt idx="2181">
                  <c:v>41660</c:v>
                </c:pt>
                <c:pt idx="2182">
                  <c:v>41659</c:v>
                </c:pt>
                <c:pt idx="2183">
                  <c:v>41656</c:v>
                </c:pt>
                <c:pt idx="2184">
                  <c:v>41655</c:v>
                </c:pt>
                <c:pt idx="2185">
                  <c:v>41654</c:v>
                </c:pt>
                <c:pt idx="2186">
                  <c:v>41653</c:v>
                </c:pt>
                <c:pt idx="2187">
                  <c:v>41652</c:v>
                </c:pt>
                <c:pt idx="2188">
                  <c:v>41649</c:v>
                </c:pt>
                <c:pt idx="2189">
                  <c:v>41648</c:v>
                </c:pt>
                <c:pt idx="2190">
                  <c:v>41647</c:v>
                </c:pt>
                <c:pt idx="2191">
                  <c:v>41646</c:v>
                </c:pt>
                <c:pt idx="2192">
                  <c:v>41645</c:v>
                </c:pt>
                <c:pt idx="2193">
                  <c:v>41642</c:v>
                </c:pt>
                <c:pt idx="2194">
                  <c:v>41641</c:v>
                </c:pt>
                <c:pt idx="2195">
                  <c:v>41638</c:v>
                </c:pt>
                <c:pt idx="2196">
                  <c:v>41635</c:v>
                </c:pt>
                <c:pt idx="2197">
                  <c:v>41631</c:v>
                </c:pt>
                <c:pt idx="2198">
                  <c:v>41628</c:v>
                </c:pt>
                <c:pt idx="2199">
                  <c:v>41627</c:v>
                </c:pt>
                <c:pt idx="2200">
                  <c:v>41626</c:v>
                </c:pt>
                <c:pt idx="2201">
                  <c:v>41625</c:v>
                </c:pt>
                <c:pt idx="2202">
                  <c:v>41624</c:v>
                </c:pt>
                <c:pt idx="2203">
                  <c:v>41621</c:v>
                </c:pt>
                <c:pt idx="2204">
                  <c:v>41620</c:v>
                </c:pt>
                <c:pt idx="2205">
                  <c:v>41619</c:v>
                </c:pt>
                <c:pt idx="2206">
                  <c:v>41618</c:v>
                </c:pt>
                <c:pt idx="2207">
                  <c:v>41617</c:v>
                </c:pt>
                <c:pt idx="2208">
                  <c:v>41614</c:v>
                </c:pt>
                <c:pt idx="2209">
                  <c:v>41613</c:v>
                </c:pt>
                <c:pt idx="2210">
                  <c:v>41612</c:v>
                </c:pt>
                <c:pt idx="2211">
                  <c:v>41611</c:v>
                </c:pt>
                <c:pt idx="2212">
                  <c:v>41610</c:v>
                </c:pt>
                <c:pt idx="2213">
                  <c:v>41607</c:v>
                </c:pt>
                <c:pt idx="2214">
                  <c:v>41606</c:v>
                </c:pt>
                <c:pt idx="2215">
                  <c:v>41605</c:v>
                </c:pt>
                <c:pt idx="2216">
                  <c:v>41604</c:v>
                </c:pt>
                <c:pt idx="2217">
                  <c:v>41603</c:v>
                </c:pt>
                <c:pt idx="2218">
                  <c:v>41600</c:v>
                </c:pt>
                <c:pt idx="2219">
                  <c:v>41599</c:v>
                </c:pt>
                <c:pt idx="2220">
                  <c:v>41598</c:v>
                </c:pt>
                <c:pt idx="2221">
                  <c:v>41597</c:v>
                </c:pt>
                <c:pt idx="2222">
                  <c:v>41596</c:v>
                </c:pt>
                <c:pt idx="2223">
                  <c:v>41593</c:v>
                </c:pt>
                <c:pt idx="2224">
                  <c:v>41592</c:v>
                </c:pt>
                <c:pt idx="2225">
                  <c:v>41591</c:v>
                </c:pt>
                <c:pt idx="2226">
                  <c:v>41590</c:v>
                </c:pt>
                <c:pt idx="2227">
                  <c:v>41589</c:v>
                </c:pt>
                <c:pt idx="2228">
                  <c:v>41586</c:v>
                </c:pt>
                <c:pt idx="2229">
                  <c:v>41585</c:v>
                </c:pt>
                <c:pt idx="2230">
                  <c:v>41584</c:v>
                </c:pt>
                <c:pt idx="2231">
                  <c:v>41583</c:v>
                </c:pt>
                <c:pt idx="2232">
                  <c:v>41582</c:v>
                </c:pt>
                <c:pt idx="2233">
                  <c:v>41579</c:v>
                </c:pt>
                <c:pt idx="2234">
                  <c:v>41578</c:v>
                </c:pt>
                <c:pt idx="2235">
                  <c:v>41577</c:v>
                </c:pt>
                <c:pt idx="2236">
                  <c:v>41576</c:v>
                </c:pt>
                <c:pt idx="2237">
                  <c:v>41575</c:v>
                </c:pt>
                <c:pt idx="2238">
                  <c:v>41572</c:v>
                </c:pt>
                <c:pt idx="2239">
                  <c:v>41571</c:v>
                </c:pt>
                <c:pt idx="2240">
                  <c:v>41570</c:v>
                </c:pt>
                <c:pt idx="2241">
                  <c:v>41569</c:v>
                </c:pt>
                <c:pt idx="2242">
                  <c:v>41568</c:v>
                </c:pt>
                <c:pt idx="2243">
                  <c:v>41565</c:v>
                </c:pt>
                <c:pt idx="2244">
                  <c:v>41564</c:v>
                </c:pt>
                <c:pt idx="2245">
                  <c:v>41563</c:v>
                </c:pt>
                <c:pt idx="2246">
                  <c:v>41562</c:v>
                </c:pt>
                <c:pt idx="2247">
                  <c:v>41561</c:v>
                </c:pt>
                <c:pt idx="2248">
                  <c:v>41558</c:v>
                </c:pt>
                <c:pt idx="2249">
                  <c:v>41557</c:v>
                </c:pt>
                <c:pt idx="2250">
                  <c:v>41556</c:v>
                </c:pt>
                <c:pt idx="2251">
                  <c:v>41555</c:v>
                </c:pt>
                <c:pt idx="2252">
                  <c:v>41554</c:v>
                </c:pt>
                <c:pt idx="2253">
                  <c:v>41551</c:v>
                </c:pt>
                <c:pt idx="2254">
                  <c:v>41550</c:v>
                </c:pt>
                <c:pt idx="2255">
                  <c:v>41549</c:v>
                </c:pt>
                <c:pt idx="2256">
                  <c:v>41548</c:v>
                </c:pt>
                <c:pt idx="2257">
                  <c:v>41547</c:v>
                </c:pt>
                <c:pt idx="2258">
                  <c:v>41544</c:v>
                </c:pt>
                <c:pt idx="2259">
                  <c:v>41543</c:v>
                </c:pt>
                <c:pt idx="2260">
                  <c:v>41542</c:v>
                </c:pt>
                <c:pt idx="2261">
                  <c:v>41541</c:v>
                </c:pt>
                <c:pt idx="2262">
                  <c:v>41540</c:v>
                </c:pt>
                <c:pt idx="2263">
                  <c:v>41537</c:v>
                </c:pt>
                <c:pt idx="2264">
                  <c:v>41536</c:v>
                </c:pt>
                <c:pt idx="2265">
                  <c:v>41535</c:v>
                </c:pt>
                <c:pt idx="2266">
                  <c:v>41534</c:v>
                </c:pt>
                <c:pt idx="2267">
                  <c:v>41533</c:v>
                </c:pt>
                <c:pt idx="2268">
                  <c:v>41530</c:v>
                </c:pt>
                <c:pt idx="2269">
                  <c:v>41529</c:v>
                </c:pt>
                <c:pt idx="2270">
                  <c:v>41528</c:v>
                </c:pt>
                <c:pt idx="2271">
                  <c:v>41527</c:v>
                </c:pt>
                <c:pt idx="2272">
                  <c:v>41526</c:v>
                </c:pt>
                <c:pt idx="2273">
                  <c:v>41523</c:v>
                </c:pt>
                <c:pt idx="2274">
                  <c:v>41522</c:v>
                </c:pt>
                <c:pt idx="2275">
                  <c:v>41521</c:v>
                </c:pt>
                <c:pt idx="2276">
                  <c:v>41520</c:v>
                </c:pt>
                <c:pt idx="2277">
                  <c:v>41519</c:v>
                </c:pt>
                <c:pt idx="2278">
                  <c:v>41516</c:v>
                </c:pt>
                <c:pt idx="2279">
                  <c:v>41515</c:v>
                </c:pt>
                <c:pt idx="2280">
                  <c:v>41514</c:v>
                </c:pt>
                <c:pt idx="2281">
                  <c:v>41513</c:v>
                </c:pt>
                <c:pt idx="2282">
                  <c:v>41512</c:v>
                </c:pt>
                <c:pt idx="2283">
                  <c:v>41509</c:v>
                </c:pt>
                <c:pt idx="2284">
                  <c:v>41508</c:v>
                </c:pt>
                <c:pt idx="2285">
                  <c:v>41507</c:v>
                </c:pt>
                <c:pt idx="2286">
                  <c:v>41506</c:v>
                </c:pt>
                <c:pt idx="2287">
                  <c:v>41505</c:v>
                </c:pt>
                <c:pt idx="2288">
                  <c:v>41502</c:v>
                </c:pt>
                <c:pt idx="2289">
                  <c:v>41501</c:v>
                </c:pt>
                <c:pt idx="2290">
                  <c:v>41500</c:v>
                </c:pt>
                <c:pt idx="2291">
                  <c:v>41499</c:v>
                </c:pt>
                <c:pt idx="2292">
                  <c:v>41498</c:v>
                </c:pt>
                <c:pt idx="2293">
                  <c:v>41495</c:v>
                </c:pt>
                <c:pt idx="2294">
                  <c:v>41494</c:v>
                </c:pt>
                <c:pt idx="2295">
                  <c:v>41493</c:v>
                </c:pt>
                <c:pt idx="2296">
                  <c:v>41492</c:v>
                </c:pt>
                <c:pt idx="2297">
                  <c:v>41491</c:v>
                </c:pt>
                <c:pt idx="2298">
                  <c:v>41488</c:v>
                </c:pt>
                <c:pt idx="2299">
                  <c:v>41487</c:v>
                </c:pt>
                <c:pt idx="2300">
                  <c:v>41486</c:v>
                </c:pt>
                <c:pt idx="2301">
                  <c:v>41485</c:v>
                </c:pt>
                <c:pt idx="2302">
                  <c:v>41484</c:v>
                </c:pt>
                <c:pt idx="2303">
                  <c:v>41481</c:v>
                </c:pt>
                <c:pt idx="2304">
                  <c:v>41480</c:v>
                </c:pt>
                <c:pt idx="2305">
                  <c:v>41479</c:v>
                </c:pt>
                <c:pt idx="2306">
                  <c:v>41478</c:v>
                </c:pt>
                <c:pt idx="2307">
                  <c:v>41477</c:v>
                </c:pt>
                <c:pt idx="2308">
                  <c:v>41474</c:v>
                </c:pt>
                <c:pt idx="2309">
                  <c:v>41473</c:v>
                </c:pt>
                <c:pt idx="2310">
                  <c:v>41472</c:v>
                </c:pt>
                <c:pt idx="2311">
                  <c:v>41471</c:v>
                </c:pt>
                <c:pt idx="2312">
                  <c:v>41470</c:v>
                </c:pt>
                <c:pt idx="2313">
                  <c:v>41467</c:v>
                </c:pt>
                <c:pt idx="2314">
                  <c:v>41466</c:v>
                </c:pt>
                <c:pt idx="2315">
                  <c:v>41465</c:v>
                </c:pt>
                <c:pt idx="2316">
                  <c:v>41464</c:v>
                </c:pt>
                <c:pt idx="2317">
                  <c:v>41463</c:v>
                </c:pt>
                <c:pt idx="2318">
                  <c:v>41460</c:v>
                </c:pt>
                <c:pt idx="2319">
                  <c:v>41459</c:v>
                </c:pt>
                <c:pt idx="2320">
                  <c:v>41458</c:v>
                </c:pt>
                <c:pt idx="2321">
                  <c:v>41457</c:v>
                </c:pt>
                <c:pt idx="2322">
                  <c:v>41456</c:v>
                </c:pt>
                <c:pt idx="2323">
                  <c:v>41453</c:v>
                </c:pt>
                <c:pt idx="2324">
                  <c:v>41452</c:v>
                </c:pt>
                <c:pt idx="2325">
                  <c:v>41451</c:v>
                </c:pt>
                <c:pt idx="2326">
                  <c:v>41450</c:v>
                </c:pt>
                <c:pt idx="2327">
                  <c:v>41449</c:v>
                </c:pt>
                <c:pt idx="2328">
                  <c:v>41446</c:v>
                </c:pt>
                <c:pt idx="2329">
                  <c:v>41445</c:v>
                </c:pt>
                <c:pt idx="2330">
                  <c:v>41444</c:v>
                </c:pt>
                <c:pt idx="2331">
                  <c:v>41443</c:v>
                </c:pt>
                <c:pt idx="2332">
                  <c:v>41442</c:v>
                </c:pt>
                <c:pt idx="2333">
                  <c:v>41439</c:v>
                </c:pt>
                <c:pt idx="2334">
                  <c:v>41438</c:v>
                </c:pt>
                <c:pt idx="2335">
                  <c:v>41437</c:v>
                </c:pt>
                <c:pt idx="2336">
                  <c:v>41436</c:v>
                </c:pt>
                <c:pt idx="2337">
                  <c:v>41435</c:v>
                </c:pt>
                <c:pt idx="2338">
                  <c:v>41432</c:v>
                </c:pt>
                <c:pt idx="2339">
                  <c:v>41431</c:v>
                </c:pt>
                <c:pt idx="2340">
                  <c:v>41430</c:v>
                </c:pt>
                <c:pt idx="2341">
                  <c:v>41429</c:v>
                </c:pt>
                <c:pt idx="2342">
                  <c:v>41428</c:v>
                </c:pt>
                <c:pt idx="2343">
                  <c:v>41425</c:v>
                </c:pt>
                <c:pt idx="2344">
                  <c:v>41424</c:v>
                </c:pt>
                <c:pt idx="2345">
                  <c:v>41423</c:v>
                </c:pt>
                <c:pt idx="2346">
                  <c:v>41422</c:v>
                </c:pt>
                <c:pt idx="2347">
                  <c:v>41418</c:v>
                </c:pt>
                <c:pt idx="2348">
                  <c:v>41417</c:v>
                </c:pt>
                <c:pt idx="2349">
                  <c:v>41416</c:v>
                </c:pt>
                <c:pt idx="2350">
                  <c:v>41415</c:v>
                </c:pt>
                <c:pt idx="2351">
                  <c:v>41414</c:v>
                </c:pt>
                <c:pt idx="2352">
                  <c:v>41411</c:v>
                </c:pt>
                <c:pt idx="2353">
                  <c:v>41410</c:v>
                </c:pt>
                <c:pt idx="2354">
                  <c:v>41409</c:v>
                </c:pt>
                <c:pt idx="2355">
                  <c:v>41408</c:v>
                </c:pt>
                <c:pt idx="2356">
                  <c:v>41407</c:v>
                </c:pt>
                <c:pt idx="2357">
                  <c:v>41404</c:v>
                </c:pt>
                <c:pt idx="2358">
                  <c:v>41403</c:v>
                </c:pt>
                <c:pt idx="2359">
                  <c:v>41402</c:v>
                </c:pt>
                <c:pt idx="2360">
                  <c:v>41401</c:v>
                </c:pt>
                <c:pt idx="2361">
                  <c:v>41400</c:v>
                </c:pt>
                <c:pt idx="2362">
                  <c:v>41397</c:v>
                </c:pt>
                <c:pt idx="2363">
                  <c:v>41396</c:v>
                </c:pt>
                <c:pt idx="2364">
                  <c:v>41394</c:v>
                </c:pt>
                <c:pt idx="2365">
                  <c:v>41393</c:v>
                </c:pt>
                <c:pt idx="2366">
                  <c:v>41390</c:v>
                </c:pt>
                <c:pt idx="2367">
                  <c:v>41389</c:v>
                </c:pt>
                <c:pt idx="2368">
                  <c:v>41388</c:v>
                </c:pt>
                <c:pt idx="2369">
                  <c:v>41387</c:v>
                </c:pt>
                <c:pt idx="2370">
                  <c:v>41386</c:v>
                </c:pt>
                <c:pt idx="2371">
                  <c:v>41383</c:v>
                </c:pt>
                <c:pt idx="2372">
                  <c:v>41382</c:v>
                </c:pt>
                <c:pt idx="2373">
                  <c:v>41381</c:v>
                </c:pt>
                <c:pt idx="2374">
                  <c:v>41380</c:v>
                </c:pt>
                <c:pt idx="2375">
                  <c:v>41379</c:v>
                </c:pt>
                <c:pt idx="2376">
                  <c:v>41376</c:v>
                </c:pt>
                <c:pt idx="2377">
                  <c:v>41375</c:v>
                </c:pt>
                <c:pt idx="2378">
                  <c:v>41374</c:v>
                </c:pt>
                <c:pt idx="2379">
                  <c:v>41373</c:v>
                </c:pt>
                <c:pt idx="2380">
                  <c:v>41372</c:v>
                </c:pt>
                <c:pt idx="2381">
                  <c:v>41369</c:v>
                </c:pt>
                <c:pt idx="2382">
                  <c:v>41368</c:v>
                </c:pt>
                <c:pt idx="2383">
                  <c:v>41367</c:v>
                </c:pt>
                <c:pt idx="2384">
                  <c:v>41366</c:v>
                </c:pt>
                <c:pt idx="2385">
                  <c:v>41361</c:v>
                </c:pt>
                <c:pt idx="2386">
                  <c:v>41360</c:v>
                </c:pt>
                <c:pt idx="2387">
                  <c:v>41359</c:v>
                </c:pt>
                <c:pt idx="2388">
                  <c:v>41358</c:v>
                </c:pt>
                <c:pt idx="2389">
                  <c:v>41355</c:v>
                </c:pt>
                <c:pt idx="2390">
                  <c:v>41354</c:v>
                </c:pt>
                <c:pt idx="2391">
                  <c:v>41353</c:v>
                </c:pt>
                <c:pt idx="2392">
                  <c:v>41352</c:v>
                </c:pt>
                <c:pt idx="2393">
                  <c:v>41351</c:v>
                </c:pt>
                <c:pt idx="2394">
                  <c:v>41348</c:v>
                </c:pt>
                <c:pt idx="2395">
                  <c:v>41347</c:v>
                </c:pt>
                <c:pt idx="2396">
                  <c:v>41346</c:v>
                </c:pt>
                <c:pt idx="2397">
                  <c:v>41345</c:v>
                </c:pt>
                <c:pt idx="2398">
                  <c:v>41344</c:v>
                </c:pt>
                <c:pt idx="2399">
                  <c:v>41341</c:v>
                </c:pt>
                <c:pt idx="2400">
                  <c:v>41340</c:v>
                </c:pt>
                <c:pt idx="2401">
                  <c:v>41339</c:v>
                </c:pt>
                <c:pt idx="2402">
                  <c:v>41338</c:v>
                </c:pt>
                <c:pt idx="2403">
                  <c:v>41337</c:v>
                </c:pt>
                <c:pt idx="2404">
                  <c:v>41334</c:v>
                </c:pt>
                <c:pt idx="2405">
                  <c:v>41333</c:v>
                </c:pt>
                <c:pt idx="2406">
                  <c:v>41332</c:v>
                </c:pt>
                <c:pt idx="2407">
                  <c:v>41331</c:v>
                </c:pt>
                <c:pt idx="2408">
                  <c:v>41330</c:v>
                </c:pt>
                <c:pt idx="2409">
                  <c:v>41327</c:v>
                </c:pt>
                <c:pt idx="2410">
                  <c:v>41326</c:v>
                </c:pt>
                <c:pt idx="2411">
                  <c:v>41325</c:v>
                </c:pt>
                <c:pt idx="2412">
                  <c:v>41324</c:v>
                </c:pt>
                <c:pt idx="2413">
                  <c:v>41323</c:v>
                </c:pt>
                <c:pt idx="2414">
                  <c:v>41320</c:v>
                </c:pt>
                <c:pt idx="2415">
                  <c:v>41319</c:v>
                </c:pt>
                <c:pt idx="2416">
                  <c:v>41318</c:v>
                </c:pt>
                <c:pt idx="2417">
                  <c:v>41317</c:v>
                </c:pt>
                <c:pt idx="2418">
                  <c:v>41316</c:v>
                </c:pt>
                <c:pt idx="2419">
                  <c:v>41313</c:v>
                </c:pt>
                <c:pt idx="2420">
                  <c:v>41312</c:v>
                </c:pt>
                <c:pt idx="2421">
                  <c:v>41311</c:v>
                </c:pt>
                <c:pt idx="2422">
                  <c:v>41310</c:v>
                </c:pt>
                <c:pt idx="2423">
                  <c:v>41309</c:v>
                </c:pt>
                <c:pt idx="2424">
                  <c:v>41306</c:v>
                </c:pt>
                <c:pt idx="2425">
                  <c:v>41305</c:v>
                </c:pt>
                <c:pt idx="2426">
                  <c:v>41304</c:v>
                </c:pt>
                <c:pt idx="2427">
                  <c:v>41303</c:v>
                </c:pt>
                <c:pt idx="2428">
                  <c:v>41302</c:v>
                </c:pt>
                <c:pt idx="2429">
                  <c:v>41299</c:v>
                </c:pt>
                <c:pt idx="2430">
                  <c:v>41298</c:v>
                </c:pt>
                <c:pt idx="2431">
                  <c:v>41297</c:v>
                </c:pt>
                <c:pt idx="2432">
                  <c:v>41296</c:v>
                </c:pt>
                <c:pt idx="2433">
                  <c:v>41295</c:v>
                </c:pt>
                <c:pt idx="2434">
                  <c:v>41292</c:v>
                </c:pt>
                <c:pt idx="2435">
                  <c:v>41291</c:v>
                </c:pt>
                <c:pt idx="2436">
                  <c:v>41290</c:v>
                </c:pt>
                <c:pt idx="2437">
                  <c:v>41289</c:v>
                </c:pt>
                <c:pt idx="2438">
                  <c:v>41288</c:v>
                </c:pt>
                <c:pt idx="2439">
                  <c:v>41285</c:v>
                </c:pt>
                <c:pt idx="2440">
                  <c:v>41284</c:v>
                </c:pt>
                <c:pt idx="2441">
                  <c:v>41283</c:v>
                </c:pt>
                <c:pt idx="2442">
                  <c:v>41282</c:v>
                </c:pt>
                <c:pt idx="2443">
                  <c:v>41281</c:v>
                </c:pt>
                <c:pt idx="2444">
                  <c:v>41278</c:v>
                </c:pt>
                <c:pt idx="2445">
                  <c:v>41277</c:v>
                </c:pt>
                <c:pt idx="2446">
                  <c:v>41276</c:v>
                </c:pt>
                <c:pt idx="2447">
                  <c:v>41271</c:v>
                </c:pt>
                <c:pt idx="2448">
                  <c:v>41270</c:v>
                </c:pt>
                <c:pt idx="2449">
                  <c:v>41264</c:v>
                </c:pt>
                <c:pt idx="2450">
                  <c:v>41263</c:v>
                </c:pt>
                <c:pt idx="2451">
                  <c:v>41262</c:v>
                </c:pt>
                <c:pt idx="2452">
                  <c:v>41261</c:v>
                </c:pt>
                <c:pt idx="2453">
                  <c:v>41260</c:v>
                </c:pt>
                <c:pt idx="2454">
                  <c:v>41257</c:v>
                </c:pt>
                <c:pt idx="2455">
                  <c:v>41256</c:v>
                </c:pt>
                <c:pt idx="2456">
                  <c:v>41255</c:v>
                </c:pt>
                <c:pt idx="2457">
                  <c:v>41254</c:v>
                </c:pt>
                <c:pt idx="2458">
                  <c:v>41253</c:v>
                </c:pt>
                <c:pt idx="2459">
                  <c:v>41250</c:v>
                </c:pt>
                <c:pt idx="2460">
                  <c:v>41249</c:v>
                </c:pt>
                <c:pt idx="2461">
                  <c:v>41248</c:v>
                </c:pt>
                <c:pt idx="2462">
                  <c:v>41247</c:v>
                </c:pt>
                <c:pt idx="2463">
                  <c:v>41246</c:v>
                </c:pt>
                <c:pt idx="2464">
                  <c:v>41243</c:v>
                </c:pt>
                <c:pt idx="2465">
                  <c:v>41242</c:v>
                </c:pt>
                <c:pt idx="2466">
                  <c:v>41241</c:v>
                </c:pt>
                <c:pt idx="2467">
                  <c:v>41240</c:v>
                </c:pt>
                <c:pt idx="2468">
                  <c:v>41239</c:v>
                </c:pt>
                <c:pt idx="2469">
                  <c:v>41236</c:v>
                </c:pt>
                <c:pt idx="2470">
                  <c:v>41235</c:v>
                </c:pt>
                <c:pt idx="2471">
                  <c:v>41234</c:v>
                </c:pt>
                <c:pt idx="2472">
                  <c:v>41233</c:v>
                </c:pt>
                <c:pt idx="2473">
                  <c:v>41232</c:v>
                </c:pt>
                <c:pt idx="2474">
                  <c:v>41229</c:v>
                </c:pt>
                <c:pt idx="2475">
                  <c:v>41228</c:v>
                </c:pt>
                <c:pt idx="2476">
                  <c:v>41227</c:v>
                </c:pt>
                <c:pt idx="2477">
                  <c:v>41226</c:v>
                </c:pt>
                <c:pt idx="2478">
                  <c:v>41225</c:v>
                </c:pt>
                <c:pt idx="2479">
                  <c:v>41222</c:v>
                </c:pt>
                <c:pt idx="2480">
                  <c:v>41221</c:v>
                </c:pt>
                <c:pt idx="2481">
                  <c:v>41220</c:v>
                </c:pt>
                <c:pt idx="2482">
                  <c:v>41219</c:v>
                </c:pt>
                <c:pt idx="2483">
                  <c:v>41218</c:v>
                </c:pt>
                <c:pt idx="2484">
                  <c:v>41215</c:v>
                </c:pt>
                <c:pt idx="2485">
                  <c:v>41214</c:v>
                </c:pt>
                <c:pt idx="2486">
                  <c:v>41213</c:v>
                </c:pt>
                <c:pt idx="2487">
                  <c:v>41212</c:v>
                </c:pt>
                <c:pt idx="2488">
                  <c:v>41211</c:v>
                </c:pt>
                <c:pt idx="2489">
                  <c:v>41208</c:v>
                </c:pt>
                <c:pt idx="2490">
                  <c:v>41207</c:v>
                </c:pt>
                <c:pt idx="2491">
                  <c:v>41206</c:v>
                </c:pt>
                <c:pt idx="2492">
                  <c:v>41205</c:v>
                </c:pt>
                <c:pt idx="2493">
                  <c:v>41204</c:v>
                </c:pt>
                <c:pt idx="2494">
                  <c:v>41201</c:v>
                </c:pt>
                <c:pt idx="2495">
                  <c:v>41200</c:v>
                </c:pt>
                <c:pt idx="2496">
                  <c:v>41199</c:v>
                </c:pt>
                <c:pt idx="2497">
                  <c:v>41198</c:v>
                </c:pt>
                <c:pt idx="2498">
                  <c:v>41197</c:v>
                </c:pt>
                <c:pt idx="2499">
                  <c:v>41194</c:v>
                </c:pt>
                <c:pt idx="2500">
                  <c:v>41193</c:v>
                </c:pt>
                <c:pt idx="2501">
                  <c:v>41192</c:v>
                </c:pt>
                <c:pt idx="2502">
                  <c:v>41191</c:v>
                </c:pt>
                <c:pt idx="2503">
                  <c:v>41190</c:v>
                </c:pt>
                <c:pt idx="2504">
                  <c:v>41187</c:v>
                </c:pt>
                <c:pt idx="2505">
                  <c:v>41186</c:v>
                </c:pt>
                <c:pt idx="2506">
                  <c:v>41185</c:v>
                </c:pt>
                <c:pt idx="2507">
                  <c:v>41184</c:v>
                </c:pt>
                <c:pt idx="2508">
                  <c:v>41183</c:v>
                </c:pt>
                <c:pt idx="2509">
                  <c:v>41180</c:v>
                </c:pt>
                <c:pt idx="2510">
                  <c:v>41179</c:v>
                </c:pt>
                <c:pt idx="2511">
                  <c:v>41178</c:v>
                </c:pt>
                <c:pt idx="2512">
                  <c:v>41177</c:v>
                </c:pt>
                <c:pt idx="2513">
                  <c:v>41176</c:v>
                </c:pt>
                <c:pt idx="2514">
                  <c:v>41173</c:v>
                </c:pt>
                <c:pt idx="2515">
                  <c:v>41172</c:v>
                </c:pt>
                <c:pt idx="2516">
                  <c:v>41171</c:v>
                </c:pt>
                <c:pt idx="2517">
                  <c:v>41170</c:v>
                </c:pt>
                <c:pt idx="2518">
                  <c:v>41169</c:v>
                </c:pt>
                <c:pt idx="2519">
                  <c:v>41166</c:v>
                </c:pt>
                <c:pt idx="2520">
                  <c:v>41165</c:v>
                </c:pt>
                <c:pt idx="2521">
                  <c:v>41164</c:v>
                </c:pt>
                <c:pt idx="2522">
                  <c:v>41163</c:v>
                </c:pt>
                <c:pt idx="2523">
                  <c:v>41162</c:v>
                </c:pt>
                <c:pt idx="2524">
                  <c:v>41159</c:v>
                </c:pt>
              </c:numCache>
            </c:numRef>
          </c:cat>
          <c:val>
            <c:numRef>
              <c:f>Feuil1!$F$4:$F$2528</c:f>
              <c:numCache>
                <c:formatCode>General</c:formatCode>
                <c:ptCount val="2525"/>
                <c:pt idx="0">
                  <c:v>2.173</c:v>
                </c:pt>
                <c:pt idx="1">
                  <c:v>2.145</c:v>
                </c:pt>
                <c:pt idx="2">
                  <c:v>2.1960000000000002</c:v>
                </c:pt>
                <c:pt idx="3">
                  <c:v>2.173</c:v>
                </c:pt>
                <c:pt idx="4">
                  <c:v>2.0710000000000002</c:v>
                </c:pt>
                <c:pt idx="5">
                  <c:v>2.0830000000000002</c:v>
                </c:pt>
                <c:pt idx="6">
                  <c:v>1.835</c:v>
                </c:pt>
                <c:pt idx="7">
                  <c:v>1.8260000000000001</c:v>
                </c:pt>
                <c:pt idx="8">
                  <c:v>1.8</c:v>
                </c:pt>
                <c:pt idx="9">
                  <c:v>1.8320000000000001</c:v>
                </c:pt>
                <c:pt idx="10">
                  <c:v>1.7090000000000001</c:v>
                </c:pt>
                <c:pt idx="11">
                  <c:v>1.64</c:v>
                </c:pt>
                <c:pt idx="12">
                  <c:v>1.5760000000000001</c:v>
                </c:pt>
                <c:pt idx="13">
                  <c:v>1.4890000000000001</c:v>
                </c:pt>
                <c:pt idx="14">
                  <c:v>1.3480000000000001</c:v>
                </c:pt>
                <c:pt idx="15">
                  <c:v>1.3680000000000001</c:v>
                </c:pt>
                <c:pt idx="16">
                  <c:v>1.369</c:v>
                </c:pt>
                <c:pt idx="17">
                  <c:v>1.3540000000000001</c:v>
                </c:pt>
                <c:pt idx="18">
                  <c:v>1.3380000000000001</c:v>
                </c:pt>
                <c:pt idx="19">
                  <c:v>1.3360000000000001</c:v>
                </c:pt>
                <c:pt idx="20">
                  <c:v>1.292</c:v>
                </c:pt>
                <c:pt idx="21">
                  <c:v>1.2290000000000001</c:v>
                </c:pt>
                <c:pt idx="22">
                  <c:v>1.274</c:v>
                </c:pt>
                <c:pt idx="23">
                  <c:v>1.224</c:v>
                </c:pt>
                <c:pt idx="24">
                  <c:v>1.0680000000000001</c:v>
                </c:pt>
                <c:pt idx="25">
                  <c:v>1.167</c:v>
                </c:pt>
                <c:pt idx="26">
                  <c:v>1.151</c:v>
                </c:pt>
                <c:pt idx="27">
                  <c:v>1.264</c:v>
                </c:pt>
                <c:pt idx="28">
                  <c:v>1.202</c:v>
                </c:pt>
                <c:pt idx="29">
                  <c:v>1.224</c:v>
                </c:pt>
                <c:pt idx="30">
                  <c:v>1.284</c:v>
                </c:pt>
                <c:pt idx="31">
                  <c:v>1.335</c:v>
                </c:pt>
                <c:pt idx="32">
                  <c:v>1.472</c:v>
                </c:pt>
                <c:pt idx="33">
                  <c:v>1.417</c:v>
                </c:pt>
                <c:pt idx="34">
                  <c:v>1.4079999999999999</c:v>
                </c:pt>
                <c:pt idx="35">
                  <c:v>1.3320000000000001</c:v>
                </c:pt>
                <c:pt idx="36">
                  <c:v>1.23</c:v>
                </c:pt>
                <c:pt idx="37">
                  <c:v>1.3839999999999999</c:v>
                </c:pt>
                <c:pt idx="38">
                  <c:v>1.1930000000000001</c:v>
                </c:pt>
                <c:pt idx="39">
                  <c:v>1.17</c:v>
                </c:pt>
                <c:pt idx="40">
                  <c:v>1.2729999999999999</c:v>
                </c:pt>
                <c:pt idx="41">
                  <c:v>1.2569999999999999</c:v>
                </c:pt>
                <c:pt idx="42">
                  <c:v>1.2350000000000001</c:v>
                </c:pt>
                <c:pt idx="43">
                  <c:v>1.1910000000000001</c:v>
                </c:pt>
                <c:pt idx="44">
                  <c:v>1.24</c:v>
                </c:pt>
                <c:pt idx="45">
                  <c:v>1.2809999999999999</c:v>
                </c:pt>
                <c:pt idx="46">
                  <c:v>1.3839999999999999</c:v>
                </c:pt>
                <c:pt idx="47">
                  <c:v>1.4390000000000001</c:v>
                </c:pt>
                <c:pt idx="48">
                  <c:v>1.5549999999999999</c:v>
                </c:pt>
                <c:pt idx="49">
                  <c:v>1.6180000000000001</c:v>
                </c:pt>
                <c:pt idx="50">
                  <c:v>1.486</c:v>
                </c:pt>
                <c:pt idx="51">
                  <c:v>1.5</c:v>
                </c:pt>
                <c:pt idx="52">
                  <c:v>1.552</c:v>
                </c:pt>
                <c:pt idx="53">
                  <c:v>1.76</c:v>
                </c:pt>
                <c:pt idx="54">
                  <c:v>1.7989999999999999</c:v>
                </c:pt>
                <c:pt idx="55">
                  <c:v>1.742</c:v>
                </c:pt>
                <c:pt idx="56">
                  <c:v>1.827</c:v>
                </c:pt>
                <c:pt idx="57">
                  <c:v>1.8959999999999999</c:v>
                </c:pt>
                <c:pt idx="58">
                  <c:v>1.9430000000000001</c:v>
                </c:pt>
                <c:pt idx="59">
                  <c:v>1.8560000000000001</c:v>
                </c:pt>
                <c:pt idx="60">
                  <c:v>1.708</c:v>
                </c:pt>
                <c:pt idx="61">
                  <c:v>1.47</c:v>
                </c:pt>
                <c:pt idx="62">
                  <c:v>1.306</c:v>
                </c:pt>
                <c:pt idx="63">
                  <c:v>1.2969999999999999</c:v>
                </c:pt>
                <c:pt idx="64">
                  <c:v>1.2609999999999999</c:v>
                </c:pt>
                <c:pt idx="65">
                  <c:v>1.2929999999999999</c:v>
                </c:pt>
                <c:pt idx="66">
                  <c:v>1.2230000000000001</c:v>
                </c:pt>
                <c:pt idx="67">
                  <c:v>1.17</c:v>
                </c:pt>
                <c:pt idx="68">
                  <c:v>1.105</c:v>
                </c:pt>
                <c:pt idx="69">
                  <c:v>1.022</c:v>
                </c:pt>
                <c:pt idx="70">
                  <c:v>1.0129999999999999</c:v>
                </c:pt>
                <c:pt idx="71">
                  <c:v>0.95499999999999996</c:v>
                </c:pt>
                <c:pt idx="72">
                  <c:v>0.89300000000000002</c:v>
                </c:pt>
                <c:pt idx="73">
                  <c:v>0.92600000000000005</c:v>
                </c:pt>
                <c:pt idx="74">
                  <c:v>0.96</c:v>
                </c:pt>
                <c:pt idx="75">
                  <c:v>0.96199999999999997</c:v>
                </c:pt>
                <c:pt idx="76">
                  <c:v>0.98499999999999999</c:v>
                </c:pt>
                <c:pt idx="77">
                  <c:v>0.96699999999999997</c:v>
                </c:pt>
                <c:pt idx="78">
                  <c:v>0.97699999999999998</c:v>
                </c:pt>
                <c:pt idx="79">
                  <c:v>0.85</c:v>
                </c:pt>
                <c:pt idx="80">
                  <c:v>0.83399999999999996</c:v>
                </c:pt>
                <c:pt idx="81">
                  <c:v>0.78</c:v>
                </c:pt>
                <c:pt idx="82">
                  <c:v>0.83699999999999997</c:v>
                </c:pt>
                <c:pt idx="83">
                  <c:v>0.88100000000000001</c:v>
                </c:pt>
                <c:pt idx="84">
                  <c:v>0.96099999999999997</c:v>
                </c:pt>
                <c:pt idx="85">
                  <c:v>1.048</c:v>
                </c:pt>
                <c:pt idx="86">
                  <c:v>1.046</c:v>
                </c:pt>
                <c:pt idx="87">
                  <c:v>0.97799999999999998</c:v>
                </c:pt>
                <c:pt idx="88">
                  <c:v>1.0209999999999999</c:v>
                </c:pt>
                <c:pt idx="89">
                  <c:v>0.999</c:v>
                </c:pt>
                <c:pt idx="90">
                  <c:v>0.96099999999999997</c:v>
                </c:pt>
                <c:pt idx="91">
                  <c:v>0.94599999999999995</c:v>
                </c:pt>
                <c:pt idx="92">
                  <c:v>0.81899999999999995</c:v>
                </c:pt>
                <c:pt idx="93">
                  <c:v>0.80900000000000005</c:v>
                </c:pt>
                <c:pt idx="94">
                  <c:v>0.83099999999999996</c:v>
                </c:pt>
                <c:pt idx="95">
                  <c:v>0.90100000000000002</c:v>
                </c:pt>
                <c:pt idx="96">
                  <c:v>0.874</c:v>
                </c:pt>
                <c:pt idx="97">
                  <c:v>0.79400000000000004</c:v>
                </c:pt>
                <c:pt idx="98">
                  <c:v>0.68500000000000005</c:v>
                </c:pt>
                <c:pt idx="99">
                  <c:v>0.74099999999999999</c:v>
                </c:pt>
                <c:pt idx="100">
                  <c:v>0.73799999999999999</c:v>
                </c:pt>
                <c:pt idx="101">
                  <c:v>0.76600000000000001</c:v>
                </c:pt>
                <c:pt idx="102">
                  <c:v>0.79800000000000004</c:v>
                </c:pt>
                <c:pt idx="103">
                  <c:v>0.77500000000000002</c:v>
                </c:pt>
                <c:pt idx="104">
                  <c:v>0.67400000000000004</c:v>
                </c:pt>
                <c:pt idx="105">
                  <c:v>0.59299999999999997</c:v>
                </c:pt>
                <c:pt idx="106">
                  <c:v>0.64</c:v>
                </c:pt>
                <c:pt idx="107">
                  <c:v>0.57499999999999996</c:v>
                </c:pt>
                <c:pt idx="108">
                  <c:v>0.53400000000000003</c:v>
                </c:pt>
                <c:pt idx="109">
                  <c:v>0.56999999999999995</c:v>
                </c:pt>
                <c:pt idx="110">
                  <c:v>0.55700000000000005</c:v>
                </c:pt>
                <c:pt idx="111">
                  <c:v>0.60099999999999998</c:v>
                </c:pt>
                <c:pt idx="112">
                  <c:v>0.52100000000000002</c:v>
                </c:pt>
                <c:pt idx="113">
                  <c:v>0.51600000000000001</c:v>
                </c:pt>
                <c:pt idx="114">
                  <c:v>0.41099999999999998</c:v>
                </c:pt>
                <c:pt idx="115">
                  <c:v>0.40899999999999997</c:v>
                </c:pt>
                <c:pt idx="116">
                  <c:v>0.35099999999999998</c:v>
                </c:pt>
                <c:pt idx="117">
                  <c:v>0.35899999999999999</c:v>
                </c:pt>
                <c:pt idx="118">
                  <c:v>0.29299999999999998</c:v>
                </c:pt>
                <c:pt idx="119">
                  <c:v>0.252</c:v>
                </c:pt>
                <c:pt idx="120">
                  <c:v>0.30399999999999999</c:v>
                </c:pt>
                <c:pt idx="121">
                  <c:v>0.30099999999999999</c:v>
                </c:pt>
                <c:pt idx="122">
                  <c:v>0.30399999999999999</c:v>
                </c:pt>
                <c:pt idx="123">
                  <c:v>0.315</c:v>
                </c:pt>
                <c:pt idx="124">
                  <c:v>0.251</c:v>
                </c:pt>
                <c:pt idx="125">
                  <c:v>0.13300000000000001</c:v>
                </c:pt>
                <c:pt idx="126">
                  <c:v>0.10199999999999999</c:v>
                </c:pt>
                <c:pt idx="127">
                  <c:v>8.2000000000000003E-2</c:v>
                </c:pt>
                <c:pt idx="128">
                  <c:v>1.4999999999999999E-2</c:v>
                </c:pt>
                <c:pt idx="129">
                  <c:v>1.4E-2</c:v>
                </c:pt>
                <c:pt idx="130">
                  <c:v>6.5000000000000002E-2</c:v>
                </c:pt>
                <c:pt idx="131">
                  <c:v>-5.6000000000000001E-2</c:v>
                </c:pt>
                <c:pt idx="132">
                  <c:v>-1.0999999999999999E-2</c:v>
                </c:pt>
                <c:pt idx="133">
                  <c:v>0.12</c:v>
                </c:pt>
                <c:pt idx="134">
                  <c:v>0.124</c:v>
                </c:pt>
                <c:pt idx="135">
                  <c:v>0.159</c:v>
                </c:pt>
                <c:pt idx="136">
                  <c:v>0.192</c:v>
                </c:pt>
                <c:pt idx="137">
                  <c:v>0.13700000000000001</c:v>
                </c:pt>
                <c:pt idx="138">
                  <c:v>0.13300000000000001</c:v>
                </c:pt>
                <c:pt idx="139">
                  <c:v>0.122</c:v>
                </c:pt>
                <c:pt idx="140">
                  <c:v>0.16600000000000001</c:v>
                </c:pt>
                <c:pt idx="141">
                  <c:v>0.185</c:v>
                </c:pt>
                <c:pt idx="142">
                  <c:v>0.22700000000000001</c:v>
                </c:pt>
                <c:pt idx="143">
                  <c:v>0.19800000000000001</c:v>
                </c:pt>
                <c:pt idx="144">
                  <c:v>0.247</c:v>
                </c:pt>
                <c:pt idx="145">
                  <c:v>0.161</c:v>
                </c:pt>
                <c:pt idx="146">
                  <c:v>0.121</c:v>
                </c:pt>
                <c:pt idx="147">
                  <c:v>0.13600000000000001</c:v>
                </c:pt>
                <c:pt idx="148">
                  <c:v>0.161</c:v>
                </c:pt>
                <c:pt idx="149">
                  <c:v>9.8000000000000004E-2</c:v>
                </c:pt>
                <c:pt idx="150">
                  <c:v>-9.7000000000000003E-2</c:v>
                </c:pt>
                <c:pt idx="151">
                  <c:v>-0.109</c:v>
                </c:pt>
                <c:pt idx="152">
                  <c:v>-0.14199999999999999</c:v>
                </c:pt>
                <c:pt idx="153">
                  <c:v>-0.154</c:v>
                </c:pt>
                <c:pt idx="154">
                  <c:v>-0.188</c:v>
                </c:pt>
                <c:pt idx="155">
                  <c:v>-0.20499999999999999</c:v>
                </c:pt>
                <c:pt idx="156">
                  <c:v>-0.247</c:v>
                </c:pt>
                <c:pt idx="157">
                  <c:v>-0.24099999999999999</c:v>
                </c:pt>
                <c:pt idx="158">
                  <c:v>-0.24399999999999999</c:v>
                </c:pt>
                <c:pt idx="159">
                  <c:v>-0.24</c:v>
                </c:pt>
                <c:pt idx="160">
                  <c:v>-0.23499999999999999</c:v>
                </c:pt>
                <c:pt idx="161">
                  <c:v>-0.218</c:v>
                </c:pt>
                <c:pt idx="162">
                  <c:v>-0.22</c:v>
                </c:pt>
                <c:pt idx="163">
                  <c:v>-0.22900000000000001</c:v>
                </c:pt>
                <c:pt idx="164">
                  <c:v>-0.252</c:v>
                </c:pt>
                <c:pt idx="165">
                  <c:v>-0.249</c:v>
                </c:pt>
                <c:pt idx="166">
                  <c:v>-0.248</c:v>
                </c:pt>
                <c:pt idx="167">
                  <c:v>-0.26100000000000001</c:v>
                </c:pt>
                <c:pt idx="168">
                  <c:v>-0.26100000000000001</c:v>
                </c:pt>
                <c:pt idx="169">
                  <c:v>-0.27400000000000002</c:v>
                </c:pt>
                <c:pt idx="170">
                  <c:v>-0.28100000000000003</c:v>
                </c:pt>
                <c:pt idx="171">
                  <c:v>-0.28999999999999998</c:v>
                </c:pt>
                <c:pt idx="172">
                  <c:v>-0.28899999999999998</c:v>
                </c:pt>
                <c:pt idx="173">
                  <c:v>-0.28899999999999998</c:v>
                </c:pt>
                <c:pt idx="174">
                  <c:v>-0.28799999999999998</c:v>
                </c:pt>
                <c:pt idx="175">
                  <c:v>-0.29399999999999998</c:v>
                </c:pt>
                <c:pt idx="176">
                  <c:v>-0.30199999999999999</c:v>
                </c:pt>
                <c:pt idx="177">
                  <c:v>-0.30299999999999999</c:v>
                </c:pt>
                <c:pt idx="178">
                  <c:v>-0.311</c:v>
                </c:pt>
                <c:pt idx="179">
                  <c:v>-0.32</c:v>
                </c:pt>
                <c:pt idx="180">
                  <c:v>-0.32700000000000001</c:v>
                </c:pt>
                <c:pt idx="181">
                  <c:v>-0.34499999999999997</c:v>
                </c:pt>
                <c:pt idx="182">
                  <c:v>-0.37</c:v>
                </c:pt>
                <c:pt idx="183">
                  <c:v>-0.38</c:v>
                </c:pt>
                <c:pt idx="184">
                  <c:v>-0.35499999999999998</c:v>
                </c:pt>
                <c:pt idx="185">
                  <c:v>-0.33600000000000002</c:v>
                </c:pt>
                <c:pt idx="186">
                  <c:v>-0.35299999999999998</c:v>
                </c:pt>
                <c:pt idx="187">
                  <c:v>-0.36299999999999999</c:v>
                </c:pt>
                <c:pt idx="188">
                  <c:v>-0.36</c:v>
                </c:pt>
                <c:pt idx="189">
                  <c:v>-0.35199999999999998</c:v>
                </c:pt>
                <c:pt idx="190">
                  <c:v>-0.34300000000000003</c:v>
                </c:pt>
                <c:pt idx="191">
                  <c:v>-0.34899999999999998</c:v>
                </c:pt>
                <c:pt idx="192">
                  <c:v>-0.35199999999999998</c:v>
                </c:pt>
                <c:pt idx="193">
                  <c:v>-0.35699999999999998</c:v>
                </c:pt>
                <c:pt idx="194">
                  <c:v>-0.35699999999999998</c:v>
                </c:pt>
                <c:pt idx="195">
                  <c:v>-0.35299999999999998</c:v>
                </c:pt>
                <c:pt idx="196">
                  <c:v>-0.35399999999999998</c:v>
                </c:pt>
                <c:pt idx="197">
                  <c:v>-0.38200000000000001</c:v>
                </c:pt>
                <c:pt idx="198">
                  <c:v>-0.379</c:v>
                </c:pt>
                <c:pt idx="199">
                  <c:v>-0.379</c:v>
                </c:pt>
                <c:pt idx="200">
                  <c:v>-0.35</c:v>
                </c:pt>
                <c:pt idx="201">
                  <c:v>-0.35299999999999998</c:v>
                </c:pt>
                <c:pt idx="202">
                  <c:v>-0.34</c:v>
                </c:pt>
                <c:pt idx="203">
                  <c:v>-0.36399999999999999</c:v>
                </c:pt>
                <c:pt idx="204">
                  <c:v>-0.36799999999999999</c:v>
                </c:pt>
                <c:pt idx="205">
                  <c:v>-0.34599999999999997</c:v>
                </c:pt>
                <c:pt idx="206">
                  <c:v>-0.32400000000000001</c:v>
                </c:pt>
                <c:pt idx="207">
                  <c:v>-0.32600000000000001</c:v>
                </c:pt>
                <c:pt idx="208">
                  <c:v>-0.33400000000000002</c:v>
                </c:pt>
                <c:pt idx="209">
                  <c:v>-0.28000000000000003</c:v>
                </c:pt>
                <c:pt idx="210">
                  <c:v>-0.28999999999999998</c:v>
                </c:pt>
                <c:pt idx="211">
                  <c:v>-0.34899999999999998</c:v>
                </c:pt>
                <c:pt idx="212">
                  <c:v>-0.35399999999999998</c:v>
                </c:pt>
                <c:pt idx="213">
                  <c:v>-0.36599999999999999</c:v>
                </c:pt>
                <c:pt idx="214">
                  <c:v>-0.36</c:v>
                </c:pt>
                <c:pt idx="215">
                  <c:v>-0.33700000000000002</c:v>
                </c:pt>
                <c:pt idx="216">
                  <c:v>-0.317</c:v>
                </c:pt>
                <c:pt idx="217">
                  <c:v>-0.30199999999999999</c:v>
                </c:pt>
                <c:pt idx="218">
                  <c:v>-0.247</c:v>
                </c:pt>
                <c:pt idx="219">
                  <c:v>-0.25700000000000001</c:v>
                </c:pt>
                <c:pt idx="220">
                  <c:v>-0.28599999999999998</c:v>
                </c:pt>
                <c:pt idx="221">
                  <c:v>-0.34</c:v>
                </c:pt>
                <c:pt idx="222">
                  <c:v>-0.35099999999999998</c:v>
                </c:pt>
                <c:pt idx="223">
                  <c:v>-0.34</c:v>
                </c:pt>
                <c:pt idx="224">
                  <c:v>-0.34100000000000003</c:v>
                </c:pt>
                <c:pt idx="225">
                  <c:v>-0.36599999999999999</c:v>
                </c:pt>
                <c:pt idx="226">
                  <c:v>-0.35299999999999998</c:v>
                </c:pt>
                <c:pt idx="227">
                  <c:v>-0.35899999999999999</c:v>
                </c:pt>
                <c:pt idx="228">
                  <c:v>-0.35699999999999998</c:v>
                </c:pt>
                <c:pt idx="229">
                  <c:v>-0.40500000000000003</c:v>
                </c:pt>
                <c:pt idx="230">
                  <c:v>-0.38700000000000001</c:v>
                </c:pt>
                <c:pt idx="231">
                  <c:v>-0.39</c:v>
                </c:pt>
                <c:pt idx="232">
                  <c:v>-0.39400000000000002</c:v>
                </c:pt>
                <c:pt idx="233">
                  <c:v>-0.39700000000000002</c:v>
                </c:pt>
                <c:pt idx="234">
                  <c:v>-0.41199999999999998</c:v>
                </c:pt>
                <c:pt idx="235">
                  <c:v>-0.42799999999999999</c:v>
                </c:pt>
                <c:pt idx="236">
                  <c:v>-0.42599999999999999</c:v>
                </c:pt>
                <c:pt idx="237">
                  <c:v>-0.44</c:v>
                </c:pt>
                <c:pt idx="238">
                  <c:v>-0.434</c:v>
                </c:pt>
                <c:pt idx="239">
                  <c:v>-0.432</c:v>
                </c:pt>
                <c:pt idx="240">
                  <c:v>-0.42599999999999999</c:v>
                </c:pt>
                <c:pt idx="241">
                  <c:v>-0.42599999999999999</c:v>
                </c:pt>
                <c:pt idx="242">
                  <c:v>-0.42499999999999999</c:v>
                </c:pt>
                <c:pt idx="243">
                  <c:v>-0.42899999999999999</c:v>
                </c:pt>
                <c:pt idx="244">
                  <c:v>-0.42899999999999999</c:v>
                </c:pt>
                <c:pt idx="245">
                  <c:v>-0.442</c:v>
                </c:pt>
                <c:pt idx="246">
                  <c:v>-0.44900000000000001</c:v>
                </c:pt>
                <c:pt idx="247">
                  <c:v>-0.44800000000000001</c:v>
                </c:pt>
                <c:pt idx="248">
                  <c:v>-0.45200000000000001</c:v>
                </c:pt>
                <c:pt idx="249">
                  <c:v>-0.44900000000000001</c:v>
                </c:pt>
                <c:pt idx="250">
                  <c:v>-0.45400000000000001</c:v>
                </c:pt>
                <c:pt idx="251">
                  <c:v>-0.46100000000000002</c:v>
                </c:pt>
                <c:pt idx="252">
                  <c:v>-0.45800000000000002</c:v>
                </c:pt>
                <c:pt idx="253">
                  <c:v>-0.46200000000000002</c:v>
                </c:pt>
                <c:pt idx="254">
                  <c:v>-0.46600000000000003</c:v>
                </c:pt>
                <c:pt idx="255">
                  <c:v>-0.46400000000000002</c:v>
                </c:pt>
                <c:pt idx="256">
                  <c:v>-0.46800000000000003</c:v>
                </c:pt>
                <c:pt idx="257">
                  <c:v>-0.47299999999999998</c:v>
                </c:pt>
                <c:pt idx="258">
                  <c:v>-0.47799999999999998</c:v>
                </c:pt>
                <c:pt idx="259">
                  <c:v>-0.48199999999999998</c:v>
                </c:pt>
                <c:pt idx="260">
                  <c:v>-0.48099999999999998</c:v>
                </c:pt>
                <c:pt idx="261">
                  <c:v>-0.47899999999999998</c:v>
                </c:pt>
                <c:pt idx="262">
                  <c:v>-0.48799999999999999</c:v>
                </c:pt>
                <c:pt idx="263">
                  <c:v>-0.48899999999999999</c:v>
                </c:pt>
                <c:pt idx="264">
                  <c:v>-0.48899999999999999</c:v>
                </c:pt>
                <c:pt idx="265">
                  <c:v>-0.49099999999999999</c:v>
                </c:pt>
                <c:pt idx="266">
                  <c:v>-0.497</c:v>
                </c:pt>
                <c:pt idx="267">
                  <c:v>-0.497</c:v>
                </c:pt>
                <c:pt idx="268">
                  <c:v>-0.495</c:v>
                </c:pt>
                <c:pt idx="269">
                  <c:v>-0.498</c:v>
                </c:pt>
                <c:pt idx="270">
                  <c:v>-0.499</c:v>
                </c:pt>
                <c:pt idx="271">
                  <c:v>-0.495</c:v>
                </c:pt>
                <c:pt idx="272">
                  <c:v>-0.496</c:v>
                </c:pt>
                <c:pt idx="273">
                  <c:v>-0.496</c:v>
                </c:pt>
                <c:pt idx="274">
                  <c:v>-0.49399999999999999</c:v>
                </c:pt>
                <c:pt idx="275">
                  <c:v>-0.499</c:v>
                </c:pt>
                <c:pt idx="276">
                  <c:v>-0.49399999999999999</c:v>
                </c:pt>
                <c:pt idx="277">
                  <c:v>-0.49399999999999999</c:v>
                </c:pt>
                <c:pt idx="278">
                  <c:v>-0.496</c:v>
                </c:pt>
                <c:pt idx="279">
                  <c:v>-0.5</c:v>
                </c:pt>
                <c:pt idx="280">
                  <c:v>-0.503</c:v>
                </c:pt>
                <c:pt idx="281">
                  <c:v>-0.503</c:v>
                </c:pt>
                <c:pt idx="282">
                  <c:v>-0.501</c:v>
                </c:pt>
                <c:pt idx="283">
                  <c:v>-0.496</c:v>
                </c:pt>
                <c:pt idx="284">
                  <c:v>-0.49199999999999999</c:v>
                </c:pt>
                <c:pt idx="285">
                  <c:v>-0.48899999999999999</c:v>
                </c:pt>
                <c:pt idx="286">
                  <c:v>-0.48899999999999999</c:v>
                </c:pt>
                <c:pt idx="287">
                  <c:v>-0.48699999999999999</c:v>
                </c:pt>
                <c:pt idx="288">
                  <c:v>-0.48799999999999999</c:v>
                </c:pt>
                <c:pt idx="289">
                  <c:v>-0.48</c:v>
                </c:pt>
                <c:pt idx="290">
                  <c:v>-0.46800000000000003</c:v>
                </c:pt>
                <c:pt idx="291">
                  <c:v>-0.46700000000000003</c:v>
                </c:pt>
                <c:pt idx="292">
                  <c:v>-0.47</c:v>
                </c:pt>
                <c:pt idx="293">
                  <c:v>-0.46500000000000002</c:v>
                </c:pt>
                <c:pt idx="294">
                  <c:v>-0.46500000000000002</c:v>
                </c:pt>
                <c:pt idx="295">
                  <c:v>-0.46500000000000002</c:v>
                </c:pt>
                <c:pt idx="296">
                  <c:v>-0.46</c:v>
                </c:pt>
                <c:pt idx="297">
                  <c:v>-0.46500000000000002</c:v>
                </c:pt>
                <c:pt idx="298">
                  <c:v>-0.46800000000000003</c:v>
                </c:pt>
                <c:pt idx="299">
                  <c:v>-0.47099999999999997</c:v>
                </c:pt>
                <c:pt idx="300">
                  <c:v>-0.47599999999999998</c:v>
                </c:pt>
                <c:pt idx="301">
                  <c:v>-0.46800000000000003</c:v>
                </c:pt>
                <c:pt idx="302">
                  <c:v>-0.46200000000000002</c:v>
                </c:pt>
                <c:pt idx="303">
                  <c:v>-0.46300000000000002</c:v>
                </c:pt>
                <c:pt idx="304">
                  <c:v>-0.46200000000000002</c:v>
                </c:pt>
                <c:pt idx="305">
                  <c:v>-0.45900000000000002</c:v>
                </c:pt>
                <c:pt idx="306">
                  <c:v>-0.45400000000000001</c:v>
                </c:pt>
                <c:pt idx="307">
                  <c:v>-0.44900000000000001</c:v>
                </c:pt>
                <c:pt idx="308">
                  <c:v>-0.45200000000000001</c:v>
                </c:pt>
                <c:pt idx="309">
                  <c:v>-0.45200000000000001</c:v>
                </c:pt>
                <c:pt idx="310">
                  <c:v>-0.45200000000000001</c:v>
                </c:pt>
                <c:pt idx="311">
                  <c:v>-0.45200000000000001</c:v>
                </c:pt>
                <c:pt idx="312">
                  <c:v>-0.45500000000000002</c:v>
                </c:pt>
                <c:pt idx="313">
                  <c:v>-0.46400000000000002</c:v>
                </c:pt>
                <c:pt idx="314">
                  <c:v>-0.47</c:v>
                </c:pt>
                <c:pt idx="315">
                  <c:v>-0.47199999999999998</c:v>
                </c:pt>
                <c:pt idx="316">
                  <c:v>-0.47699999999999998</c:v>
                </c:pt>
                <c:pt idx="317">
                  <c:v>-0.48199999999999998</c:v>
                </c:pt>
                <c:pt idx="318">
                  <c:v>-0.48299999999999998</c:v>
                </c:pt>
                <c:pt idx="319">
                  <c:v>-0.48499999999999999</c:v>
                </c:pt>
                <c:pt idx="320">
                  <c:v>-0.47799999999999998</c:v>
                </c:pt>
                <c:pt idx="321">
                  <c:v>-0.47399999999999998</c:v>
                </c:pt>
                <c:pt idx="322">
                  <c:v>-0.47099999999999997</c:v>
                </c:pt>
                <c:pt idx="323">
                  <c:v>-0.47099999999999997</c:v>
                </c:pt>
                <c:pt idx="324">
                  <c:v>-0.46899999999999997</c:v>
                </c:pt>
                <c:pt idx="325">
                  <c:v>-0.47399999999999998</c:v>
                </c:pt>
                <c:pt idx="326">
                  <c:v>-0.47299999999999998</c:v>
                </c:pt>
                <c:pt idx="327">
                  <c:v>-0.46800000000000003</c:v>
                </c:pt>
                <c:pt idx="328">
                  <c:v>-0.46800000000000003</c:v>
                </c:pt>
                <c:pt idx="329">
                  <c:v>-0.46400000000000002</c:v>
                </c:pt>
                <c:pt idx="330">
                  <c:v>-0.46700000000000003</c:v>
                </c:pt>
                <c:pt idx="331">
                  <c:v>-0.46899999999999997</c:v>
                </c:pt>
                <c:pt idx="332">
                  <c:v>-0.46700000000000003</c:v>
                </c:pt>
                <c:pt idx="333">
                  <c:v>-0.46300000000000002</c:v>
                </c:pt>
                <c:pt idx="334">
                  <c:v>-0.46400000000000002</c:v>
                </c:pt>
                <c:pt idx="335">
                  <c:v>-0.46100000000000002</c:v>
                </c:pt>
                <c:pt idx="336">
                  <c:v>-0.46300000000000002</c:v>
                </c:pt>
                <c:pt idx="337">
                  <c:v>-0.46200000000000002</c:v>
                </c:pt>
                <c:pt idx="338">
                  <c:v>-0.46600000000000003</c:v>
                </c:pt>
                <c:pt idx="339">
                  <c:v>-0.46500000000000002</c:v>
                </c:pt>
                <c:pt idx="340">
                  <c:v>-0.46400000000000002</c:v>
                </c:pt>
                <c:pt idx="341">
                  <c:v>-0.47099999999999997</c:v>
                </c:pt>
                <c:pt idx="342">
                  <c:v>-0.47199999999999998</c:v>
                </c:pt>
                <c:pt idx="343">
                  <c:v>-0.47499999999999998</c:v>
                </c:pt>
                <c:pt idx="344">
                  <c:v>-0.47799999999999998</c:v>
                </c:pt>
                <c:pt idx="345">
                  <c:v>-0.48299999999999998</c:v>
                </c:pt>
                <c:pt idx="346">
                  <c:v>-0.48499999999999999</c:v>
                </c:pt>
                <c:pt idx="347">
                  <c:v>-0.47899999999999998</c:v>
                </c:pt>
                <c:pt idx="348">
                  <c:v>-0.47499999999999998</c:v>
                </c:pt>
                <c:pt idx="349">
                  <c:v>-0.47399999999999998</c:v>
                </c:pt>
                <c:pt idx="350">
                  <c:v>-0.47799999999999998</c:v>
                </c:pt>
                <c:pt idx="351">
                  <c:v>-0.47699999999999998</c:v>
                </c:pt>
                <c:pt idx="352">
                  <c:v>-0.48299999999999998</c:v>
                </c:pt>
                <c:pt idx="353">
                  <c:v>-0.48699999999999999</c:v>
                </c:pt>
                <c:pt idx="354">
                  <c:v>-0.48699999999999999</c:v>
                </c:pt>
                <c:pt idx="355">
                  <c:v>-0.48899999999999999</c:v>
                </c:pt>
                <c:pt idx="356">
                  <c:v>-0.48899999999999999</c:v>
                </c:pt>
                <c:pt idx="357">
                  <c:v>-0.48399999999999999</c:v>
                </c:pt>
                <c:pt idx="358">
                  <c:v>-0.49199999999999999</c:v>
                </c:pt>
                <c:pt idx="359">
                  <c:v>-0.49399999999999999</c:v>
                </c:pt>
                <c:pt idx="360">
                  <c:v>-0.49399999999999999</c:v>
                </c:pt>
                <c:pt idx="361">
                  <c:v>-0.505</c:v>
                </c:pt>
                <c:pt idx="362">
                  <c:v>-0.503</c:v>
                </c:pt>
                <c:pt idx="363">
                  <c:v>-0.51100000000000001</c:v>
                </c:pt>
                <c:pt idx="364">
                  <c:v>-0.51300000000000001</c:v>
                </c:pt>
                <c:pt idx="365">
                  <c:v>-0.51200000000000001</c:v>
                </c:pt>
                <c:pt idx="366">
                  <c:v>-0.51</c:v>
                </c:pt>
                <c:pt idx="367">
                  <c:v>-0.503</c:v>
                </c:pt>
                <c:pt idx="368">
                  <c:v>-0.499</c:v>
                </c:pt>
                <c:pt idx="369">
                  <c:v>-0.499</c:v>
                </c:pt>
                <c:pt idx="370">
                  <c:v>-0.501</c:v>
                </c:pt>
                <c:pt idx="371">
                  <c:v>-0.50800000000000001</c:v>
                </c:pt>
                <c:pt idx="372">
                  <c:v>-0.51</c:v>
                </c:pt>
                <c:pt idx="373">
                  <c:v>-0.50900000000000001</c:v>
                </c:pt>
                <c:pt idx="374">
                  <c:v>-0.50800000000000001</c:v>
                </c:pt>
                <c:pt idx="375">
                  <c:v>-0.50800000000000001</c:v>
                </c:pt>
                <c:pt idx="376">
                  <c:v>-0.505</c:v>
                </c:pt>
                <c:pt idx="377">
                  <c:v>-0.502</c:v>
                </c:pt>
                <c:pt idx="378">
                  <c:v>-0.49399999999999999</c:v>
                </c:pt>
                <c:pt idx="379">
                  <c:v>-0.496</c:v>
                </c:pt>
                <c:pt idx="380">
                  <c:v>-0.498</c:v>
                </c:pt>
                <c:pt idx="381">
                  <c:v>-0.48699999999999999</c:v>
                </c:pt>
                <c:pt idx="382">
                  <c:v>-0.48799999999999999</c:v>
                </c:pt>
                <c:pt idx="383">
                  <c:v>-0.48499999999999999</c:v>
                </c:pt>
                <c:pt idx="384">
                  <c:v>-0.47799999999999998</c:v>
                </c:pt>
                <c:pt idx="385">
                  <c:v>-0.48</c:v>
                </c:pt>
                <c:pt idx="386">
                  <c:v>-0.48</c:v>
                </c:pt>
                <c:pt idx="387">
                  <c:v>-0.48399999999999999</c:v>
                </c:pt>
                <c:pt idx="388">
                  <c:v>-0.48699999999999999</c:v>
                </c:pt>
                <c:pt idx="389">
                  <c:v>-0.49399999999999999</c:v>
                </c:pt>
                <c:pt idx="390">
                  <c:v>-0.48499999999999999</c:v>
                </c:pt>
                <c:pt idx="391">
                  <c:v>-0.47599999999999998</c:v>
                </c:pt>
                <c:pt idx="392">
                  <c:v>-0.47199999999999998</c:v>
                </c:pt>
                <c:pt idx="393">
                  <c:v>-0.49199999999999999</c:v>
                </c:pt>
                <c:pt idx="394">
                  <c:v>-0.496</c:v>
                </c:pt>
                <c:pt idx="395">
                  <c:v>-0.497</c:v>
                </c:pt>
                <c:pt idx="396">
                  <c:v>-0.499</c:v>
                </c:pt>
                <c:pt idx="397">
                  <c:v>-0.497</c:v>
                </c:pt>
                <c:pt idx="398">
                  <c:v>-0.50600000000000001</c:v>
                </c:pt>
                <c:pt idx="399">
                  <c:v>-0.505</c:v>
                </c:pt>
                <c:pt idx="400">
                  <c:v>-0.50900000000000001</c:v>
                </c:pt>
                <c:pt idx="401">
                  <c:v>-0.51100000000000001</c:v>
                </c:pt>
                <c:pt idx="402">
                  <c:v>-0.51800000000000002</c:v>
                </c:pt>
                <c:pt idx="403">
                  <c:v>-0.52300000000000002</c:v>
                </c:pt>
                <c:pt idx="404">
                  <c:v>-0.51800000000000002</c:v>
                </c:pt>
                <c:pt idx="405">
                  <c:v>-0.51400000000000001</c:v>
                </c:pt>
                <c:pt idx="406">
                  <c:v>-0.51200000000000001</c:v>
                </c:pt>
                <c:pt idx="407">
                  <c:v>-0.52400000000000002</c:v>
                </c:pt>
                <c:pt idx="408">
                  <c:v>-0.52300000000000002</c:v>
                </c:pt>
                <c:pt idx="409">
                  <c:v>-0.52500000000000002</c:v>
                </c:pt>
                <c:pt idx="410">
                  <c:v>-0.53200000000000003</c:v>
                </c:pt>
                <c:pt idx="411">
                  <c:v>-0.53500000000000003</c:v>
                </c:pt>
                <c:pt idx="412">
                  <c:v>-0.53700000000000003</c:v>
                </c:pt>
                <c:pt idx="413">
                  <c:v>-0.54300000000000004</c:v>
                </c:pt>
                <c:pt idx="414">
                  <c:v>-0.52800000000000002</c:v>
                </c:pt>
                <c:pt idx="415">
                  <c:v>-0.52700000000000002</c:v>
                </c:pt>
                <c:pt idx="416">
                  <c:v>-0.52300000000000002</c:v>
                </c:pt>
                <c:pt idx="417">
                  <c:v>-0.51700000000000002</c:v>
                </c:pt>
                <c:pt idx="418">
                  <c:v>-0.52700000000000002</c:v>
                </c:pt>
                <c:pt idx="419">
                  <c:v>-0.52700000000000002</c:v>
                </c:pt>
                <c:pt idx="420">
                  <c:v>-0.53</c:v>
                </c:pt>
                <c:pt idx="421">
                  <c:v>-0.53500000000000003</c:v>
                </c:pt>
                <c:pt idx="422">
                  <c:v>-0.53</c:v>
                </c:pt>
                <c:pt idx="423">
                  <c:v>-0.52400000000000002</c:v>
                </c:pt>
                <c:pt idx="424">
                  <c:v>-0.51600000000000001</c:v>
                </c:pt>
                <c:pt idx="425">
                  <c:v>-0.51600000000000001</c:v>
                </c:pt>
                <c:pt idx="426">
                  <c:v>-0.52900000000000003</c:v>
                </c:pt>
                <c:pt idx="427">
                  <c:v>-0.52900000000000003</c:v>
                </c:pt>
                <c:pt idx="428">
                  <c:v>-0.53300000000000003</c:v>
                </c:pt>
                <c:pt idx="429">
                  <c:v>-0.53400000000000003</c:v>
                </c:pt>
                <c:pt idx="430">
                  <c:v>-0.54400000000000004</c:v>
                </c:pt>
                <c:pt idx="431">
                  <c:v>-0.53300000000000003</c:v>
                </c:pt>
                <c:pt idx="432">
                  <c:v>-0.51600000000000001</c:v>
                </c:pt>
                <c:pt idx="433">
                  <c:v>-0.51200000000000001</c:v>
                </c:pt>
                <c:pt idx="434">
                  <c:v>-0.50700000000000001</c:v>
                </c:pt>
                <c:pt idx="435">
                  <c:v>-0.50600000000000001</c:v>
                </c:pt>
                <c:pt idx="436">
                  <c:v>-0.51900000000000002</c:v>
                </c:pt>
                <c:pt idx="437">
                  <c:v>-0.52300000000000002</c:v>
                </c:pt>
                <c:pt idx="438">
                  <c:v>-0.52800000000000002</c:v>
                </c:pt>
                <c:pt idx="439">
                  <c:v>-0.52200000000000002</c:v>
                </c:pt>
                <c:pt idx="440">
                  <c:v>-0.53</c:v>
                </c:pt>
                <c:pt idx="441">
                  <c:v>-0.54</c:v>
                </c:pt>
                <c:pt idx="442">
                  <c:v>-0.54700000000000004</c:v>
                </c:pt>
                <c:pt idx="443">
                  <c:v>-0.54800000000000004</c:v>
                </c:pt>
                <c:pt idx="444">
                  <c:v>-0.55300000000000005</c:v>
                </c:pt>
                <c:pt idx="445">
                  <c:v>-0.54900000000000004</c:v>
                </c:pt>
                <c:pt idx="446">
                  <c:v>-0.54200000000000004</c:v>
                </c:pt>
                <c:pt idx="447">
                  <c:v>-0.54300000000000004</c:v>
                </c:pt>
                <c:pt idx="448">
                  <c:v>-0.53500000000000003</c:v>
                </c:pt>
                <c:pt idx="449">
                  <c:v>-0.52500000000000002</c:v>
                </c:pt>
                <c:pt idx="450">
                  <c:v>-0.51600000000000001</c:v>
                </c:pt>
                <c:pt idx="451">
                  <c:v>-0.51300000000000001</c:v>
                </c:pt>
                <c:pt idx="452">
                  <c:v>-0.51700000000000002</c:v>
                </c:pt>
                <c:pt idx="453">
                  <c:v>-0.51800000000000002</c:v>
                </c:pt>
                <c:pt idx="454">
                  <c:v>-0.52</c:v>
                </c:pt>
                <c:pt idx="455">
                  <c:v>-0.51700000000000002</c:v>
                </c:pt>
                <c:pt idx="456">
                  <c:v>-0.52</c:v>
                </c:pt>
                <c:pt idx="457">
                  <c:v>-0.52200000000000002</c:v>
                </c:pt>
                <c:pt idx="458">
                  <c:v>-0.52500000000000002</c:v>
                </c:pt>
                <c:pt idx="459">
                  <c:v>-0.52600000000000002</c:v>
                </c:pt>
                <c:pt idx="460">
                  <c:v>-0.52500000000000002</c:v>
                </c:pt>
                <c:pt idx="461">
                  <c:v>-0.52</c:v>
                </c:pt>
                <c:pt idx="462">
                  <c:v>-0.51700000000000002</c:v>
                </c:pt>
                <c:pt idx="463">
                  <c:v>-0.51900000000000002</c:v>
                </c:pt>
                <c:pt idx="464">
                  <c:v>-0.51400000000000001</c:v>
                </c:pt>
                <c:pt idx="465">
                  <c:v>-0.50600000000000001</c:v>
                </c:pt>
                <c:pt idx="466">
                  <c:v>-0.503</c:v>
                </c:pt>
                <c:pt idx="467">
                  <c:v>-0.51400000000000001</c:v>
                </c:pt>
                <c:pt idx="468">
                  <c:v>-0.54500000000000004</c:v>
                </c:pt>
                <c:pt idx="469">
                  <c:v>-0.54200000000000004</c:v>
                </c:pt>
                <c:pt idx="470">
                  <c:v>-0.54300000000000004</c:v>
                </c:pt>
                <c:pt idx="471">
                  <c:v>-0.54200000000000004</c:v>
                </c:pt>
                <c:pt idx="472">
                  <c:v>-0.54100000000000004</c:v>
                </c:pt>
                <c:pt idx="473">
                  <c:v>-0.54400000000000004</c:v>
                </c:pt>
                <c:pt idx="474">
                  <c:v>-0.54200000000000004</c:v>
                </c:pt>
                <c:pt idx="475">
                  <c:v>-0.53400000000000003</c:v>
                </c:pt>
                <c:pt idx="476">
                  <c:v>-0.53400000000000003</c:v>
                </c:pt>
                <c:pt idx="477">
                  <c:v>-0.51700000000000002</c:v>
                </c:pt>
                <c:pt idx="478">
                  <c:v>-0.51500000000000001</c:v>
                </c:pt>
                <c:pt idx="479">
                  <c:v>-0.51800000000000002</c:v>
                </c:pt>
                <c:pt idx="480">
                  <c:v>-0.51900000000000002</c:v>
                </c:pt>
                <c:pt idx="481">
                  <c:v>-0.51800000000000002</c:v>
                </c:pt>
                <c:pt idx="482">
                  <c:v>-0.53</c:v>
                </c:pt>
                <c:pt idx="483">
                  <c:v>-0.53</c:v>
                </c:pt>
                <c:pt idx="484">
                  <c:v>-0.52500000000000002</c:v>
                </c:pt>
                <c:pt idx="485">
                  <c:v>-0.52400000000000002</c:v>
                </c:pt>
                <c:pt idx="486">
                  <c:v>-0.51400000000000001</c:v>
                </c:pt>
                <c:pt idx="487">
                  <c:v>-0.50800000000000001</c:v>
                </c:pt>
                <c:pt idx="488">
                  <c:v>-0.50700000000000001</c:v>
                </c:pt>
                <c:pt idx="489">
                  <c:v>-0.50800000000000001</c:v>
                </c:pt>
                <c:pt idx="490">
                  <c:v>-0.499</c:v>
                </c:pt>
                <c:pt idx="491">
                  <c:v>-0.498</c:v>
                </c:pt>
                <c:pt idx="492">
                  <c:v>-0.5</c:v>
                </c:pt>
                <c:pt idx="493">
                  <c:v>-0.498</c:v>
                </c:pt>
                <c:pt idx="494">
                  <c:v>-0.495</c:v>
                </c:pt>
                <c:pt idx="495">
                  <c:v>-0.48699999999999999</c:v>
                </c:pt>
                <c:pt idx="496">
                  <c:v>-0.49299999999999999</c:v>
                </c:pt>
                <c:pt idx="497">
                  <c:v>-0.49299999999999999</c:v>
                </c:pt>
                <c:pt idx="498">
                  <c:v>-0.48699999999999999</c:v>
                </c:pt>
                <c:pt idx="499">
                  <c:v>-0.48799999999999999</c:v>
                </c:pt>
                <c:pt idx="500">
                  <c:v>-0.49299999999999999</c:v>
                </c:pt>
                <c:pt idx="501">
                  <c:v>-0.49399999999999999</c:v>
                </c:pt>
                <c:pt idx="502">
                  <c:v>-0.5</c:v>
                </c:pt>
                <c:pt idx="503">
                  <c:v>-0.495</c:v>
                </c:pt>
                <c:pt idx="504">
                  <c:v>-0.48499999999999999</c:v>
                </c:pt>
                <c:pt idx="505">
                  <c:v>-0.47499999999999998</c:v>
                </c:pt>
                <c:pt idx="506">
                  <c:v>-0.47499999999999998</c:v>
                </c:pt>
                <c:pt idx="507">
                  <c:v>-0.47199999999999998</c:v>
                </c:pt>
                <c:pt idx="508">
                  <c:v>-0.47299999999999998</c:v>
                </c:pt>
                <c:pt idx="509">
                  <c:v>-0.46400000000000002</c:v>
                </c:pt>
                <c:pt idx="510">
                  <c:v>-0.46500000000000002</c:v>
                </c:pt>
                <c:pt idx="511">
                  <c:v>-0.47599999999999998</c:v>
                </c:pt>
                <c:pt idx="512">
                  <c:v>-0.47199999999999998</c:v>
                </c:pt>
                <c:pt idx="513">
                  <c:v>-0.46800000000000003</c:v>
                </c:pt>
                <c:pt idx="514">
                  <c:v>-0.46600000000000003</c:v>
                </c:pt>
                <c:pt idx="515">
                  <c:v>-0.46400000000000002</c:v>
                </c:pt>
                <c:pt idx="516">
                  <c:v>-0.44900000000000001</c:v>
                </c:pt>
                <c:pt idx="517">
                  <c:v>-0.43099999999999999</c:v>
                </c:pt>
                <c:pt idx="518">
                  <c:v>-0.42899999999999999</c:v>
                </c:pt>
                <c:pt idx="519">
                  <c:v>-0.42399999999999999</c:v>
                </c:pt>
                <c:pt idx="520">
                  <c:v>-0.437</c:v>
                </c:pt>
                <c:pt idx="521">
                  <c:v>-0.432</c:v>
                </c:pt>
                <c:pt idx="522">
                  <c:v>-0.443</c:v>
                </c:pt>
                <c:pt idx="523">
                  <c:v>-0.44600000000000001</c:v>
                </c:pt>
                <c:pt idx="524">
                  <c:v>-0.45100000000000001</c:v>
                </c:pt>
                <c:pt idx="525">
                  <c:v>-0.439</c:v>
                </c:pt>
                <c:pt idx="526">
                  <c:v>-0.433</c:v>
                </c:pt>
                <c:pt idx="527">
                  <c:v>-0.42599999999999999</c:v>
                </c:pt>
                <c:pt idx="528">
                  <c:v>-0.41499999999999998</c:v>
                </c:pt>
                <c:pt idx="529">
                  <c:v>-0.40799999999999997</c:v>
                </c:pt>
                <c:pt idx="530">
                  <c:v>-0.41799999999999998</c:v>
                </c:pt>
                <c:pt idx="531">
                  <c:v>-0.41699999999999998</c:v>
                </c:pt>
                <c:pt idx="532">
                  <c:v>-0.43</c:v>
                </c:pt>
                <c:pt idx="533">
                  <c:v>-0.42599999999999999</c:v>
                </c:pt>
                <c:pt idx="534">
                  <c:v>-0.42799999999999999</c:v>
                </c:pt>
                <c:pt idx="535">
                  <c:v>-0.42299999999999999</c:v>
                </c:pt>
                <c:pt idx="536">
                  <c:v>-0.433</c:v>
                </c:pt>
                <c:pt idx="537">
                  <c:v>-0.43</c:v>
                </c:pt>
                <c:pt idx="538">
                  <c:v>-0.42399999999999999</c:v>
                </c:pt>
                <c:pt idx="539">
                  <c:v>-0.432</c:v>
                </c:pt>
                <c:pt idx="540">
                  <c:v>-0.41899999999999998</c:v>
                </c:pt>
                <c:pt idx="541">
                  <c:v>-0.41099999999999998</c:v>
                </c:pt>
                <c:pt idx="542">
                  <c:v>-0.40200000000000002</c:v>
                </c:pt>
                <c:pt idx="543">
                  <c:v>-0.39400000000000002</c:v>
                </c:pt>
                <c:pt idx="544">
                  <c:v>-0.40600000000000003</c:v>
                </c:pt>
                <c:pt idx="545">
                  <c:v>-0.40600000000000003</c:v>
                </c:pt>
                <c:pt idx="546">
                  <c:v>-0.40200000000000002</c:v>
                </c:pt>
                <c:pt idx="547">
                  <c:v>-0.39200000000000002</c:v>
                </c:pt>
                <c:pt idx="548">
                  <c:v>-0.38800000000000001</c:v>
                </c:pt>
                <c:pt idx="549">
                  <c:v>-0.39500000000000002</c:v>
                </c:pt>
                <c:pt idx="550">
                  <c:v>-0.38300000000000001</c:v>
                </c:pt>
                <c:pt idx="551">
                  <c:v>-0.376</c:v>
                </c:pt>
                <c:pt idx="552">
                  <c:v>-0.372</c:v>
                </c:pt>
                <c:pt idx="553">
                  <c:v>-0.38700000000000001</c:v>
                </c:pt>
                <c:pt idx="554">
                  <c:v>-0.38900000000000001</c:v>
                </c:pt>
                <c:pt idx="555">
                  <c:v>-0.38</c:v>
                </c:pt>
                <c:pt idx="556">
                  <c:v>-0.38200000000000001</c:v>
                </c:pt>
                <c:pt idx="557">
                  <c:v>-0.38800000000000001</c:v>
                </c:pt>
                <c:pt idx="558">
                  <c:v>-0.39100000000000001</c:v>
                </c:pt>
                <c:pt idx="559">
                  <c:v>-0.38900000000000001</c:v>
                </c:pt>
                <c:pt idx="560">
                  <c:v>-0.38300000000000001</c:v>
                </c:pt>
                <c:pt idx="561">
                  <c:v>-0.39</c:v>
                </c:pt>
                <c:pt idx="562">
                  <c:v>-0.38500000000000001</c:v>
                </c:pt>
                <c:pt idx="563">
                  <c:v>-0.38400000000000001</c:v>
                </c:pt>
                <c:pt idx="564">
                  <c:v>-0.378</c:v>
                </c:pt>
                <c:pt idx="565">
                  <c:v>-0.373</c:v>
                </c:pt>
                <c:pt idx="566">
                  <c:v>-0.36399999999999999</c:v>
                </c:pt>
                <c:pt idx="567">
                  <c:v>-0.36899999999999999</c:v>
                </c:pt>
                <c:pt idx="568">
                  <c:v>-0.36399999999999999</c:v>
                </c:pt>
                <c:pt idx="569">
                  <c:v>-0.36</c:v>
                </c:pt>
                <c:pt idx="570">
                  <c:v>-0.34399999999999997</c:v>
                </c:pt>
                <c:pt idx="571">
                  <c:v>-0.33</c:v>
                </c:pt>
                <c:pt idx="572">
                  <c:v>-0.32600000000000001</c:v>
                </c:pt>
                <c:pt idx="573">
                  <c:v>-0.33</c:v>
                </c:pt>
                <c:pt idx="574">
                  <c:v>-0.312</c:v>
                </c:pt>
                <c:pt idx="575">
                  <c:v>-0.31</c:v>
                </c:pt>
                <c:pt idx="576">
                  <c:v>-0.3</c:v>
                </c:pt>
                <c:pt idx="577">
                  <c:v>-0.312</c:v>
                </c:pt>
                <c:pt idx="578">
                  <c:v>-0.307</c:v>
                </c:pt>
                <c:pt idx="579">
                  <c:v>-0.30099999999999999</c:v>
                </c:pt>
                <c:pt idx="580">
                  <c:v>-0.29499999999999998</c:v>
                </c:pt>
                <c:pt idx="581">
                  <c:v>-0.30199999999999999</c:v>
                </c:pt>
                <c:pt idx="582">
                  <c:v>-0.30299999999999999</c:v>
                </c:pt>
                <c:pt idx="583">
                  <c:v>-0.3</c:v>
                </c:pt>
                <c:pt idx="584">
                  <c:v>-0.28699999999999998</c:v>
                </c:pt>
                <c:pt idx="585">
                  <c:v>-0.28599999999999998</c:v>
                </c:pt>
                <c:pt idx="586">
                  <c:v>-0.28499999999999998</c:v>
                </c:pt>
                <c:pt idx="587">
                  <c:v>-0.28000000000000003</c:v>
                </c:pt>
                <c:pt idx="588">
                  <c:v>-0.29399999999999998</c:v>
                </c:pt>
                <c:pt idx="589">
                  <c:v>-0.29599999999999999</c:v>
                </c:pt>
                <c:pt idx="590">
                  <c:v>-0.28599999999999998</c:v>
                </c:pt>
                <c:pt idx="591">
                  <c:v>-0.28100000000000003</c:v>
                </c:pt>
                <c:pt idx="592">
                  <c:v>-0.28599999999999998</c:v>
                </c:pt>
                <c:pt idx="593">
                  <c:v>-0.29799999999999999</c:v>
                </c:pt>
                <c:pt idx="594">
                  <c:v>-0.30199999999999999</c:v>
                </c:pt>
                <c:pt idx="595">
                  <c:v>-0.3</c:v>
                </c:pt>
                <c:pt idx="596">
                  <c:v>-0.29699999999999999</c:v>
                </c:pt>
                <c:pt idx="597">
                  <c:v>-0.29699999999999999</c:v>
                </c:pt>
                <c:pt idx="598">
                  <c:v>-0.314</c:v>
                </c:pt>
                <c:pt idx="599">
                  <c:v>-0.32600000000000001</c:v>
                </c:pt>
                <c:pt idx="600">
                  <c:v>-0.30499999999999999</c:v>
                </c:pt>
                <c:pt idx="601">
                  <c:v>-0.32500000000000001</c:v>
                </c:pt>
                <c:pt idx="602">
                  <c:v>-0.33100000000000002</c:v>
                </c:pt>
                <c:pt idx="603">
                  <c:v>-0.34</c:v>
                </c:pt>
                <c:pt idx="604">
                  <c:v>-0.29499999999999998</c:v>
                </c:pt>
                <c:pt idx="605">
                  <c:v>-0.30299999999999999</c:v>
                </c:pt>
                <c:pt idx="606">
                  <c:v>-0.26800000000000002</c:v>
                </c:pt>
                <c:pt idx="607">
                  <c:v>-0.27300000000000002</c:v>
                </c:pt>
                <c:pt idx="608">
                  <c:v>-0.20899999999999999</c:v>
                </c:pt>
                <c:pt idx="609">
                  <c:v>-0.20699999999999999</c:v>
                </c:pt>
                <c:pt idx="610">
                  <c:v>-0.22</c:v>
                </c:pt>
                <c:pt idx="611">
                  <c:v>-0.245</c:v>
                </c:pt>
                <c:pt idx="612">
                  <c:v>-0.27900000000000003</c:v>
                </c:pt>
                <c:pt idx="613">
                  <c:v>-0.28499999999999998</c:v>
                </c:pt>
                <c:pt idx="614">
                  <c:v>-0.28599999999999998</c:v>
                </c:pt>
                <c:pt idx="615">
                  <c:v>-0.29799999999999999</c:v>
                </c:pt>
                <c:pt idx="616">
                  <c:v>-0.27600000000000002</c:v>
                </c:pt>
                <c:pt idx="617">
                  <c:v>-0.23699999999999999</c:v>
                </c:pt>
                <c:pt idx="618">
                  <c:v>-0.25900000000000001</c:v>
                </c:pt>
                <c:pt idx="619">
                  <c:v>-0.28199999999999997</c:v>
                </c:pt>
                <c:pt idx="620">
                  <c:v>-0.3</c:v>
                </c:pt>
                <c:pt idx="621">
                  <c:v>-0.31</c:v>
                </c:pt>
                <c:pt idx="622">
                  <c:v>-0.307</c:v>
                </c:pt>
                <c:pt idx="623">
                  <c:v>-0.32100000000000001</c:v>
                </c:pt>
                <c:pt idx="624">
                  <c:v>-0.32100000000000001</c:v>
                </c:pt>
                <c:pt idx="625">
                  <c:v>-0.33400000000000002</c:v>
                </c:pt>
                <c:pt idx="626">
                  <c:v>-0.30499999999999999</c:v>
                </c:pt>
                <c:pt idx="627">
                  <c:v>-0.27400000000000002</c:v>
                </c:pt>
                <c:pt idx="628">
                  <c:v>-0.27500000000000002</c:v>
                </c:pt>
                <c:pt idx="629">
                  <c:v>-0.29099999999999998</c:v>
                </c:pt>
                <c:pt idx="630">
                  <c:v>-0.28000000000000003</c:v>
                </c:pt>
                <c:pt idx="631">
                  <c:v>-0.28299999999999997</c:v>
                </c:pt>
                <c:pt idx="632">
                  <c:v>-0.34200000000000003</c:v>
                </c:pt>
                <c:pt idx="633">
                  <c:v>-0.41599999999999998</c:v>
                </c:pt>
                <c:pt idx="634">
                  <c:v>-0.52100000000000002</c:v>
                </c:pt>
                <c:pt idx="635">
                  <c:v>-0.505</c:v>
                </c:pt>
                <c:pt idx="636">
                  <c:v>-0.47899999999999998</c:v>
                </c:pt>
                <c:pt idx="637">
                  <c:v>-0.48199999999999998</c:v>
                </c:pt>
                <c:pt idx="638">
                  <c:v>-0.48799999999999999</c:v>
                </c:pt>
                <c:pt idx="639">
                  <c:v>-0.45</c:v>
                </c:pt>
                <c:pt idx="640">
                  <c:v>-0.46400000000000002</c:v>
                </c:pt>
                <c:pt idx="641">
                  <c:v>-0.432</c:v>
                </c:pt>
                <c:pt idx="642">
                  <c:v>-0.41299999999999998</c:v>
                </c:pt>
                <c:pt idx="643">
                  <c:v>-0.41599999999999998</c:v>
                </c:pt>
                <c:pt idx="644">
                  <c:v>-0.39800000000000002</c:v>
                </c:pt>
                <c:pt idx="645">
                  <c:v>-0.39400000000000002</c:v>
                </c:pt>
                <c:pt idx="646">
                  <c:v>-0.379</c:v>
                </c:pt>
                <c:pt idx="647">
                  <c:v>-0.379</c:v>
                </c:pt>
                <c:pt idx="648">
                  <c:v>-0.38200000000000001</c:v>
                </c:pt>
                <c:pt idx="649">
                  <c:v>-0.38800000000000001</c:v>
                </c:pt>
                <c:pt idx="650">
                  <c:v>-0.38400000000000001</c:v>
                </c:pt>
                <c:pt idx="651">
                  <c:v>-0.379</c:v>
                </c:pt>
                <c:pt idx="652">
                  <c:v>-0.377</c:v>
                </c:pt>
                <c:pt idx="653">
                  <c:v>-0.36299999999999999</c:v>
                </c:pt>
                <c:pt idx="654">
                  <c:v>-0.35799999999999998</c:v>
                </c:pt>
                <c:pt idx="655">
                  <c:v>-0.36199999999999999</c:v>
                </c:pt>
                <c:pt idx="656">
                  <c:v>-0.35799999999999998</c:v>
                </c:pt>
                <c:pt idx="657">
                  <c:v>-0.34899999999999998</c:v>
                </c:pt>
                <c:pt idx="658">
                  <c:v>-0.35499999999999998</c:v>
                </c:pt>
                <c:pt idx="659">
                  <c:v>-0.36299999999999999</c:v>
                </c:pt>
                <c:pt idx="660">
                  <c:v>-0.375</c:v>
                </c:pt>
                <c:pt idx="661">
                  <c:v>-0.36199999999999999</c:v>
                </c:pt>
                <c:pt idx="662">
                  <c:v>-0.35799999999999998</c:v>
                </c:pt>
                <c:pt idx="663">
                  <c:v>-0.35</c:v>
                </c:pt>
                <c:pt idx="664">
                  <c:v>-0.34899999999999998</c:v>
                </c:pt>
                <c:pt idx="665">
                  <c:v>-0.33400000000000002</c:v>
                </c:pt>
                <c:pt idx="666">
                  <c:v>-0.314</c:v>
                </c:pt>
                <c:pt idx="667">
                  <c:v>-0.30599999999999999</c:v>
                </c:pt>
                <c:pt idx="668">
                  <c:v>-0.30199999999999999</c:v>
                </c:pt>
                <c:pt idx="669">
                  <c:v>-0.30399999999999999</c:v>
                </c:pt>
                <c:pt idx="670">
                  <c:v>-0.30399999999999999</c:v>
                </c:pt>
                <c:pt idx="671">
                  <c:v>-0.30499999999999999</c:v>
                </c:pt>
                <c:pt idx="672">
                  <c:v>-0.30299999999999999</c:v>
                </c:pt>
                <c:pt idx="673">
                  <c:v>-0.30099999999999999</c:v>
                </c:pt>
                <c:pt idx="674">
                  <c:v>-0.29399999999999998</c:v>
                </c:pt>
                <c:pt idx="675">
                  <c:v>-0.29899999999999999</c:v>
                </c:pt>
                <c:pt idx="676">
                  <c:v>-0.30299999999999999</c:v>
                </c:pt>
                <c:pt idx="677">
                  <c:v>-0.311</c:v>
                </c:pt>
                <c:pt idx="678">
                  <c:v>-0.32200000000000001</c:v>
                </c:pt>
                <c:pt idx="679">
                  <c:v>-0.316</c:v>
                </c:pt>
                <c:pt idx="680">
                  <c:v>-0.314</c:v>
                </c:pt>
                <c:pt idx="681">
                  <c:v>-0.312</c:v>
                </c:pt>
                <c:pt idx="682">
                  <c:v>-0.29099999999999998</c:v>
                </c:pt>
                <c:pt idx="683">
                  <c:v>-0.29799999999999999</c:v>
                </c:pt>
                <c:pt idx="684">
                  <c:v>-0.30299999999999999</c:v>
                </c:pt>
                <c:pt idx="685">
                  <c:v>-0.308</c:v>
                </c:pt>
                <c:pt idx="686">
                  <c:v>-0.311</c:v>
                </c:pt>
                <c:pt idx="687">
                  <c:v>-0.313</c:v>
                </c:pt>
                <c:pt idx="688">
                  <c:v>-0.32400000000000001</c:v>
                </c:pt>
                <c:pt idx="689">
                  <c:v>-0.32300000000000001</c:v>
                </c:pt>
                <c:pt idx="690">
                  <c:v>-0.32500000000000001</c:v>
                </c:pt>
                <c:pt idx="691">
                  <c:v>-0.31900000000000001</c:v>
                </c:pt>
                <c:pt idx="692">
                  <c:v>-0.33300000000000002</c:v>
                </c:pt>
                <c:pt idx="693">
                  <c:v>-0.33600000000000002</c:v>
                </c:pt>
                <c:pt idx="694">
                  <c:v>-0.32900000000000001</c:v>
                </c:pt>
                <c:pt idx="695">
                  <c:v>-0.32900000000000001</c:v>
                </c:pt>
                <c:pt idx="696">
                  <c:v>-0.32500000000000001</c:v>
                </c:pt>
                <c:pt idx="697">
                  <c:v>-0.32700000000000001</c:v>
                </c:pt>
                <c:pt idx="698">
                  <c:v>-0.33800000000000002</c:v>
                </c:pt>
                <c:pt idx="699">
                  <c:v>-0.32900000000000001</c:v>
                </c:pt>
                <c:pt idx="700">
                  <c:v>-0.32100000000000001</c:v>
                </c:pt>
                <c:pt idx="701">
                  <c:v>-0.34599999999999997</c:v>
                </c:pt>
                <c:pt idx="702">
                  <c:v>-0.34599999999999997</c:v>
                </c:pt>
                <c:pt idx="703">
                  <c:v>-0.34399999999999997</c:v>
                </c:pt>
                <c:pt idx="704">
                  <c:v>-0.34200000000000003</c:v>
                </c:pt>
                <c:pt idx="705">
                  <c:v>-0.34100000000000003</c:v>
                </c:pt>
                <c:pt idx="706">
                  <c:v>-0.33500000000000002</c:v>
                </c:pt>
                <c:pt idx="707">
                  <c:v>-0.33900000000000002</c:v>
                </c:pt>
                <c:pt idx="708">
                  <c:v>-0.34300000000000003</c:v>
                </c:pt>
                <c:pt idx="709">
                  <c:v>-0.33100000000000002</c:v>
                </c:pt>
                <c:pt idx="710">
                  <c:v>-0.33200000000000002</c:v>
                </c:pt>
                <c:pt idx="711">
                  <c:v>-0.34</c:v>
                </c:pt>
                <c:pt idx="712">
                  <c:v>-0.34699999999999998</c:v>
                </c:pt>
                <c:pt idx="713">
                  <c:v>-0.33900000000000002</c:v>
                </c:pt>
                <c:pt idx="714">
                  <c:v>-0.33100000000000002</c:v>
                </c:pt>
                <c:pt idx="715">
                  <c:v>-0.33200000000000002</c:v>
                </c:pt>
                <c:pt idx="716">
                  <c:v>-0.32800000000000001</c:v>
                </c:pt>
                <c:pt idx="717">
                  <c:v>-0.34100000000000003</c:v>
                </c:pt>
                <c:pt idx="718">
                  <c:v>-0.34899999999999998</c:v>
                </c:pt>
                <c:pt idx="719">
                  <c:v>-0.35499999999999998</c:v>
                </c:pt>
                <c:pt idx="720">
                  <c:v>-0.36599999999999999</c:v>
                </c:pt>
                <c:pt idx="721">
                  <c:v>-0.35699999999999998</c:v>
                </c:pt>
                <c:pt idx="722">
                  <c:v>-0.36499999999999999</c:v>
                </c:pt>
                <c:pt idx="723">
                  <c:v>-0.35299999999999998</c:v>
                </c:pt>
                <c:pt idx="724">
                  <c:v>-0.35699999999999998</c:v>
                </c:pt>
                <c:pt idx="725">
                  <c:v>-0.34899999999999998</c:v>
                </c:pt>
                <c:pt idx="726">
                  <c:v>-0.36</c:v>
                </c:pt>
                <c:pt idx="727">
                  <c:v>-0.371</c:v>
                </c:pt>
                <c:pt idx="728">
                  <c:v>-0.372</c:v>
                </c:pt>
                <c:pt idx="729">
                  <c:v>-0.373</c:v>
                </c:pt>
                <c:pt idx="730">
                  <c:v>-0.36499999999999999</c:v>
                </c:pt>
                <c:pt idx="731">
                  <c:v>-0.374</c:v>
                </c:pt>
                <c:pt idx="732">
                  <c:v>-0.377</c:v>
                </c:pt>
                <c:pt idx="733">
                  <c:v>-0.39800000000000002</c:v>
                </c:pt>
                <c:pt idx="734">
                  <c:v>-0.40899999999999997</c:v>
                </c:pt>
                <c:pt idx="735">
                  <c:v>-0.42199999999999999</c:v>
                </c:pt>
                <c:pt idx="736">
                  <c:v>-0.434</c:v>
                </c:pt>
                <c:pt idx="737">
                  <c:v>-0.45500000000000002</c:v>
                </c:pt>
                <c:pt idx="738">
                  <c:v>-0.47299999999999998</c:v>
                </c:pt>
                <c:pt idx="739">
                  <c:v>-0.48099999999999998</c:v>
                </c:pt>
                <c:pt idx="740">
                  <c:v>-0.48099999999999998</c:v>
                </c:pt>
                <c:pt idx="741">
                  <c:v>-0.48</c:v>
                </c:pt>
                <c:pt idx="742">
                  <c:v>-0.46899999999999997</c:v>
                </c:pt>
                <c:pt idx="743">
                  <c:v>-0.46200000000000002</c:v>
                </c:pt>
                <c:pt idx="744">
                  <c:v>-0.44700000000000001</c:v>
                </c:pt>
                <c:pt idx="745">
                  <c:v>-0.45400000000000001</c:v>
                </c:pt>
                <c:pt idx="746">
                  <c:v>-0.44700000000000001</c:v>
                </c:pt>
                <c:pt idx="747">
                  <c:v>-0.45</c:v>
                </c:pt>
                <c:pt idx="748">
                  <c:v>-0.45</c:v>
                </c:pt>
                <c:pt idx="749">
                  <c:v>-0.435</c:v>
                </c:pt>
                <c:pt idx="750">
                  <c:v>-0.432</c:v>
                </c:pt>
                <c:pt idx="751">
                  <c:v>-0.42599999999999999</c:v>
                </c:pt>
                <c:pt idx="752">
                  <c:v>-0.42499999999999999</c:v>
                </c:pt>
                <c:pt idx="753">
                  <c:v>-0.439</c:v>
                </c:pt>
                <c:pt idx="754">
                  <c:v>-0.42599999999999999</c:v>
                </c:pt>
                <c:pt idx="755">
                  <c:v>-0.43099999999999999</c:v>
                </c:pt>
                <c:pt idx="756">
                  <c:v>-0.42799999999999999</c:v>
                </c:pt>
                <c:pt idx="757">
                  <c:v>-0.51200000000000001</c:v>
                </c:pt>
                <c:pt idx="758">
                  <c:v>-0.505</c:v>
                </c:pt>
                <c:pt idx="759">
                  <c:v>-0.51800000000000002</c:v>
                </c:pt>
                <c:pt idx="760">
                  <c:v>-0.51600000000000001</c:v>
                </c:pt>
                <c:pt idx="761">
                  <c:v>-0.52500000000000002</c:v>
                </c:pt>
                <c:pt idx="762">
                  <c:v>-0.54700000000000004</c:v>
                </c:pt>
                <c:pt idx="763">
                  <c:v>-0.55800000000000005</c:v>
                </c:pt>
                <c:pt idx="764">
                  <c:v>-0.57599999999999996</c:v>
                </c:pt>
                <c:pt idx="765">
                  <c:v>-0.56200000000000006</c:v>
                </c:pt>
                <c:pt idx="766">
                  <c:v>-0.55500000000000005</c:v>
                </c:pt>
                <c:pt idx="767">
                  <c:v>-0.53700000000000003</c:v>
                </c:pt>
                <c:pt idx="768">
                  <c:v>-0.54200000000000004</c:v>
                </c:pt>
                <c:pt idx="769">
                  <c:v>-0.53</c:v>
                </c:pt>
                <c:pt idx="770">
                  <c:v>-0.52300000000000002</c:v>
                </c:pt>
                <c:pt idx="771">
                  <c:v>-0.5</c:v>
                </c:pt>
                <c:pt idx="772">
                  <c:v>-0.51400000000000001</c:v>
                </c:pt>
                <c:pt idx="773">
                  <c:v>-0.54300000000000004</c:v>
                </c:pt>
                <c:pt idx="774">
                  <c:v>-0.55100000000000005</c:v>
                </c:pt>
                <c:pt idx="775">
                  <c:v>-0.55500000000000005</c:v>
                </c:pt>
                <c:pt idx="776">
                  <c:v>-0.55700000000000005</c:v>
                </c:pt>
                <c:pt idx="777">
                  <c:v>-0.52200000000000002</c:v>
                </c:pt>
                <c:pt idx="778">
                  <c:v>-0.51</c:v>
                </c:pt>
                <c:pt idx="779">
                  <c:v>-0.51300000000000001</c:v>
                </c:pt>
                <c:pt idx="780">
                  <c:v>-0.51400000000000001</c:v>
                </c:pt>
                <c:pt idx="781">
                  <c:v>-0.50800000000000001</c:v>
                </c:pt>
                <c:pt idx="782">
                  <c:v>-0.49299999999999999</c:v>
                </c:pt>
                <c:pt idx="783">
                  <c:v>-0.48899999999999999</c:v>
                </c:pt>
                <c:pt idx="784">
                  <c:v>-0.47299999999999998</c:v>
                </c:pt>
                <c:pt idx="785">
                  <c:v>-0.47</c:v>
                </c:pt>
                <c:pt idx="786">
                  <c:v>-0.46300000000000002</c:v>
                </c:pt>
                <c:pt idx="787">
                  <c:v>-0.438</c:v>
                </c:pt>
                <c:pt idx="788">
                  <c:v>-0.433</c:v>
                </c:pt>
                <c:pt idx="789">
                  <c:v>-0.436</c:v>
                </c:pt>
                <c:pt idx="790">
                  <c:v>-0.439</c:v>
                </c:pt>
                <c:pt idx="791">
                  <c:v>-0.44400000000000001</c:v>
                </c:pt>
                <c:pt idx="792">
                  <c:v>-0.46100000000000002</c:v>
                </c:pt>
                <c:pt idx="793">
                  <c:v>-0.45</c:v>
                </c:pt>
                <c:pt idx="794">
                  <c:v>-0.44600000000000001</c:v>
                </c:pt>
                <c:pt idx="795">
                  <c:v>-0.44900000000000001</c:v>
                </c:pt>
                <c:pt idx="796">
                  <c:v>-0.442</c:v>
                </c:pt>
                <c:pt idx="797">
                  <c:v>-0.42899999999999999</c:v>
                </c:pt>
                <c:pt idx="798">
                  <c:v>-0.42399999999999999</c:v>
                </c:pt>
                <c:pt idx="799">
                  <c:v>-0.41299999999999998</c:v>
                </c:pt>
                <c:pt idx="800">
                  <c:v>-0.40100000000000002</c:v>
                </c:pt>
                <c:pt idx="801">
                  <c:v>-0.39300000000000002</c:v>
                </c:pt>
                <c:pt idx="802">
                  <c:v>-0.39600000000000002</c:v>
                </c:pt>
                <c:pt idx="803">
                  <c:v>-0.378</c:v>
                </c:pt>
                <c:pt idx="804">
                  <c:v>-0.39500000000000002</c:v>
                </c:pt>
                <c:pt idx="805">
                  <c:v>-0.40100000000000002</c:v>
                </c:pt>
                <c:pt idx="806">
                  <c:v>-0.41299999999999998</c:v>
                </c:pt>
                <c:pt idx="807">
                  <c:v>-0.40899999999999997</c:v>
                </c:pt>
                <c:pt idx="808">
                  <c:v>-0.41399999999999998</c:v>
                </c:pt>
                <c:pt idx="809">
                  <c:v>-0.40200000000000002</c:v>
                </c:pt>
                <c:pt idx="810">
                  <c:v>-0.38200000000000001</c:v>
                </c:pt>
                <c:pt idx="811">
                  <c:v>-0.376</c:v>
                </c:pt>
                <c:pt idx="812">
                  <c:v>-0.36599999999999999</c:v>
                </c:pt>
                <c:pt idx="813">
                  <c:v>-0.37</c:v>
                </c:pt>
                <c:pt idx="814">
                  <c:v>-0.37</c:v>
                </c:pt>
                <c:pt idx="815">
                  <c:v>-0.36399999999999999</c:v>
                </c:pt>
                <c:pt idx="816">
                  <c:v>-0.36299999999999999</c:v>
                </c:pt>
                <c:pt idx="817">
                  <c:v>-0.373</c:v>
                </c:pt>
                <c:pt idx="818">
                  <c:v>-0.36899999999999999</c:v>
                </c:pt>
                <c:pt idx="819">
                  <c:v>-0.35899999999999999</c:v>
                </c:pt>
                <c:pt idx="820">
                  <c:v>-0.32400000000000001</c:v>
                </c:pt>
                <c:pt idx="821">
                  <c:v>-0.32700000000000001</c:v>
                </c:pt>
                <c:pt idx="822">
                  <c:v>-0.313</c:v>
                </c:pt>
                <c:pt idx="823">
                  <c:v>-0.30599999999999999</c:v>
                </c:pt>
                <c:pt idx="824">
                  <c:v>-0.29799999999999999</c:v>
                </c:pt>
                <c:pt idx="825">
                  <c:v>-0.3</c:v>
                </c:pt>
                <c:pt idx="826">
                  <c:v>-0.28699999999999998</c:v>
                </c:pt>
                <c:pt idx="827">
                  <c:v>-0.308</c:v>
                </c:pt>
                <c:pt idx="828">
                  <c:v>-0.28199999999999997</c:v>
                </c:pt>
                <c:pt idx="829">
                  <c:v>-0.28100000000000003</c:v>
                </c:pt>
                <c:pt idx="830">
                  <c:v>-0.28199999999999997</c:v>
                </c:pt>
                <c:pt idx="831">
                  <c:v>-0.27200000000000002</c:v>
                </c:pt>
                <c:pt idx="832">
                  <c:v>-0.26</c:v>
                </c:pt>
                <c:pt idx="833">
                  <c:v>-0.25800000000000001</c:v>
                </c:pt>
                <c:pt idx="834">
                  <c:v>-0.255</c:v>
                </c:pt>
                <c:pt idx="835">
                  <c:v>-0.25</c:v>
                </c:pt>
                <c:pt idx="836">
                  <c:v>-0.248</c:v>
                </c:pt>
                <c:pt idx="837">
                  <c:v>-0.25</c:v>
                </c:pt>
                <c:pt idx="838">
                  <c:v>-0.247</c:v>
                </c:pt>
                <c:pt idx="839">
                  <c:v>-0.24399999999999999</c:v>
                </c:pt>
                <c:pt idx="840">
                  <c:v>-0.24199999999999999</c:v>
                </c:pt>
                <c:pt idx="841">
                  <c:v>-0.23699999999999999</c:v>
                </c:pt>
                <c:pt idx="842">
                  <c:v>-0.23499999999999999</c:v>
                </c:pt>
                <c:pt idx="843">
                  <c:v>-0.23200000000000001</c:v>
                </c:pt>
                <c:pt idx="844">
                  <c:v>-0.218</c:v>
                </c:pt>
                <c:pt idx="845">
                  <c:v>-0.21</c:v>
                </c:pt>
                <c:pt idx="846">
                  <c:v>-0.20699999999999999</c:v>
                </c:pt>
                <c:pt idx="847">
                  <c:v>-0.20899999999999999</c:v>
                </c:pt>
                <c:pt idx="848">
                  <c:v>-0.20499999999999999</c:v>
                </c:pt>
                <c:pt idx="849">
                  <c:v>-0.20399999999999999</c:v>
                </c:pt>
                <c:pt idx="850">
                  <c:v>-0.2</c:v>
                </c:pt>
                <c:pt idx="851">
                  <c:v>-0.192</c:v>
                </c:pt>
                <c:pt idx="852">
                  <c:v>-0.192</c:v>
                </c:pt>
                <c:pt idx="853">
                  <c:v>-0.189</c:v>
                </c:pt>
                <c:pt idx="854">
                  <c:v>-0.193</c:v>
                </c:pt>
                <c:pt idx="855">
                  <c:v>-0.19700000000000001</c:v>
                </c:pt>
                <c:pt idx="856">
                  <c:v>-0.19900000000000001</c:v>
                </c:pt>
                <c:pt idx="857">
                  <c:v>-0.19800000000000001</c:v>
                </c:pt>
                <c:pt idx="858">
                  <c:v>-0.19700000000000001</c:v>
                </c:pt>
                <c:pt idx="859">
                  <c:v>-0.19800000000000001</c:v>
                </c:pt>
                <c:pt idx="860">
                  <c:v>-0.193</c:v>
                </c:pt>
                <c:pt idx="861">
                  <c:v>-0.19600000000000001</c:v>
                </c:pt>
                <c:pt idx="862">
                  <c:v>-0.19500000000000001</c:v>
                </c:pt>
                <c:pt idx="863">
                  <c:v>-0.20899999999999999</c:v>
                </c:pt>
                <c:pt idx="864">
                  <c:v>-0.215</c:v>
                </c:pt>
                <c:pt idx="865">
                  <c:v>-0.20200000000000001</c:v>
                </c:pt>
                <c:pt idx="866">
                  <c:v>-0.19600000000000001</c:v>
                </c:pt>
                <c:pt idx="867">
                  <c:v>-0.19900000000000001</c:v>
                </c:pt>
                <c:pt idx="868">
                  <c:v>-0.19500000000000001</c:v>
                </c:pt>
                <c:pt idx="869">
                  <c:v>-0.19500000000000001</c:v>
                </c:pt>
                <c:pt idx="870">
                  <c:v>-0.19600000000000001</c:v>
                </c:pt>
                <c:pt idx="871">
                  <c:v>-0.20300000000000001</c:v>
                </c:pt>
                <c:pt idx="872">
                  <c:v>-0.2</c:v>
                </c:pt>
                <c:pt idx="873">
                  <c:v>-0.20499999999999999</c:v>
                </c:pt>
                <c:pt idx="874">
                  <c:v>-0.20399999999999999</c:v>
                </c:pt>
                <c:pt idx="875">
                  <c:v>-0.182</c:v>
                </c:pt>
                <c:pt idx="876">
                  <c:v>-0.17899999999999999</c:v>
                </c:pt>
                <c:pt idx="877">
                  <c:v>-0.17599999999999999</c:v>
                </c:pt>
                <c:pt idx="878">
                  <c:v>-0.17699999999999999</c:v>
                </c:pt>
                <c:pt idx="879">
                  <c:v>-0.17100000000000001</c:v>
                </c:pt>
                <c:pt idx="880">
                  <c:v>-0.17</c:v>
                </c:pt>
                <c:pt idx="881">
                  <c:v>-0.17299999999999999</c:v>
                </c:pt>
                <c:pt idx="882">
                  <c:v>-0.17399999999999999</c:v>
                </c:pt>
                <c:pt idx="883">
                  <c:v>-0.17299999999999999</c:v>
                </c:pt>
                <c:pt idx="884">
                  <c:v>-0.17299999999999999</c:v>
                </c:pt>
                <c:pt idx="885">
                  <c:v>-0.17499999999999999</c:v>
                </c:pt>
                <c:pt idx="886">
                  <c:v>-0.17</c:v>
                </c:pt>
                <c:pt idx="887">
                  <c:v>-0.17699999999999999</c:v>
                </c:pt>
                <c:pt idx="888">
                  <c:v>-0.184</c:v>
                </c:pt>
                <c:pt idx="889">
                  <c:v>-0.16</c:v>
                </c:pt>
                <c:pt idx="890">
                  <c:v>-0.14799999999999999</c:v>
                </c:pt>
                <c:pt idx="891">
                  <c:v>-0.13900000000000001</c:v>
                </c:pt>
                <c:pt idx="892">
                  <c:v>-0.13500000000000001</c:v>
                </c:pt>
                <c:pt idx="893">
                  <c:v>-0.13500000000000001</c:v>
                </c:pt>
                <c:pt idx="894">
                  <c:v>-0.14199999999999999</c:v>
                </c:pt>
                <c:pt idx="895">
                  <c:v>-0.14899999999999999</c:v>
                </c:pt>
                <c:pt idx="896">
                  <c:v>-0.153</c:v>
                </c:pt>
                <c:pt idx="897">
                  <c:v>-0.154</c:v>
                </c:pt>
                <c:pt idx="898">
                  <c:v>-0.155</c:v>
                </c:pt>
                <c:pt idx="899">
                  <c:v>-0.16</c:v>
                </c:pt>
                <c:pt idx="900">
                  <c:v>-0.16800000000000001</c:v>
                </c:pt>
                <c:pt idx="901">
                  <c:v>-0.16900000000000001</c:v>
                </c:pt>
                <c:pt idx="902">
                  <c:v>-0.159</c:v>
                </c:pt>
                <c:pt idx="903">
                  <c:v>-0.155</c:v>
                </c:pt>
                <c:pt idx="904">
                  <c:v>-0.157</c:v>
                </c:pt>
                <c:pt idx="905">
                  <c:v>-0.161</c:v>
                </c:pt>
                <c:pt idx="906">
                  <c:v>-0.16200000000000001</c:v>
                </c:pt>
                <c:pt idx="907">
                  <c:v>-0.161</c:v>
                </c:pt>
                <c:pt idx="908">
                  <c:v>-0.159</c:v>
                </c:pt>
                <c:pt idx="909">
                  <c:v>-0.15</c:v>
                </c:pt>
                <c:pt idx="910">
                  <c:v>-0.15</c:v>
                </c:pt>
                <c:pt idx="911">
                  <c:v>-0.14899999999999999</c:v>
                </c:pt>
                <c:pt idx="912">
                  <c:v>-0.154</c:v>
                </c:pt>
                <c:pt idx="913">
                  <c:v>-0.159</c:v>
                </c:pt>
                <c:pt idx="914">
                  <c:v>-0.156</c:v>
                </c:pt>
                <c:pt idx="915">
                  <c:v>-0.157</c:v>
                </c:pt>
                <c:pt idx="916">
                  <c:v>-0.154</c:v>
                </c:pt>
                <c:pt idx="917">
                  <c:v>-0.153</c:v>
                </c:pt>
                <c:pt idx="918">
                  <c:v>-0.159</c:v>
                </c:pt>
                <c:pt idx="919">
                  <c:v>-0.158</c:v>
                </c:pt>
                <c:pt idx="920">
                  <c:v>-0.156</c:v>
                </c:pt>
                <c:pt idx="921">
                  <c:v>-0.14899999999999999</c:v>
                </c:pt>
                <c:pt idx="922">
                  <c:v>-0.14799999999999999</c:v>
                </c:pt>
                <c:pt idx="923">
                  <c:v>-0.153</c:v>
                </c:pt>
                <c:pt idx="924">
                  <c:v>-0.16200000000000001</c:v>
                </c:pt>
                <c:pt idx="925">
                  <c:v>-0.17</c:v>
                </c:pt>
                <c:pt idx="926">
                  <c:v>-0.17199999999999999</c:v>
                </c:pt>
                <c:pt idx="927">
                  <c:v>-0.16300000000000001</c:v>
                </c:pt>
                <c:pt idx="928">
                  <c:v>-0.153</c:v>
                </c:pt>
                <c:pt idx="929">
                  <c:v>-0.14899999999999999</c:v>
                </c:pt>
                <c:pt idx="930">
                  <c:v>-0.14099999999999999</c:v>
                </c:pt>
                <c:pt idx="931">
                  <c:v>-0.155</c:v>
                </c:pt>
                <c:pt idx="932">
                  <c:v>-0.16600000000000001</c:v>
                </c:pt>
                <c:pt idx="933">
                  <c:v>-0.17399999999999999</c:v>
                </c:pt>
                <c:pt idx="934">
                  <c:v>-0.182</c:v>
                </c:pt>
                <c:pt idx="935">
                  <c:v>-0.184</c:v>
                </c:pt>
                <c:pt idx="936">
                  <c:v>-0.17499999999999999</c:v>
                </c:pt>
                <c:pt idx="937">
                  <c:v>-0.17199999999999999</c:v>
                </c:pt>
                <c:pt idx="938">
                  <c:v>-0.159</c:v>
                </c:pt>
                <c:pt idx="939">
                  <c:v>-0.16</c:v>
                </c:pt>
                <c:pt idx="940">
                  <c:v>-0.157</c:v>
                </c:pt>
                <c:pt idx="941">
                  <c:v>-0.154</c:v>
                </c:pt>
                <c:pt idx="942">
                  <c:v>-0.14499999999999999</c:v>
                </c:pt>
                <c:pt idx="943">
                  <c:v>-0.14000000000000001</c:v>
                </c:pt>
                <c:pt idx="944">
                  <c:v>-0.13200000000000001</c:v>
                </c:pt>
                <c:pt idx="945">
                  <c:v>-0.14000000000000001</c:v>
                </c:pt>
                <c:pt idx="946">
                  <c:v>-0.13600000000000001</c:v>
                </c:pt>
                <c:pt idx="947">
                  <c:v>-0.14199999999999999</c:v>
                </c:pt>
                <c:pt idx="948">
                  <c:v>-0.14299999999999999</c:v>
                </c:pt>
                <c:pt idx="949">
                  <c:v>-0.14599999999999999</c:v>
                </c:pt>
                <c:pt idx="950">
                  <c:v>-0.156</c:v>
                </c:pt>
                <c:pt idx="951">
                  <c:v>-0.153</c:v>
                </c:pt>
                <c:pt idx="952">
                  <c:v>-0.14799999999999999</c:v>
                </c:pt>
                <c:pt idx="953">
                  <c:v>-0.157</c:v>
                </c:pt>
                <c:pt idx="954">
                  <c:v>-0.14899999999999999</c:v>
                </c:pt>
                <c:pt idx="955">
                  <c:v>-0.14699999999999999</c:v>
                </c:pt>
                <c:pt idx="956">
                  <c:v>-0.14099999999999999</c:v>
                </c:pt>
                <c:pt idx="957">
                  <c:v>-0.13900000000000001</c:v>
                </c:pt>
                <c:pt idx="958">
                  <c:v>-0.14099999999999999</c:v>
                </c:pt>
                <c:pt idx="959">
                  <c:v>-0.14000000000000001</c:v>
                </c:pt>
                <c:pt idx="960">
                  <c:v>-0.13200000000000001</c:v>
                </c:pt>
                <c:pt idx="961">
                  <c:v>-0.13200000000000001</c:v>
                </c:pt>
                <c:pt idx="962">
                  <c:v>-0.123</c:v>
                </c:pt>
                <c:pt idx="963">
                  <c:v>-0.123</c:v>
                </c:pt>
                <c:pt idx="964">
                  <c:v>-0.128</c:v>
                </c:pt>
                <c:pt idx="965">
                  <c:v>-0.11899999999999999</c:v>
                </c:pt>
                <c:pt idx="966">
                  <c:v>-0.11899999999999999</c:v>
                </c:pt>
                <c:pt idx="967">
                  <c:v>-0.11899999999999999</c:v>
                </c:pt>
                <c:pt idx="968">
                  <c:v>-0.114</c:v>
                </c:pt>
                <c:pt idx="969">
                  <c:v>-0.113</c:v>
                </c:pt>
                <c:pt idx="970">
                  <c:v>-0.123</c:v>
                </c:pt>
                <c:pt idx="971">
                  <c:v>-0.128</c:v>
                </c:pt>
                <c:pt idx="972">
                  <c:v>-0.124</c:v>
                </c:pt>
                <c:pt idx="973">
                  <c:v>-0.114</c:v>
                </c:pt>
                <c:pt idx="974">
                  <c:v>-0.113</c:v>
                </c:pt>
                <c:pt idx="975">
                  <c:v>-0.121</c:v>
                </c:pt>
                <c:pt idx="976">
                  <c:v>-0.11799999999999999</c:v>
                </c:pt>
                <c:pt idx="977">
                  <c:v>-0.123</c:v>
                </c:pt>
                <c:pt idx="978">
                  <c:v>-0.126</c:v>
                </c:pt>
                <c:pt idx="979">
                  <c:v>-0.121</c:v>
                </c:pt>
                <c:pt idx="980">
                  <c:v>-0.122</c:v>
                </c:pt>
                <c:pt idx="981">
                  <c:v>-0.115</c:v>
                </c:pt>
                <c:pt idx="982">
                  <c:v>-0.108</c:v>
                </c:pt>
                <c:pt idx="983">
                  <c:v>-0.11799999999999999</c:v>
                </c:pt>
                <c:pt idx="984">
                  <c:v>-0.115</c:v>
                </c:pt>
                <c:pt idx="985">
                  <c:v>-0.111</c:v>
                </c:pt>
                <c:pt idx="986">
                  <c:v>-9.8000000000000004E-2</c:v>
                </c:pt>
                <c:pt idx="987">
                  <c:v>-0.105</c:v>
                </c:pt>
                <c:pt idx="988">
                  <c:v>-8.8999999999999996E-2</c:v>
                </c:pt>
                <c:pt idx="989">
                  <c:v>-9.1999999999999998E-2</c:v>
                </c:pt>
                <c:pt idx="990">
                  <c:v>-8.8999999999999996E-2</c:v>
                </c:pt>
                <c:pt idx="991">
                  <c:v>-8.5999999999999993E-2</c:v>
                </c:pt>
                <c:pt idx="992">
                  <c:v>-9.5000000000000001E-2</c:v>
                </c:pt>
                <c:pt idx="993">
                  <c:v>-0.09</c:v>
                </c:pt>
                <c:pt idx="994">
                  <c:v>-9.1999999999999998E-2</c:v>
                </c:pt>
                <c:pt idx="995">
                  <c:v>-0.111</c:v>
                </c:pt>
                <c:pt idx="996">
                  <c:v>-0.112</c:v>
                </c:pt>
                <c:pt idx="997">
                  <c:v>-0.10299999999999999</c:v>
                </c:pt>
                <c:pt idx="998">
                  <c:v>-0.10199999999999999</c:v>
                </c:pt>
                <c:pt idx="999">
                  <c:v>-0.10199999999999999</c:v>
                </c:pt>
                <c:pt idx="1000">
                  <c:v>-0.106</c:v>
                </c:pt>
                <c:pt idx="1001">
                  <c:v>-0.111</c:v>
                </c:pt>
                <c:pt idx="1002">
                  <c:v>-0.126</c:v>
                </c:pt>
                <c:pt idx="1003">
                  <c:v>-0.128</c:v>
                </c:pt>
                <c:pt idx="1004">
                  <c:v>-0.128</c:v>
                </c:pt>
                <c:pt idx="1005">
                  <c:v>-0.13200000000000001</c:v>
                </c:pt>
                <c:pt idx="1006">
                  <c:v>-0.13900000000000001</c:v>
                </c:pt>
                <c:pt idx="1007">
                  <c:v>-0.14299999999999999</c:v>
                </c:pt>
                <c:pt idx="1008">
                  <c:v>-0.14499999999999999</c:v>
                </c:pt>
                <c:pt idx="1009">
                  <c:v>-0.14799999999999999</c:v>
                </c:pt>
                <c:pt idx="1010">
                  <c:v>-0.151</c:v>
                </c:pt>
                <c:pt idx="1011">
                  <c:v>-0.14599999999999999</c:v>
                </c:pt>
                <c:pt idx="1012">
                  <c:v>-0.14699999999999999</c:v>
                </c:pt>
                <c:pt idx="1013">
                  <c:v>-0.14799999999999999</c:v>
                </c:pt>
                <c:pt idx="1014">
                  <c:v>-0.14599999999999999</c:v>
                </c:pt>
                <c:pt idx="1015">
                  <c:v>-0.14899999999999999</c:v>
                </c:pt>
                <c:pt idx="1016">
                  <c:v>-0.14899999999999999</c:v>
                </c:pt>
                <c:pt idx="1017">
                  <c:v>-0.14899999999999999</c:v>
                </c:pt>
                <c:pt idx="1018">
                  <c:v>-0.14699999999999999</c:v>
                </c:pt>
                <c:pt idx="1019">
                  <c:v>-0.14199999999999999</c:v>
                </c:pt>
                <c:pt idx="1020">
                  <c:v>-0.14799999999999999</c:v>
                </c:pt>
                <c:pt idx="1021">
                  <c:v>-0.15</c:v>
                </c:pt>
                <c:pt idx="1022">
                  <c:v>-0.14899999999999999</c:v>
                </c:pt>
                <c:pt idx="1023">
                  <c:v>-0.153</c:v>
                </c:pt>
                <c:pt idx="1024">
                  <c:v>-0.152</c:v>
                </c:pt>
                <c:pt idx="1025">
                  <c:v>-0.153</c:v>
                </c:pt>
                <c:pt idx="1026">
                  <c:v>-0.156</c:v>
                </c:pt>
                <c:pt idx="1027">
                  <c:v>-0.157</c:v>
                </c:pt>
                <c:pt idx="1028">
                  <c:v>-0.158</c:v>
                </c:pt>
                <c:pt idx="1029">
                  <c:v>-0.156</c:v>
                </c:pt>
                <c:pt idx="1030">
                  <c:v>-0.153</c:v>
                </c:pt>
                <c:pt idx="1031">
                  <c:v>-0.14799999999999999</c:v>
                </c:pt>
                <c:pt idx="1032">
                  <c:v>-0.14599999999999999</c:v>
                </c:pt>
                <c:pt idx="1033">
                  <c:v>-0.14399999999999999</c:v>
                </c:pt>
                <c:pt idx="1034">
                  <c:v>-0.14399999999999999</c:v>
                </c:pt>
                <c:pt idx="1035">
                  <c:v>-0.14199999999999999</c:v>
                </c:pt>
                <c:pt idx="1036">
                  <c:v>-0.14199999999999999</c:v>
                </c:pt>
                <c:pt idx="1037">
                  <c:v>-0.14099999999999999</c:v>
                </c:pt>
                <c:pt idx="1038">
                  <c:v>-0.14399999999999999</c:v>
                </c:pt>
                <c:pt idx="1039">
                  <c:v>-0.13900000000000001</c:v>
                </c:pt>
                <c:pt idx="1040">
                  <c:v>-0.14099999999999999</c:v>
                </c:pt>
                <c:pt idx="1041">
                  <c:v>-0.14899999999999999</c:v>
                </c:pt>
                <c:pt idx="1042">
                  <c:v>-0.14899999999999999</c:v>
                </c:pt>
                <c:pt idx="1043">
                  <c:v>-0.157</c:v>
                </c:pt>
                <c:pt idx="1044">
                  <c:v>-0.156</c:v>
                </c:pt>
                <c:pt idx="1045">
                  <c:v>-0.16200000000000001</c:v>
                </c:pt>
                <c:pt idx="1046">
                  <c:v>-0.156</c:v>
                </c:pt>
                <c:pt idx="1047">
                  <c:v>-0.16</c:v>
                </c:pt>
                <c:pt idx="1048">
                  <c:v>-0.16700000000000001</c:v>
                </c:pt>
                <c:pt idx="1049">
                  <c:v>-0.16600000000000001</c:v>
                </c:pt>
                <c:pt idx="1050">
                  <c:v>-0.16800000000000001</c:v>
                </c:pt>
                <c:pt idx="1051">
                  <c:v>-0.16700000000000001</c:v>
                </c:pt>
                <c:pt idx="1052">
                  <c:v>-0.16500000000000001</c:v>
                </c:pt>
                <c:pt idx="1053">
                  <c:v>-0.17199999999999999</c:v>
                </c:pt>
                <c:pt idx="1054">
                  <c:v>-0.16700000000000001</c:v>
                </c:pt>
                <c:pt idx="1055">
                  <c:v>-0.16900000000000001</c:v>
                </c:pt>
                <c:pt idx="1056">
                  <c:v>-0.16900000000000001</c:v>
                </c:pt>
                <c:pt idx="1057">
                  <c:v>-0.16800000000000001</c:v>
                </c:pt>
                <c:pt idx="1058">
                  <c:v>-0.17100000000000001</c:v>
                </c:pt>
                <c:pt idx="1059">
                  <c:v>-0.16600000000000001</c:v>
                </c:pt>
                <c:pt idx="1060">
                  <c:v>-0.17699999999999999</c:v>
                </c:pt>
                <c:pt idx="1061">
                  <c:v>-0.17599999999999999</c:v>
                </c:pt>
                <c:pt idx="1062">
                  <c:v>-0.17799999999999999</c:v>
                </c:pt>
                <c:pt idx="1063">
                  <c:v>-0.17</c:v>
                </c:pt>
                <c:pt idx="1064">
                  <c:v>-0.17299999999999999</c:v>
                </c:pt>
                <c:pt idx="1065">
                  <c:v>-0.17599999999999999</c:v>
                </c:pt>
                <c:pt idx="1066">
                  <c:v>-0.17499999999999999</c:v>
                </c:pt>
                <c:pt idx="1067">
                  <c:v>-0.17299999999999999</c:v>
                </c:pt>
                <c:pt idx="1068">
                  <c:v>-0.17100000000000001</c:v>
                </c:pt>
                <c:pt idx="1069">
                  <c:v>-0.17199999999999999</c:v>
                </c:pt>
                <c:pt idx="1070">
                  <c:v>-0.17299999999999999</c:v>
                </c:pt>
                <c:pt idx="1071">
                  <c:v>-0.17599999999999999</c:v>
                </c:pt>
                <c:pt idx="1072">
                  <c:v>-0.17100000000000001</c:v>
                </c:pt>
                <c:pt idx="1073">
                  <c:v>-0.17100000000000001</c:v>
                </c:pt>
                <c:pt idx="1074">
                  <c:v>-0.123</c:v>
                </c:pt>
                <c:pt idx="1075">
                  <c:v>-0.125</c:v>
                </c:pt>
                <c:pt idx="1076">
                  <c:v>-0.11799999999999999</c:v>
                </c:pt>
                <c:pt idx="1077">
                  <c:v>-0.11799999999999999</c:v>
                </c:pt>
                <c:pt idx="1078">
                  <c:v>-0.121</c:v>
                </c:pt>
                <c:pt idx="1079">
                  <c:v>-0.115</c:v>
                </c:pt>
                <c:pt idx="1080">
                  <c:v>-0.13</c:v>
                </c:pt>
                <c:pt idx="1081">
                  <c:v>-0.14399999999999999</c:v>
                </c:pt>
                <c:pt idx="1082">
                  <c:v>-0.13900000000000001</c:v>
                </c:pt>
                <c:pt idx="1083">
                  <c:v>-0.13800000000000001</c:v>
                </c:pt>
                <c:pt idx="1084">
                  <c:v>-0.13200000000000001</c:v>
                </c:pt>
                <c:pt idx="1085">
                  <c:v>-0.14199999999999999</c:v>
                </c:pt>
                <c:pt idx="1086">
                  <c:v>-0.17399999999999999</c:v>
                </c:pt>
                <c:pt idx="1087">
                  <c:v>-0.14699999999999999</c:v>
                </c:pt>
                <c:pt idx="1088">
                  <c:v>-0.153</c:v>
                </c:pt>
                <c:pt idx="1089">
                  <c:v>-0.13400000000000001</c:v>
                </c:pt>
                <c:pt idx="1090">
                  <c:v>-0.13600000000000001</c:v>
                </c:pt>
                <c:pt idx="1091">
                  <c:v>-0.127</c:v>
                </c:pt>
                <c:pt idx="1092">
                  <c:v>-0.126</c:v>
                </c:pt>
                <c:pt idx="1093">
                  <c:v>-0.121</c:v>
                </c:pt>
                <c:pt idx="1094">
                  <c:v>-0.122</c:v>
                </c:pt>
                <c:pt idx="1095">
                  <c:v>-0.122</c:v>
                </c:pt>
                <c:pt idx="1096">
                  <c:v>-0.11899999999999999</c:v>
                </c:pt>
                <c:pt idx="1097">
                  <c:v>-0.128</c:v>
                </c:pt>
                <c:pt idx="1098">
                  <c:v>-0.13800000000000001</c:v>
                </c:pt>
                <c:pt idx="1099">
                  <c:v>-0.13700000000000001</c:v>
                </c:pt>
                <c:pt idx="1100">
                  <c:v>-0.14299999999999999</c:v>
                </c:pt>
                <c:pt idx="1101">
                  <c:v>-0.14899999999999999</c:v>
                </c:pt>
                <c:pt idx="1102">
                  <c:v>-0.14799999999999999</c:v>
                </c:pt>
                <c:pt idx="1103">
                  <c:v>-0.151</c:v>
                </c:pt>
                <c:pt idx="1104">
                  <c:v>-0.14099999999999999</c:v>
                </c:pt>
                <c:pt idx="1105">
                  <c:v>-0.14199999999999999</c:v>
                </c:pt>
                <c:pt idx="1106">
                  <c:v>-0.13800000000000001</c:v>
                </c:pt>
                <c:pt idx="1107">
                  <c:v>-0.13400000000000001</c:v>
                </c:pt>
                <c:pt idx="1108">
                  <c:v>-0.128</c:v>
                </c:pt>
                <c:pt idx="1109">
                  <c:v>-0.128</c:v>
                </c:pt>
                <c:pt idx="1110">
                  <c:v>-0.13200000000000001</c:v>
                </c:pt>
                <c:pt idx="1111">
                  <c:v>-0.13400000000000001</c:v>
                </c:pt>
                <c:pt idx="1112">
                  <c:v>-0.14299999999999999</c:v>
                </c:pt>
                <c:pt idx="1113">
                  <c:v>-0.14299999999999999</c:v>
                </c:pt>
                <c:pt idx="1114">
                  <c:v>-0.14899999999999999</c:v>
                </c:pt>
                <c:pt idx="1115">
                  <c:v>-0.14399999999999999</c:v>
                </c:pt>
                <c:pt idx="1116">
                  <c:v>-0.14299999999999999</c:v>
                </c:pt>
                <c:pt idx="1117">
                  <c:v>-0.14199999999999999</c:v>
                </c:pt>
                <c:pt idx="1118">
                  <c:v>-0.14199999999999999</c:v>
                </c:pt>
                <c:pt idx="1119">
                  <c:v>-0.14299999999999999</c:v>
                </c:pt>
                <c:pt idx="1120">
                  <c:v>-0.14599999999999999</c:v>
                </c:pt>
                <c:pt idx="1121">
                  <c:v>-0.15</c:v>
                </c:pt>
                <c:pt idx="1122">
                  <c:v>-0.14899999999999999</c:v>
                </c:pt>
                <c:pt idx="1123">
                  <c:v>-0.151</c:v>
                </c:pt>
                <c:pt idx="1124">
                  <c:v>-0.154</c:v>
                </c:pt>
                <c:pt idx="1125">
                  <c:v>-0.155</c:v>
                </c:pt>
                <c:pt idx="1126">
                  <c:v>-0.156</c:v>
                </c:pt>
                <c:pt idx="1127">
                  <c:v>-0.16200000000000001</c:v>
                </c:pt>
                <c:pt idx="1128">
                  <c:v>-0.156</c:v>
                </c:pt>
                <c:pt idx="1129">
                  <c:v>-0.15</c:v>
                </c:pt>
                <c:pt idx="1130">
                  <c:v>-0.156</c:v>
                </c:pt>
                <c:pt idx="1131">
                  <c:v>-0.151</c:v>
                </c:pt>
                <c:pt idx="1132">
                  <c:v>-0.14599999999999999</c:v>
                </c:pt>
                <c:pt idx="1133">
                  <c:v>-0.14599999999999999</c:v>
                </c:pt>
                <c:pt idx="1134">
                  <c:v>-0.15</c:v>
                </c:pt>
                <c:pt idx="1135">
                  <c:v>-0.15</c:v>
                </c:pt>
                <c:pt idx="1136">
                  <c:v>-0.14199999999999999</c:v>
                </c:pt>
                <c:pt idx="1137">
                  <c:v>-0.13600000000000001</c:v>
                </c:pt>
                <c:pt idx="1138">
                  <c:v>-0.13400000000000001</c:v>
                </c:pt>
                <c:pt idx="1139">
                  <c:v>-0.127</c:v>
                </c:pt>
                <c:pt idx="1140">
                  <c:v>-0.127</c:v>
                </c:pt>
                <c:pt idx="1141">
                  <c:v>-0.122</c:v>
                </c:pt>
                <c:pt idx="1142">
                  <c:v>-0.122</c:v>
                </c:pt>
                <c:pt idx="1143">
                  <c:v>-0.124</c:v>
                </c:pt>
                <c:pt idx="1144">
                  <c:v>-0.127</c:v>
                </c:pt>
                <c:pt idx="1145">
                  <c:v>-0.127</c:v>
                </c:pt>
                <c:pt idx="1146">
                  <c:v>-0.125</c:v>
                </c:pt>
                <c:pt idx="1147">
                  <c:v>-0.11799999999999999</c:v>
                </c:pt>
                <c:pt idx="1148">
                  <c:v>-0.111</c:v>
                </c:pt>
                <c:pt idx="1149">
                  <c:v>-0.115</c:v>
                </c:pt>
                <c:pt idx="1150">
                  <c:v>-0.11600000000000001</c:v>
                </c:pt>
                <c:pt idx="1151">
                  <c:v>-0.11799999999999999</c:v>
                </c:pt>
                <c:pt idx="1152">
                  <c:v>-0.122</c:v>
                </c:pt>
                <c:pt idx="1153">
                  <c:v>-0.11899999999999999</c:v>
                </c:pt>
                <c:pt idx="1154">
                  <c:v>-0.121</c:v>
                </c:pt>
                <c:pt idx="1155">
                  <c:v>-0.122</c:v>
                </c:pt>
                <c:pt idx="1156">
                  <c:v>-0.11799999999999999</c:v>
                </c:pt>
                <c:pt idx="1157">
                  <c:v>-0.13300000000000001</c:v>
                </c:pt>
                <c:pt idx="1158">
                  <c:v>-0.13200000000000001</c:v>
                </c:pt>
                <c:pt idx="1159">
                  <c:v>-0.129</c:v>
                </c:pt>
                <c:pt idx="1160">
                  <c:v>-0.128</c:v>
                </c:pt>
                <c:pt idx="1161">
                  <c:v>-0.126</c:v>
                </c:pt>
                <c:pt idx="1162">
                  <c:v>-0.13800000000000001</c:v>
                </c:pt>
                <c:pt idx="1163">
                  <c:v>-0.13600000000000001</c:v>
                </c:pt>
                <c:pt idx="1164">
                  <c:v>-0.129</c:v>
                </c:pt>
                <c:pt idx="1165">
                  <c:v>-0.127</c:v>
                </c:pt>
                <c:pt idx="1166">
                  <c:v>-0.124</c:v>
                </c:pt>
                <c:pt idx="1167">
                  <c:v>-0.125</c:v>
                </c:pt>
                <c:pt idx="1168">
                  <c:v>-0.121</c:v>
                </c:pt>
                <c:pt idx="1169">
                  <c:v>-0.11600000000000001</c:v>
                </c:pt>
                <c:pt idx="1170">
                  <c:v>-0.129</c:v>
                </c:pt>
                <c:pt idx="1171">
                  <c:v>-0.13400000000000001</c:v>
                </c:pt>
                <c:pt idx="1172">
                  <c:v>-0.13400000000000001</c:v>
                </c:pt>
                <c:pt idx="1173">
                  <c:v>-0.13900000000000001</c:v>
                </c:pt>
                <c:pt idx="1174">
                  <c:v>-0.13600000000000001</c:v>
                </c:pt>
                <c:pt idx="1175">
                  <c:v>-0.13</c:v>
                </c:pt>
                <c:pt idx="1176">
                  <c:v>-0.129</c:v>
                </c:pt>
                <c:pt idx="1177">
                  <c:v>-0.127</c:v>
                </c:pt>
                <c:pt idx="1178">
                  <c:v>-0.124</c:v>
                </c:pt>
                <c:pt idx="1179">
                  <c:v>-0.126</c:v>
                </c:pt>
                <c:pt idx="1180">
                  <c:v>-0.124</c:v>
                </c:pt>
                <c:pt idx="1181">
                  <c:v>-0.14899999999999999</c:v>
                </c:pt>
                <c:pt idx="1182">
                  <c:v>-0.151</c:v>
                </c:pt>
                <c:pt idx="1183">
                  <c:v>-0.153</c:v>
                </c:pt>
                <c:pt idx="1184">
                  <c:v>-0.152</c:v>
                </c:pt>
                <c:pt idx="1185">
                  <c:v>-0.14699999999999999</c:v>
                </c:pt>
                <c:pt idx="1186">
                  <c:v>-0.14899999999999999</c:v>
                </c:pt>
                <c:pt idx="1187">
                  <c:v>-0.152</c:v>
                </c:pt>
                <c:pt idx="1188">
                  <c:v>-0.151</c:v>
                </c:pt>
                <c:pt idx="1189">
                  <c:v>-0.14799999999999999</c:v>
                </c:pt>
                <c:pt idx="1190">
                  <c:v>-0.153</c:v>
                </c:pt>
                <c:pt idx="1191">
                  <c:v>-0.154</c:v>
                </c:pt>
                <c:pt idx="1192">
                  <c:v>-0.158</c:v>
                </c:pt>
                <c:pt idx="1193">
                  <c:v>-0.16200000000000001</c:v>
                </c:pt>
                <c:pt idx="1194">
                  <c:v>-0.17299999999999999</c:v>
                </c:pt>
                <c:pt idx="1195">
                  <c:v>-0.183</c:v>
                </c:pt>
                <c:pt idx="1196">
                  <c:v>-0.188</c:v>
                </c:pt>
                <c:pt idx="1197">
                  <c:v>-0.19</c:v>
                </c:pt>
                <c:pt idx="1198">
                  <c:v>-0.185</c:v>
                </c:pt>
                <c:pt idx="1199">
                  <c:v>-0.183</c:v>
                </c:pt>
                <c:pt idx="1200">
                  <c:v>-0.187</c:v>
                </c:pt>
                <c:pt idx="1201">
                  <c:v>-0.192</c:v>
                </c:pt>
                <c:pt idx="1202">
                  <c:v>-0.192</c:v>
                </c:pt>
                <c:pt idx="1203">
                  <c:v>-0.192</c:v>
                </c:pt>
                <c:pt idx="1204">
                  <c:v>-0.192</c:v>
                </c:pt>
                <c:pt idx="1205">
                  <c:v>-0.189</c:v>
                </c:pt>
                <c:pt idx="1206">
                  <c:v>-0.185</c:v>
                </c:pt>
                <c:pt idx="1207">
                  <c:v>-0.184</c:v>
                </c:pt>
                <c:pt idx="1208">
                  <c:v>-0.17899999999999999</c:v>
                </c:pt>
                <c:pt idx="1209">
                  <c:v>-0.182</c:v>
                </c:pt>
                <c:pt idx="1210">
                  <c:v>-0.188</c:v>
                </c:pt>
                <c:pt idx="1211">
                  <c:v>-0.183</c:v>
                </c:pt>
                <c:pt idx="1212">
                  <c:v>-0.183</c:v>
                </c:pt>
                <c:pt idx="1213">
                  <c:v>-0.186</c:v>
                </c:pt>
                <c:pt idx="1214">
                  <c:v>-0.188</c:v>
                </c:pt>
                <c:pt idx="1215">
                  <c:v>-0.19400000000000001</c:v>
                </c:pt>
                <c:pt idx="1216">
                  <c:v>-0.19400000000000001</c:v>
                </c:pt>
                <c:pt idx="1217">
                  <c:v>-0.19400000000000001</c:v>
                </c:pt>
                <c:pt idx="1218">
                  <c:v>-0.192</c:v>
                </c:pt>
                <c:pt idx="1219">
                  <c:v>-0.19700000000000001</c:v>
                </c:pt>
                <c:pt idx="1220">
                  <c:v>-0.19500000000000001</c:v>
                </c:pt>
                <c:pt idx="1221">
                  <c:v>-0.2</c:v>
                </c:pt>
                <c:pt idx="1222">
                  <c:v>-0.19800000000000001</c:v>
                </c:pt>
                <c:pt idx="1223">
                  <c:v>-0.20599999999999999</c:v>
                </c:pt>
                <c:pt idx="1224">
                  <c:v>-0.20599999999999999</c:v>
                </c:pt>
                <c:pt idx="1225">
                  <c:v>-0.20300000000000001</c:v>
                </c:pt>
                <c:pt idx="1226">
                  <c:v>-0.20200000000000001</c:v>
                </c:pt>
                <c:pt idx="1227">
                  <c:v>-0.19600000000000001</c:v>
                </c:pt>
                <c:pt idx="1228">
                  <c:v>-0.19600000000000001</c:v>
                </c:pt>
                <c:pt idx="1229">
                  <c:v>-0.19800000000000001</c:v>
                </c:pt>
                <c:pt idx="1230">
                  <c:v>-0.19600000000000001</c:v>
                </c:pt>
                <c:pt idx="1231">
                  <c:v>-0.19600000000000001</c:v>
                </c:pt>
                <c:pt idx="1232">
                  <c:v>-0.19600000000000001</c:v>
                </c:pt>
                <c:pt idx="1233">
                  <c:v>-0.17499999999999999</c:v>
                </c:pt>
                <c:pt idx="1234">
                  <c:v>-0.17499999999999999</c:v>
                </c:pt>
                <c:pt idx="1235">
                  <c:v>-0.17899999999999999</c:v>
                </c:pt>
                <c:pt idx="1236">
                  <c:v>-0.183</c:v>
                </c:pt>
                <c:pt idx="1237">
                  <c:v>-0.182</c:v>
                </c:pt>
                <c:pt idx="1238">
                  <c:v>-0.186</c:v>
                </c:pt>
                <c:pt idx="1239">
                  <c:v>-0.187</c:v>
                </c:pt>
                <c:pt idx="1240">
                  <c:v>-0.191</c:v>
                </c:pt>
                <c:pt idx="1241">
                  <c:v>-0.185</c:v>
                </c:pt>
                <c:pt idx="1242">
                  <c:v>-0.17899999999999999</c:v>
                </c:pt>
                <c:pt idx="1243">
                  <c:v>-0.17100000000000001</c:v>
                </c:pt>
                <c:pt idx="1244">
                  <c:v>-0.17199999999999999</c:v>
                </c:pt>
                <c:pt idx="1245">
                  <c:v>-0.17299999999999999</c:v>
                </c:pt>
                <c:pt idx="1246">
                  <c:v>-0.17</c:v>
                </c:pt>
                <c:pt idx="1247">
                  <c:v>-0.16400000000000001</c:v>
                </c:pt>
                <c:pt idx="1248">
                  <c:v>-0.16900000000000001</c:v>
                </c:pt>
                <c:pt idx="1249">
                  <c:v>-0.17499999999999999</c:v>
                </c:pt>
                <c:pt idx="1250">
                  <c:v>-0.16600000000000001</c:v>
                </c:pt>
                <c:pt idx="1251">
                  <c:v>-0.16600000000000001</c:v>
                </c:pt>
                <c:pt idx="1252">
                  <c:v>-0.16800000000000001</c:v>
                </c:pt>
                <c:pt idx="1253">
                  <c:v>-0.16300000000000001</c:v>
                </c:pt>
                <c:pt idx="1254">
                  <c:v>-0.16500000000000001</c:v>
                </c:pt>
                <c:pt idx="1255">
                  <c:v>-0.17699999999999999</c:v>
                </c:pt>
                <c:pt idx="1256">
                  <c:v>-0.17299999999999999</c:v>
                </c:pt>
                <c:pt idx="1257">
                  <c:v>-0.16700000000000001</c:v>
                </c:pt>
                <c:pt idx="1258">
                  <c:v>-0.16900000000000001</c:v>
                </c:pt>
                <c:pt idx="1259">
                  <c:v>-0.17599999999999999</c:v>
                </c:pt>
                <c:pt idx="1260">
                  <c:v>-0.17399999999999999</c:v>
                </c:pt>
                <c:pt idx="1261">
                  <c:v>-0.17499999999999999</c:v>
                </c:pt>
                <c:pt idx="1262">
                  <c:v>-0.18</c:v>
                </c:pt>
                <c:pt idx="1263">
                  <c:v>-0.19</c:v>
                </c:pt>
                <c:pt idx="1264">
                  <c:v>-0.19</c:v>
                </c:pt>
                <c:pt idx="1265">
                  <c:v>-0.19500000000000001</c:v>
                </c:pt>
                <c:pt idx="1266">
                  <c:v>-0.19800000000000001</c:v>
                </c:pt>
                <c:pt idx="1267">
                  <c:v>-0.20499999999999999</c:v>
                </c:pt>
                <c:pt idx="1268">
                  <c:v>-0.19</c:v>
                </c:pt>
                <c:pt idx="1269">
                  <c:v>-0.19600000000000001</c:v>
                </c:pt>
                <c:pt idx="1270">
                  <c:v>-0.193</c:v>
                </c:pt>
                <c:pt idx="1271">
                  <c:v>-0.19</c:v>
                </c:pt>
                <c:pt idx="1272">
                  <c:v>-0.188</c:v>
                </c:pt>
                <c:pt idx="1273">
                  <c:v>-0.184</c:v>
                </c:pt>
                <c:pt idx="1274">
                  <c:v>-0.185</c:v>
                </c:pt>
                <c:pt idx="1275">
                  <c:v>-0.185</c:v>
                </c:pt>
                <c:pt idx="1276">
                  <c:v>-0.17899999999999999</c:v>
                </c:pt>
                <c:pt idx="1277">
                  <c:v>-0.17499999999999999</c:v>
                </c:pt>
                <c:pt idx="1278">
                  <c:v>-0.17699999999999999</c:v>
                </c:pt>
                <c:pt idx="1279">
                  <c:v>-0.17199999999999999</c:v>
                </c:pt>
                <c:pt idx="1280">
                  <c:v>-0.17499999999999999</c:v>
                </c:pt>
                <c:pt idx="1281">
                  <c:v>-0.17599999999999999</c:v>
                </c:pt>
                <c:pt idx="1282">
                  <c:v>-0.17499999999999999</c:v>
                </c:pt>
                <c:pt idx="1283">
                  <c:v>-0.16900000000000001</c:v>
                </c:pt>
                <c:pt idx="1284">
                  <c:v>-0.16500000000000001</c:v>
                </c:pt>
                <c:pt idx="1285">
                  <c:v>-0.17299999999999999</c:v>
                </c:pt>
                <c:pt idx="1286">
                  <c:v>-0.17299999999999999</c:v>
                </c:pt>
                <c:pt idx="1287">
                  <c:v>-0.17699999999999999</c:v>
                </c:pt>
                <c:pt idx="1288">
                  <c:v>-0.16500000000000001</c:v>
                </c:pt>
                <c:pt idx="1289">
                  <c:v>-0.16400000000000001</c:v>
                </c:pt>
                <c:pt idx="1290">
                  <c:v>-0.158</c:v>
                </c:pt>
                <c:pt idx="1291">
                  <c:v>-0.158</c:v>
                </c:pt>
                <c:pt idx="1292">
                  <c:v>-0.16300000000000001</c:v>
                </c:pt>
                <c:pt idx="1293">
                  <c:v>-0.159</c:v>
                </c:pt>
                <c:pt idx="1294">
                  <c:v>-0.161</c:v>
                </c:pt>
                <c:pt idx="1295">
                  <c:v>-0.153</c:v>
                </c:pt>
                <c:pt idx="1296">
                  <c:v>-0.153</c:v>
                </c:pt>
                <c:pt idx="1297">
                  <c:v>-0.15</c:v>
                </c:pt>
                <c:pt idx="1298">
                  <c:v>-0.16</c:v>
                </c:pt>
                <c:pt idx="1299">
                  <c:v>-0.157</c:v>
                </c:pt>
                <c:pt idx="1300">
                  <c:v>-0.159</c:v>
                </c:pt>
                <c:pt idx="1301">
                  <c:v>-0.159</c:v>
                </c:pt>
                <c:pt idx="1302">
                  <c:v>-0.156</c:v>
                </c:pt>
                <c:pt idx="1303">
                  <c:v>-0.14299999999999999</c:v>
                </c:pt>
                <c:pt idx="1304">
                  <c:v>-0.14299999999999999</c:v>
                </c:pt>
                <c:pt idx="1305">
                  <c:v>-0.13400000000000001</c:v>
                </c:pt>
                <c:pt idx="1306">
                  <c:v>-0.127</c:v>
                </c:pt>
                <c:pt idx="1307">
                  <c:v>-0.129</c:v>
                </c:pt>
                <c:pt idx="1308">
                  <c:v>-0.13100000000000001</c:v>
                </c:pt>
                <c:pt idx="1309">
                  <c:v>-0.12</c:v>
                </c:pt>
                <c:pt idx="1310">
                  <c:v>-0.11700000000000001</c:v>
                </c:pt>
                <c:pt idx="1311">
                  <c:v>-0.122</c:v>
                </c:pt>
                <c:pt idx="1312">
                  <c:v>-0.11799999999999999</c:v>
                </c:pt>
                <c:pt idx="1313">
                  <c:v>-0.129</c:v>
                </c:pt>
                <c:pt idx="1314">
                  <c:v>-0.13300000000000001</c:v>
                </c:pt>
                <c:pt idx="1315">
                  <c:v>-0.13600000000000001</c:v>
                </c:pt>
                <c:pt idx="1316">
                  <c:v>-0.129</c:v>
                </c:pt>
                <c:pt idx="1317">
                  <c:v>-0.13700000000000001</c:v>
                </c:pt>
                <c:pt idx="1318">
                  <c:v>-0.14499999999999999</c:v>
                </c:pt>
                <c:pt idx="1319">
                  <c:v>-0.151</c:v>
                </c:pt>
                <c:pt idx="1320">
                  <c:v>-0.16500000000000001</c:v>
                </c:pt>
                <c:pt idx="1321">
                  <c:v>-0.18</c:v>
                </c:pt>
                <c:pt idx="1322">
                  <c:v>-0.184</c:v>
                </c:pt>
                <c:pt idx="1323">
                  <c:v>-0.187</c:v>
                </c:pt>
                <c:pt idx="1324">
                  <c:v>-0.193</c:v>
                </c:pt>
                <c:pt idx="1325">
                  <c:v>-0.188</c:v>
                </c:pt>
                <c:pt idx="1326">
                  <c:v>-0.186</c:v>
                </c:pt>
                <c:pt idx="1327">
                  <c:v>-0.17599999999999999</c:v>
                </c:pt>
                <c:pt idx="1328">
                  <c:v>-0.186</c:v>
                </c:pt>
                <c:pt idx="1329">
                  <c:v>-0.185</c:v>
                </c:pt>
                <c:pt idx="1330">
                  <c:v>-0.18099999999999999</c:v>
                </c:pt>
                <c:pt idx="1331">
                  <c:v>-0.188</c:v>
                </c:pt>
                <c:pt idx="1332">
                  <c:v>-0.17699999999999999</c:v>
                </c:pt>
                <c:pt idx="1333">
                  <c:v>-0.16200000000000001</c:v>
                </c:pt>
                <c:pt idx="1334">
                  <c:v>-0.157</c:v>
                </c:pt>
                <c:pt idx="1335">
                  <c:v>-0.16200000000000001</c:v>
                </c:pt>
                <c:pt idx="1336">
                  <c:v>-0.158</c:v>
                </c:pt>
                <c:pt idx="1337">
                  <c:v>-0.16600000000000001</c:v>
                </c:pt>
                <c:pt idx="1338">
                  <c:v>-0.16200000000000001</c:v>
                </c:pt>
                <c:pt idx="1339">
                  <c:v>-0.16300000000000001</c:v>
                </c:pt>
                <c:pt idx="1340">
                  <c:v>-0.16200000000000001</c:v>
                </c:pt>
                <c:pt idx="1341">
                  <c:v>-0.158</c:v>
                </c:pt>
                <c:pt idx="1342">
                  <c:v>-0.14899999999999999</c:v>
                </c:pt>
                <c:pt idx="1343">
                  <c:v>-0.14399999999999999</c:v>
                </c:pt>
                <c:pt idx="1344">
                  <c:v>-0.13600000000000001</c:v>
                </c:pt>
                <c:pt idx="1345">
                  <c:v>-0.13100000000000001</c:v>
                </c:pt>
                <c:pt idx="1346">
                  <c:v>-0.14000000000000001</c:v>
                </c:pt>
                <c:pt idx="1347">
                  <c:v>-0.14499999999999999</c:v>
                </c:pt>
                <c:pt idx="1348">
                  <c:v>-0.153</c:v>
                </c:pt>
                <c:pt idx="1349">
                  <c:v>-0.14099999999999999</c:v>
                </c:pt>
                <c:pt idx="1350">
                  <c:v>-0.14000000000000001</c:v>
                </c:pt>
                <c:pt idx="1351">
                  <c:v>-0.14299999999999999</c:v>
                </c:pt>
                <c:pt idx="1352">
                  <c:v>-0.13800000000000001</c:v>
                </c:pt>
                <c:pt idx="1353">
                  <c:v>-0.124</c:v>
                </c:pt>
                <c:pt idx="1354">
                  <c:v>-0.13100000000000001</c:v>
                </c:pt>
                <c:pt idx="1355">
                  <c:v>-0.11700000000000001</c:v>
                </c:pt>
                <c:pt idx="1356">
                  <c:v>-0.126</c:v>
                </c:pt>
                <c:pt idx="1357">
                  <c:v>-0.13700000000000001</c:v>
                </c:pt>
                <c:pt idx="1358">
                  <c:v>-0.155</c:v>
                </c:pt>
                <c:pt idx="1359">
                  <c:v>-0.158</c:v>
                </c:pt>
                <c:pt idx="1360">
                  <c:v>-0.13600000000000001</c:v>
                </c:pt>
                <c:pt idx="1361">
                  <c:v>-0.14000000000000001</c:v>
                </c:pt>
                <c:pt idx="1362">
                  <c:v>-0.127</c:v>
                </c:pt>
                <c:pt idx="1363">
                  <c:v>-0.124</c:v>
                </c:pt>
                <c:pt idx="1364">
                  <c:v>-0.127</c:v>
                </c:pt>
                <c:pt idx="1365">
                  <c:v>-0.127</c:v>
                </c:pt>
                <c:pt idx="1366">
                  <c:v>-0.14899999999999999</c:v>
                </c:pt>
                <c:pt idx="1367">
                  <c:v>-0.14899999999999999</c:v>
                </c:pt>
                <c:pt idx="1368">
                  <c:v>-0.16400000000000001</c:v>
                </c:pt>
                <c:pt idx="1369">
                  <c:v>-0.161</c:v>
                </c:pt>
                <c:pt idx="1370">
                  <c:v>-0.159</c:v>
                </c:pt>
                <c:pt idx="1371">
                  <c:v>-0.158</c:v>
                </c:pt>
                <c:pt idx="1372">
                  <c:v>-0.159</c:v>
                </c:pt>
                <c:pt idx="1373">
                  <c:v>-0.157</c:v>
                </c:pt>
                <c:pt idx="1374">
                  <c:v>-0.156</c:v>
                </c:pt>
                <c:pt idx="1375">
                  <c:v>-0.153</c:v>
                </c:pt>
                <c:pt idx="1376">
                  <c:v>-0.152</c:v>
                </c:pt>
                <c:pt idx="1377">
                  <c:v>-0.159</c:v>
                </c:pt>
                <c:pt idx="1378">
                  <c:v>-0.14000000000000001</c:v>
                </c:pt>
                <c:pt idx="1379">
                  <c:v>-0.13300000000000001</c:v>
                </c:pt>
                <c:pt idx="1380">
                  <c:v>-0.13</c:v>
                </c:pt>
                <c:pt idx="1381">
                  <c:v>-0.11600000000000001</c:v>
                </c:pt>
                <c:pt idx="1382">
                  <c:v>-0.10299999999999999</c:v>
                </c:pt>
                <c:pt idx="1383">
                  <c:v>-9.6000000000000002E-2</c:v>
                </c:pt>
                <c:pt idx="1384">
                  <c:v>-8.2000000000000003E-2</c:v>
                </c:pt>
                <c:pt idx="1385">
                  <c:v>-9.7000000000000003E-2</c:v>
                </c:pt>
                <c:pt idx="1386">
                  <c:v>-9.2999999999999999E-2</c:v>
                </c:pt>
                <c:pt idx="1387">
                  <c:v>-8.2000000000000003E-2</c:v>
                </c:pt>
                <c:pt idx="1388">
                  <c:v>-8.8999999999999996E-2</c:v>
                </c:pt>
                <c:pt idx="1389">
                  <c:v>-8.5000000000000006E-2</c:v>
                </c:pt>
                <c:pt idx="1390">
                  <c:v>-0.11</c:v>
                </c:pt>
                <c:pt idx="1391">
                  <c:v>-0.104</c:v>
                </c:pt>
                <c:pt idx="1392">
                  <c:v>-9.2999999999999999E-2</c:v>
                </c:pt>
                <c:pt idx="1393">
                  <c:v>-9.4E-2</c:v>
                </c:pt>
                <c:pt idx="1394">
                  <c:v>-8.8999999999999996E-2</c:v>
                </c:pt>
                <c:pt idx="1395">
                  <c:v>-0.12</c:v>
                </c:pt>
                <c:pt idx="1396">
                  <c:v>-0.125</c:v>
                </c:pt>
                <c:pt idx="1397">
                  <c:v>-0.122</c:v>
                </c:pt>
                <c:pt idx="1398">
                  <c:v>-0.12</c:v>
                </c:pt>
                <c:pt idx="1399">
                  <c:v>-0.14599999999999999</c:v>
                </c:pt>
                <c:pt idx="1400">
                  <c:v>-0.16</c:v>
                </c:pt>
                <c:pt idx="1401">
                  <c:v>-0.158</c:v>
                </c:pt>
                <c:pt idx="1402">
                  <c:v>-0.16400000000000001</c:v>
                </c:pt>
                <c:pt idx="1403">
                  <c:v>-0.155</c:v>
                </c:pt>
                <c:pt idx="1404">
                  <c:v>-0.158</c:v>
                </c:pt>
                <c:pt idx="1405">
                  <c:v>-0.14699999999999999</c:v>
                </c:pt>
                <c:pt idx="1406">
                  <c:v>-0.14799999999999999</c:v>
                </c:pt>
                <c:pt idx="1407">
                  <c:v>-0.14699999999999999</c:v>
                </c:pt>
                <c:pt idx="1408">
                  <c:v>-0.14699999999999999</c:v>
                </c:pt>
                <c:pt idx="1409">
                  <c:v>-0.14499999999999999</c:v>
                </c:pt>
                <c:pt idx="1410">
                  <c:v>-0.13700000000000001</c:v>
                </c:pt>
                <c:pt idx="1411">
                  <c:v>-0.13600000000000001</c:v>
                </c:pt>
                <c:pt idx="1412">
                  <c:v>-0.13600000000000001</c:v>
                </c:pt>
                <c:pt idx="1413">
                  <c:v>-0.13700000000000001</c:v>
                </c:pt>
                <c:pt idx="1414">
                  <c:v>-0.14499999999999999</c:v>
                </c:pt>
                <c:pt idx="1415">
                  <c:v>-0.14699999999999999</c:v>
                </c:pt>
                <c:pt idx="1416">
                  <c:v>-0.151</c:v>
                </c:pt>
                <c:pt idx="1417">
                  <c:v>-0.14399999999999999</c:v>
                </c:pt>
                <c:pt idx="1418">
                  <c:v>-0.153</c:v>
                </c:pt>
                <c:pt idx="1419">
                  <c:v>-0.14899999999999999</c:v>
                </c:pt>
                <c:pt idx="1420">
                  <c:v>-0.15</c:v>
                </c:pt>
                <c:pt idx="1421">
                  <c:v>-0.14499999999999999</c:v>
                </c:pt>
                <c:pt idx="1422">
                  <c:v>-0.14099999999999999</c:v>
                </c:pt>
                <c:pt idx="1423">
                  <c:v>-0.13600000000000001</c:v>
                </c:pt>
                <c:pt idx="1424">
                  <c:v>-0.14199999999999999</c:v>
                </c:pt>
                <c:pt idx="1425">
                  <c:v>-0.14199999999999999</c:v>
                </c:pt>
                <c:pt idx="1426">
                  <c:v>-0.159</c:v>
                </c:pt>
                <c:pt idx="1427">
                  <c:v>-0.16700000000000001</c:v>
                </c:pt>
                <c:pt idx="1428">
                  <c:v>-0.16300000000000001</c:v>
                </c:pt>
                <c:pt idx="1429">
                  <c:v>-0.16700000000000001</c:v>
                </c:pt>
                <c:pt idx="1430">
                  <c:v>-0.17199999999999999</c:v>
                </c:pt>
                <c:pt idx="1431">
                  <c:v>-0.182</c:v>
                </c:pt>
                <c:pt idx="1432">
                  <c:v>-0.189</c:v>
                </c:pt>
                <c:pt idx="1433">
                  <c:v>-0.18099999999999999</c:v>
                </c:pt>
                <c:pt idx="1434">
                  <c:v>-0.17799999999999999</c:v>
                </c:pt>
                <c:pt idx="1435">
                  <c:v>-0.18099999999999999</c:v>
                </c:pt>
                <c:pt idx="1436">
                  <c:v>-0.17199999999999999</c:v>
                </c:pt>
                <c:pt idx="1437">
                  <c:v>-0.16500000000000001</c:v>
                </c:pt>
                <c:pt idx="1438">
                  <c:v>-0.16200000000000001</c:v>
                </c:pt>
                <c:pt idx="1439">
                  <c:v>-0.16600000000000001</c:v>
                </c:pt>
                <c:pt idx="1440">
                  <c:v>-0.161</c:v>
                </c:pt>
                <c:pt idx="1441">
                  <c:v>-0.16300000000000001</c:v>
                </c:pt>
                <c:pt idx="1442">
                  <c:v>-0.16300000000000001</c:v>
                </c:pt>
                <c:pt idx="1443">
                  <c:v>-0.17</c:v>
                </c:pt>
                <c:pt idx="1444">
                  <c:v>-0.157</c:v>
                </c:pt>
                <c:pt idx="1445">
                  <c:v>-0.156</c:v>
                </c:pt>
                <c:pt idx="1446">
                  <c:v>-0.158</c:v>
                </c:pt>
                <c:pt idx="1447">
                  <c:v>-0.14899999999999999</c:v>
                </c:pt>
                <c:pt idx="1448">
                  <c:v>-0.14699999999999999</c:v>
                </c:pt>
                <c:pt idx="1449">
                  <c:v>-0.14499999999999999</c:v>
                </c:pt>
                <c:pt idx="1450">
                  <c:v>-0.16</c:v>
                </c:pt>
                <c:pt idx="1451">
                  <c:v>-0.155</c:v>
                </c:pt>
                <c:pt idx="1452">
                  <c:v>-0.159</c:v>
                </c:pt>
                <c:pt idx="1453">
                  <c:v>-0.16400000000000001</c:v>
                </c:pt>
                <c:pt idx="1454">
                  <c:v>-0.16300000000000001</c:v>
                </c:pt>
                <c:pt idx="1455">
                  <c:v>-0.16600000000000001</c:v>
                </c:pt>
                <c:pt idx="1456">
                  <c:v>-0.16</c:v>
                </c:pt>
                <c:pt idx="1457">
                  <c:v>-0.16200000000000001</c:v>
                </c:pt>
                <c:pt idx="1458">
                  <c:v>-0.16200000000000001</c:v>
                </c:pt>
                <c:pt idx="1459">
                  <c:v>-0.14299999999999999</c:v>
                </c:pt>
                <c:pt idx="1460">
                  <c:v>-0.14799999999999999</c:v>
                </c:pt>
                <c:pt idx="1461">
                  <c:v>-0.155</c:v>
                </c:pt>
                <c:pt idx="1462">
                  <c:v>-0.15</c:v>
                </c:pt>
                <c:pt idx="1463">
                  <c:v>-0.153</c:v>
                </c:pt>
                <c:pt idx="1464">
                  <c:v>-0.159</c:v>
                </c:pt>
                <c:pt idx="1465">
                  <c:v>-0.17</c:v>
                </c:pt>
                <c:pt idx="1466">
                  <c:v>-0.16400000000000001</c:v>
                </c:pt>
                <c:pt idx="1467">
                  <c:v>-0.156</c:v>
                </c:pt>
                <c:pt idx="1468">
                  <c:v>-0.152</c:v>
                </c:pt>
                <c:pt idx="1469">
                  <c:v>-0.154</c:v>
                </c:pt>
                <c:pt idx="1470">
                  <c:v>-0.151</c:v>
                </c:pt>
                <c:pt idx="1471">
                  <c:v>-0.151</c:v>
                </c:pt>
                <c:pt idx="1472">
                  <c:v>-0.13900000000000001</c:v>
                </c:pt>
                <c:pt idx="1473">
                  <c:v>-0.13700000000000001</c:v>
                </c:pt>
                <c:pt idx="1474">
                  <c:v>-0.13900000000000001</c:v>
                </c:pt>
                <c:pt idx="1475">
                  <c:v>-0.124</c:v>
                </c:pt>
                <c:pt idx="1476">
                  <c:v>-0.13</c:v>
                </c:pt>
                <c:pt idx="1477">
                  <c:v>-0.11700000000000001</c:v>
                </c:pt>
                <c:pt idx="1478">
                  <c:v>-0.11799999999999999</c:v>
                </c:pt>
                <c:pt idx="1479">
                  <c:v>-0.14000000000000001</c:v>
                </c:pt>
                <c:pt idx="1480">
                  <c:v>-0.14899999999999999</c:v>
                </c:pt>
                <c:pt idx="1481">
                  <c:v>-0.151</c:v>
                </c:pt>
                <c:pt idx="1482">
                  <c:v>-0.152</c:v>
                </c:pt>
                <c:pt idx="1483">
                  <c:v>-0.154</c:v>
                </c:pt>
                <c:pt idx="1484">
                  <c:v>-0.155</c:v>
                </c:pt>
                <c:pt idx="1485">
                  <c:v>-0.161</c:v>
                </c:pt>
                <c:pt idx="1486">
                  <c:v>-0.155</c:v>
                </c:pt>
                <c:pt idx="1487">
                  <c:v>-0.16200000000000001</c:v>
                </c:pt>
                <c:pt idx="1488">
                  <c:v>-0.16800000000000001</c:v>
                </c:pt>
                <c:pt idx="1489">
                  <c:v>-0.17100000000000001</c:v>
                </c:pt>
                <c:pt idx="1490">
                  <c:v>-0.17899999999999999</c:v>
                </c:pt>
                <c:pt idx="1491">
                  <c:v>-0.188</c:v>
                </c:pt>
                <c:pt idx="1492">
                  <c:v>-0.19400000000000001</c:v>
                </c:pt>
                <c:pt idx="1493">
                  <c:v>-0.19700000000000001</c:v>
                </c:pt>
                <c:pt idx="1494">
                  <c:v>-0.19700000000000001</c:v>
                </c:pt>
                <c:pt idx="1495">
                  <c:v>-0.19600000000000001</c:v>
                </c:pt>
                <c:pt idx="1496">
                  <c:v>-0.189</c:v>
                </c:pt>
                <c:pt idx="1497">
                  <c:v>-0.185</c:v>
                </c:pt>
                <c:pt idx="1498">
                  <c:v>-0.192</c:v>
                </c:pt>
                <c:pt idx="1499">
                  <c:v>-0.19900000000000001</c:v>
                </c:pt>
                <c:pt idx="1500">
                  <c:v>-0.20100000000000001</c:v>
                </c:pt>
                <c:pt idx="1501">
                  <c:v>-0.19800000000000001</c:v>
                </c:pt>
                <c:pt idx="1502">
                  <c:v>-0.19700000000000001</c:v>
                </c:pt>
                <c:pt idx="1503">
                  <c:v>-0.20300000000000001</c:v>
                </c:pt>
                <c:pt idx="1504">
                  <c:v>-0.216</c:v>
                </c:pt>
                <c:pt idx="1505">
                  <c:v>-0.21299999999999999</c:v>
                </c:pt>
                <c:pt idx="1506">
                  <c:v>-0.216</c:v>
                </c:pt>
                <c:pt idx="1507">
                  <c:v>-0.222</c:v>
                </c:pt>
                <c:pt idx="1508">
                  <c:v>-0.22500000000000001</c:v>
                </c:pt>
                <c:pt idx="1509">
                  <c:v>-0.23</c:v>
                </c:pt>
                <c:pt idx="1510">
                  <c:v>-0.22700000000000001</c:v>
                </c:pt>
                <c:pt idx="1511">
                  <c:v>-0.23400000000000001</c:v>
                </c:pt>
                <c:pt idx="1512">
                  <c:v>-0.23599999999999999</c:v>
                </c:pt>
                <c:pt idx="1513">
                  <c:v>-0.23200000000000001</c:v>
                </c:pt>
                <c:pt idx="1514">
                  <c:v>-0.23100000000000001</c:v>
                </c:pt>
                <c:pt idx="1515">
                  <c:v>-0.22900000000000001</c:v>
                </c:pt>
                <c:pt idx="1516">
                  <c:v>-0.224</c:v>
                </c:pt>
                <c:pt idx="1517">
                  <c:v>-0.22600000000000001</c:v>
                </c:pt>
                <c:pt idx="1518">
                  <c:v>-0.22700000000000001</c:v>
                </c:pt>
                <c:pt idx="1519">
                  <c:v>-0.217</c:v>
                </c:pt>
                <c:pt idx="1520">
                  <c:v>-0.215</c:v>
                </c:pt>
                <c:pt idx="1521">
                  <c:v>-0.217</c:v>
                </c:pt>
                <c:pt idx="1522">
                  <c:v>-0.21199999999999999</c:v>
                </c:pt>
                <c:pt idx="1523">
                  <c:v>-0.22</c:v>
                </c:pt>
                <c:pt idx="1524">
                  <c:v>-0.24299999999999999</c:v>
                </c:pt>
                <c:pt idx="1525">
                  <c:v>-0.23799999999999999</c:v>
                </c:pt>
                <c:pt idx="1526">
                  <c:v>-0.222</c:v>
                </c:pt>
                <c:pt idx="1527">
                  <c:v>-0.215</c:v>
                </c:pt>
                <c:pt idx="1528">
                  <c:v>-0.21199999999999999</c:v>
                </c:pt>
                <c:pt idx="1529">
                  <c:v>-0.20200000000000001</c:v>
                </c:pt>
                <c:pt idx="1530">
                  <c:v>-0.20899999999999999</c:v>
                </c:pt>
                <c:pt idx="1531">
                  <c:v>-0.20100000000000001</c:v>
                </c:pt>
                <c:pt idx="1532">
                  <c:v>-0.19700000000000001</c:v>
                </c:pt>
                <c:pt idx="1533">
                  <c:v>-0.19700000000000001</c:v>
                </c:pt>
                <c:pt idx="1534">
                  <c:v>-0.19900000000000001</c:v>
                </c:pt>
                <c:pt idx="1535">
                  <c:v>-0.20599999999999999</c:v>
                </c:pt>
                <c:pt idx="1536">
                  <c:v>-0.20899999999999999</c:v>
                </c:pt>
                <c:pt idx="1537">
                  <c:v>-0.2</c:v>
                </c:pt>
                <c:pt idx="1538">
                  <c:v>-0.21099999999999999</c:v>
                </c:pt>
                <c:pt idx="1539">
                  <c:v>-0.20799999999999999</c:v>
                </c:pt>
                <c:pt idx="1540">
                  <c:v>-0.215</c:v>
                </c:pt>
                <c:pt idx="1541">
                  <c:v>-0.221</c:v>
                </c:pt>
                <c:pt idx="1542">
                  <c:v>-0.223</c:v>
                </c:pt>
                <c:pt idx="1543">
                  <c:v>-0.22500000000000001</c:v>
                </c:pt>
                <c:pt idx="1544">
                  <c:v>-0.23400000000000001</c:v>
                </c:pt>
                <c:pt idx="1545">
                  <c:v>-0.22500000000000001</c:v>
                </c:pt>
                <c:pt idx="1546">
                  <c:v>-0.22</c:v>
                </c:pt>
                <c:pt idx="1547">
                  <c:v>-0.216</c:v>
                </c:pt>
                <c:pt idx="1548">
                  <c:v>-0.217</c:v>
                </c:pt>
                <c:pt idx="1549">
                  <c:v>-0.20200000000000001</c:v>
                </c:pt>
                <c:pt idx="1550">
                  <c:v>-0.20100000000000001</c:v>
                </c:pt>
                <c:pt idx="1551">
                  <c:v>-0.20799999999999999</c:v>
                </c:pt>
                <c:pt idx="1552">
                  <c:v>-0.215</c:v>
                </c:pt>
                <c:pt idx="1553">
                  <c:v>-0.20799999999999999</c:v>
                </c:pt>
                <c:pt idx="1554">
                  <c:v>-0.216</c:v>
                </c:pt>
                <c:pt idx="1555">
                  <c:v>-0.215</c:v>
                </c:pt>
                <c:pt idx="1556">
                  <c:v>-0.21</c:v>
                </c:pt>
                <c:pt idx="1557">
                  <c:v>-0.20799999999999999</c:v>
                </c:pt>
                <c:pt idx="1558">
                  <c:v>-0.214</c:v>
                </c:pt>
                <c:pt idx="1559">
                  <c:v>-0.21099999999999999</c:v>
                </c:pt>
                <c:pt idx="1560">
                  <c:v>-0.223</c:v>
                </c:pt>
                <c:pt idx="1561">
                  <c:v>-0.23300000000000001</c:v>
                </c:pt>
                <c:pt idx="1562">
                  <c:v>-0.22500000000000001</c:v>
                </c:pt>
                <c:pt idx="1563">
                  <c:v>-0.22900000000000001</c:v>
                </c:pt>
                <c:pt idx="1564">
                  <c:v>-0.24</c:v>
                </c:pt>
                <c:pt idx="1565">
                  <c:v>-0.23899999999999999</c:v>
                </c:pt>
                <c:pt idx="1566">
                  <c:v>-0.24199999999999999</c:v>
                </c:pt>
                <c:pt idx="1567">
                  <c:v>-0.253</c:v>
                </c:pt>
                <c:pt idx="1568">
                  <c:v>-0.24299999999999999</c:v>
                </c:pt>
                <c:pt idx="1569">
                  <c:v>-0.23799999999999999</c:v>
                </c:pt>
                <c:pt idx="1570">
                  <c:v>-0.24199999999999999</c:v>
                </c:pt>
                <c:pt idx="1571">
                  <c:v>-0.23799999999999999</c:v>
                </c:pt>
                <c:pt idx="1572">
                  <c:v>-0.22800000000000001</c:v>
                </c:pt>
                <c:pt idx="1573">
                  <c:v>-0.218</c:v>
                </c:pt>
                <c:pt idx="1574">
                  <c:v>-0.216</c:v>
                </c:pt>
                <c:pt idx="1575">
                  <c:v>-0.223</c:v>
                </c:pt>
                <c:pt idx="1576">
                  <c:v>-0.21</c:v>
                </c:pt>
                <c:pt idx="1577">
                  <c:v>-0.222</c:v>
                </c:pt>
                <c:pt idx="1578">
                  <c:v>-0.20799999999999999</c:v>
                </c:pt>
                <c:pt idx="1579">
                  <c:v>-0.184</c:v>
                </c:pt>
                <c:pt idx="1580">
                  <c:v>-0.186</c:v>
                </c:pt>
                <c:pt idx="1581">
                  <c:v>-0.184</c:v>
                </c:pt>
                <c:pt idx="1582">
                  <c:v>-0.184</c:v>
                </c:pt>
                <c:pt idx="1583">
                  <c:v>-0.18099999999999999</c:v>
                </c:pt>
                <c:pt idx="1584">
                  <c:v>-0.18</c:v>
                </c:pt>
                <c:pt idx="1585">
                  <c:v>-0.16600000000000001</c:v>
                </c:pt>
                <c:pt idx="1586">
                  <c:v>-0.16400000000000001</c:v>
                </c:pt>
                <c:pt idx="1587">
                  <c:v>-0.161</c:v>
                </c:pt>
                <c:pt idx="1588">
                  <c:v>-0.158</c:v>
                </c:pt>
                <c:pt idx="1589">
                  <c:v>-0.16300000000000001</c:v>
                </c:pt>
                <c:pt idx="1590">
                  <c:v>-0.16300000000000001</c:v>
                </c:pt>
                <c:pt idx="1591">
                  <c:v>-0.16600000000000001</c:v>
                </c:pt>
                <c:pt idx="1592">
                  <c:v>-0.16700000000000001</c:v>
                </c:pt>
                <c:pt idx="1593">
                  <c:v>-0.158</c:v>
                </c:pt>
                <c:pt idx="1594">
                  <c:v>-0.154</c:v>
                </c:pt>
                <c:pt idx="1595">
                  <c:v>-0.16200000000000001</c:v>
                </c:pt>
                <c:pt idx="1596">
                  <c:v>-0.155</c:v>
                </c:pt>
                <c:pt idx="1597">
                  <c:v>-0.158</c:v>
                </c:pt>
                <c:pt idx="1598">
                  <c:v>-0.158</c:v>
                </c:pt>
                <c:pt idx="1599">
                  <c:v>-0.153</c:v>
                </c:pt>
                <c:pt idx="1600">
                  <c:v>-0.14799999999999999</c:v>
                </c:pt>
                <c:pt idx="1601">
                  <c:v>-0.15</c:v>
                </c:pt>
                <c:pt idx="1602">
                  <c:v>-0.153</c:v>
                </c:pt>
                <c:pt idx="1603">
                  <c:v>-0.14399999999999999</c:v>
                </c:pt>
                <c:pt idx="1604">
                  <c:v>-0.14199999999999999</c:v>
                </c:pt>
                <c:pt idx="1605">
                  <c:v>-0.14699999999999999</c:v>
                </c:pt>
                <c:pt idx="1606">
                  <c:v>-0.14699999999999999</c:v>
                </c:pt>
                <c:pt idx="1607">
                  <c:v>-0.155</c:v>
                </c:pt>
                <c:pt idx="1608">
                  <c:v>-0.157</c:v>
                </c:pt>
                <c:pt idx="1609">
                  <c:v>-0.161</c:v>
                </c:pt>
                <c:pt idx="1610">
                  <c:v>-0.16</c:v>
                </c:pt>
                <c:pt idx="1611">
                  <c:v>-0.161</c:v>
                </c:pt>
                <c:pt idx="1612">
                  <c:v>-0.158</c:v>
                </c:pt>
                <c:pt idx="1613">
                  <c:v>-0.154</c:v>
                </c:pt>
                <c:pt idx="1614">
                  <c:v>-0.14499999999999999</c:v>
                </c:pt>
                <c:pt idx="1615">
                  <c:v>-0.14199999999999999</c:v>
                </c:pt>
                <c:pt idx="1616">
                  <c:v>-0.14000000000000001</c:v>
                </c:pt>
                <c:pt idx="1617">
                  <c:v>-0.13900000000000001</c:v>
                </c:pt>
                <c:pt idx="1618">
                  <c:v>-0.14599999999999999</c:v>
                </c:pt>
                <c:pt idx="1619">
                  <c:v>-0.155</c:v>
                </c:pt>
                <c:pt idx="1620">
                  <c:v>-0.14699999999999999</c:v>
                </c:pt>
                <c:pt idx="1621">
                  <c:v>-0.151</c:v>
                </c:pt>
                <c:pt idx="1622">
                  <c:v>-0.156</c:v>
                </c:pt>
                <c:pt idx="1623">
                  <c:v>-0.14899999999999999</c:v>
                </c:pt>
                <c:pt idx="1624">
                  <c:v>-0.14799999999999999</c:v>
                </c:pt>
                <c:pt idx="1625">
                  <c:v>-0.156</c:v>
                </c:pt>
                <c:pt idx="1626">
                  <c:v>-0.154</c:v>
                </c:pt>
                <c:pt idx="1627">
                  <c:v>-0.158</c:v>
                </c:pt>
                <c:pt idx="1628">
                  <c:v>-0.158</c:v>
                </c:pt>
                <c:pt idx="1629">
                  <c:v>-0.161</c:v>
                </c:pt>
                <c:pt idx="1630">
                  <c:v>-0.16500000000000001</c:v>
                </c:pt>
                <c:pt idx="1631">
                  <c:v>-0.159</c:v>
                </c:pt>
                <c:pt idx="1632">
                  <c:v>-0.16</c:v>
                </c:pt>
                <c:pt idx="1633">
                  <c:v>-0.16</c:v>
                </c:pt>
                <c:pt idx="1634">
                  <c:v>-0.156</c:v>
                </c:pt>
                <c:pt idx="1635">
                  <c:v>-0.14899999999999999</c:v>
                </c:pt>
                <c:pt idx="1636">
                  <c:v>-0.15</c:v>
                </c:pt>
                <c:pt idx="1637">
                  <c:v>-0.14599999999999999</c:v>
                </c:pt>
                <c:pt idx="1638">
                  <c:v>-0.15</c:v>
                </c:pt>
                <c:pt idx="1639">
                  <c:v>-0.155</c:v>
                </c:pt>
                <c:pt idx="1640">
                  <c:v>-0.152</c:v>
                </c:pt>
                <c:pt idx="1641">
                  <c:v>-0.158</c:v>
                </c:pt>
                <c:pt idx="1642">
                  <c:v>-0.153</c:v>
                </c:pt>
                <c:pt idx="1643">
                  <c:v>-0.152</c:v>
                </c:pt>
                <c:pt idx="1644">
                  <c:v>-0.153</c:v>
                </c:pt>
                <c:pt idx="1645">
                  <c:v>-0.155</c:v>
                </c:pt>
                <c:pt idx="1646">
                  <c:v>-0.155</c:v>
                </c:pt>
                <c:pt idx="1647">
                  <c:v>-0.14599999999999999</c:v>
                </c:pt>
                <c:pt idx="1648">
                  <c:v>-0.13500000000000001</c:v>
                </c:pt>
                <c:pt idx="1649">
                  <c:v>-0.14000000000000001</c:v>
                </c:pt>
                <c:pt idx="1650">
                  <c:v>-0.14899999999999999</c:v>
                </c:pt>
                <c:pt idx="1651">
                  <c:v>-0.129</c:v>
                </c:pt>
                <c:pt idx="1652">
                  <c:v>-0.19900000000000001</c:v>
                </c:pt>
                <c:pt idx="1653">
                  <c:v>-0.191</c:v>
                </c:pt>
                <c:pt idx="1654">
                  <c:v>-0.20200000000000001</c:v>
                </c:pt>
                <c:pt idx="1655">
                  <c:v>-0.191</c:v>
                </c:pt>
                <c:pt idx="1656">
                  <c:v>-0.21299999999999999</c:v>
                </c:pt>
                <c:pt idx="1657">
                  <c:v>-0.20799999999999999</c:v>
                </c:pt>
                <c:pt idx="1658">
                  <c:v>-0.19</c:v>
                </c:pt>
                <c:pt idx="1659">
                  <c:v>-0.20799999999999999</c:v>
                </c:pt>
                <c:pt idx="1660">
                  <c:v>-0.20100000000000001</c:v>
                </c:pt>
                <c:pt idx="1661">
                  <c:v>-0.17799999999999999</c:v>
                </c:pt>
                <c:pt idx="1662">
                  <c:v>-0.17199999999999999</c:v>
                </c:pt>
                <c:pt idx="1663">
                  <c:v>-0.18</c:v>
                </c:pt>
                <c:pt idx="1664">
                  <c:v>-0.17399999999999999</c:v>
                </c:pt>
                <c:pt idx="1665">
                  <c:v>-0.17299999999999999</c:v>
                </c:pt>
                <c:pt idx="1666">
                  <c:v>-0.17100000000000001</c:v>
                </c:pt>
                <c:pt idx="1667">
                  <c:v>-0.16200000000000001</c:v>
                </c:pt>
                <c:pt idx="1668">
                  <c:v>-0.154</c:v>
                </c:pt>
                <c:pt idx="1669">
                  <c:v>-0.154</c:v>
                </c:pt>
                <c:pt idx="1670">
                  <c:v>-0.14299999999999999</c:v>
                </c:pt>
                <c:pt idx="1671">
                  <c:v>-0.17100000000000001</c:v>
                </c:pt>
                <c:pt idx="1672">
                  <c:v>-0.17499999999999999</c:v>
                </c:pt>
                <c:pt idx="1673">
                  <c:v>-0.154</c:v>
                </c:pt>
                <c:pt idx="1674">
                  <c:v>-0.16900000000000001</c:v>
                </c:pt>
                <c:pt idx="1675">
                  <c:v>-0.193</c:v>
                </c:pt>
                <c:pt idx="1676">
                  <c:v>-0.183</c:v>
                </c:pt>
                <c:pt idx="1677">
                  <c:v>-0.183</c:v>
                </c:pt>
                <c:pt idx="1678">
                  <c:v>-0.187</c:v>
                </c:pt>
                <c:pt idx="1679">
                  <c:v>-0.17799999999999999</c:v>
                </c:pt>
                <c:pt idx="1680">
                  <c:v>-0.17899999999999999</c:v>
                </c:pt>
                <c:pt idx="1681">
                  <c:v>-0.156</c:v>
                </c:pt>
                <c:pt idx="1682">
                  <c:v>-0.13600000000000001</c:v>
                </c:pt>
                <c:pt idx="1683">
                  <c:v>-0.14399999999999999</c:v>
                </c:pt>
                <c:pt idx="1684">
                  <c:v>-0.14399999999999999</c:v>
                </c:pt>
                <c:pt idx="1685">
                  <c:v>-0.13600000000000001</c:v>
                </c:pt>
                <c:pt idx="1686">
                  <c:v>-0.13600000000000001</c:v>
                </c:pt>
                <c:pt idx="1687">
                  <c:v>-9.8000000000000004E-2</c:v>
                </c:pt>
                <c:pt idx="1688">
                  <c:v>-9.6000000000000002E-2</c:v>
                </c:pt>
                <c:pt idx="1689">
                  <c:v>-8.5999999999999993E-2</c:v>
                </c:pt>
                <c:pt idx="1690">
                  <c:v>-8.2000000000000003E-2</c:v>
                </c:pt>
                <c:pt idx="1691">
                  <c:v>-8.5999999999999993E-2</c:v>
                </c:pt>
                <c:pt idx="1692">
                  <c:v>-8.1000000000000003E-2</c:v>
                </c:pt>
                <c:pt idx="1693">
                  <c:v>-7.8E-2</c:v>
                </c:pt>
                <c:pt idx="1694">
                  <c:v>-7.1999999999999995E-2</c:v>
                </c:pt>
                <c:pt idx="1695">
                  <c:v>-7.4999999999999997E-2</c:v>
                </c:pt>
                <c:pt idx="1696">
                  <c:v>-7.4999999999999997E-2</c:v>
                </c:pt>
                <c:pt idx="1697">
                  <c:v>-8.4000000000000005E-2</c:v>
                </c:pt>
                <c:pt idx="1698">
                  <c:v>-7.5999999999999998E-2</c:v>
                </c:pt>
                <c:pt idx="1699">
                  <c:v>-5.5E-2</c:v>
                </c:pt>
                <c:pt idx="1700">
                  <c:v>-3.7999999999999999E-2</c:v>
                </c:pt>
                <c:pt idx="1701">
                  <c:v>-2.8000000000000001E-2</c:v>
                </c:pt>
                <c:pt idx="1702">
                  <c:v>-2.7E-2</c:v>
                </c:pt>
                <c:pt idx="1703">
                  <c:v>-2.5000000000000001E-2</c:v>
                </c:pt>
                <c:pt idx="1704">
                  <c:v>-3.1E-2</c:v>
                </c:pt>
                <c:pt idx="1705">
                  <c:v>-4.2000000000000003E-2</c:v>
                </c:pt>
                <c:pt idx="1706">
                  <c:v>-5.0999999999999997E-2</c:v>
                </c:pt>
                <c:pt idx="1707">
                  <c:v>-5.7000000000000002E-2</c:v>
                </c:pt>
                <c:pt idx="1708">
                  <c:v>-5.1999999999999998E-2</c:v>
                </c:pt>
                <c:pt idx="1709">
                  <c:v>-5.2999999999999999E-2</c:v>
                </c:pt>
                <c:pt idx="1710">
                  <c:v>-4.9000000000000002E-2</c:v>
                </c:pt>
                <c:pt idx="1711">
                  <c:v>-6.8000000000000005E-2</c:v>
                </c:pt>
                <c:pt idx="1712">
                  <c:v>-5.6000000000000001E-2</c:v>
                </c:pt>
                <c:pt idx="1713">
                  <c:v>-4.8000000000000001E-2</c:v>
                </c:pt>
                <c:pt idx="1714">
                  <c:v>-4.7E-2</c:v>
                </c:pt>
                <c:pt idx="1715">
                  <c:v>-0.04</c:v>
                </c:pt>
                <c:pt idx="1716">
                  <c:v>-0.04</c:v>
                </c:pt>
                <c:pt idx="1717">
                  <c:v>-2.5000000000000001E-2</c:v>
                </c:pt>
                <c:pt idx="1718">
                  <c:v>-0.13800000000000001</c:v>
                </c:pt>
                <c:pt idx="1719">
                  <c:v>-0.13200000000000001</c:v>
                </c:pt>
                <c:pt idx="1720">
                  <c:v>-0.122</c:v>
                </c:pt>
                <c:pt idx="1721">
                  <c:v>-0.109</c:v>
                </c:pt>
                <c:pt idx="1722">
                  <c:v>-0.122</c:v>
                </c:pt>
                <c:pt idx="1723">
                  <c:v>-0.115</c:v>
                </c:pt>
                <c:pt idx="1724">
                  <c:v>-0.106</c:v>
                </c:pt>
                <c:pt idx="1725">
                  <c:v>-0.12</c:v>
                </c:pt>
                <c:pt idx="1726">
                  <c:v>-0.107</c:v>
                </c:pt>
                <c:pt idx="1727">
                  <c:v>-0.1</c:v>
                </c:pt>
                <c:pt idx="1728">
                  <c:v>-7.4999999999999997E-2</c:v>
                </c:pt>
                <c:pt idx="1729">
                  <c:v>-8.3000000000000004E-2</c:v>
                </c:pt>
                <c:pt idx="1730">
                  <c:v>-7.5999999999999998E-2</c:v>
                </c:pt>
                <c:pt idx="1731">
                  <c:v>-6.9000000000000006E-2</c:v>
                </c:pt>
                <c:pt idx="1732">
                  <c:v>-7.0000000000000007E-2</c:v>
                </c:pt>
                <c:pt idx="1733">
                  <c:v>-6.8000000000000005E-2</c:v>
                </c:pt>
                <c:pt idx="1734">
                  <c:v>-0.06</c:v>
                </c:pt>
                <c:pt idx="1735">
                  <c:v>-5.6000000000000001E-2</c:v>
                </c:pt>
                <c:pt idx="1736">
                  <c:v>-3.0000000000000001E-3</c:v>
                </c:pt>
                <c:pt idx="1737">
                  <c:v>-3.3000000000000002E-2</c:v>
                </c:pt>
                <c:pt idx="1738">
                  <c:v>-2.7E-2</c:v>
                </c:pt>
                <c:pt idx="1739">
                  <c:v>-3.1E-2</c:v>
                </c:pt>
                <c:pt idx="1740">
                  <c:v>-1.7999999999999999E-2</c:v>
                </c:pt>
                <c:pt idx="1741">
                  <c:v>-7.0000000000000001E-3</c:v>
                </c:pt>
                <c:pt idx="1742">
                  <c:v>-2.1999999999999999E-2</c:v>
                </c:pt>
                <c:pt idx="1743">
                  <c:v>-0.04</c:v>
                </c:pt>
                <c:pt idx="1744">
                  <c:v>-4.2999999999999997E-2</c:v>
                </c:pt>
                <c:pt idx="1745">
                  <c:v>-3.5000000000000003E-2</c:v>
                </c:pt>
                <c:pt idx="1746">
                  <c:v>-2.5000000000000001E-2</c:v>
                </c:pt>
                <c:pt idx="1747">
                  <c:v>-1.7000000000000001E-2</c:v>
                </c:pt>
                <c:pt idx="1748">
                  <c:v>3.7999999999999999E-2</c:v>
                </c:pt>
                <c:pt idx="1749">
                  <c:v>4.2999999999999997E-2</c:v>
                </c:pt>
                <c:pt idx="1750">
                  <c:v>0.03</c:v>
                </c:pt>
                <c:pt idx="1751">
                  <c:v>2.9000000000000001E-2</c:v>
                </c:pt>
                <c:pt idx="1752">
                  <c:v>3.4000000000000002E-2</c:v>
                </c:pt>
                <c:pt idx="1753">
                  <c:v>3.6999999999999998E-2</c:v>
                </c:pt>
                <c:pt idx="1754">
                  <c:v>4.5999999999999999E-2</c:v>
                </c:pt>
                <c:pt idx="1755">
                  <c:v>5.0999999999999997E-2</c:v>
                </c:pt>
                <c:pt idx="1756">
                  <c:v>5.8000000000000003E-2</c:v>
                </c:pt>
                <c:pt idx="1757">
                  <c:v>5.6000000000000001E-2</c:v>
                </c:pt>
                <c:pt idx="1758">
                  <c:v>5.5E-2</c:v>
                </c:pt>
                <c:pt idx="1759">
                  <c:v>5.7000000000000002E-2</c:v>
                </c:pt>
                <c:pt idx="1760">
                  <c:v>4.3999999999999997E-2</c:v>
                </c:pt>
                <c:pt idx="1761">
                  <c:v>3.5000000000000003E-2</c:v>
                </c:pt>
                <c:pt idx="1762">
                  <c:v>4.2999999999999997E-2</c:v>
                </c:pt>
                <c:pt idx="1763">
                  <c:v>4.4999999999999998E-2</c:v>
                </c:pt>
                <c:pt idx="1764">
                  <c:v>5.2999999999999999E-2</c:v>
                </c:pt>
                <c:pt idx="1765">
                  <c:v>5.1999999999999998E-2</c:v>
                </c:pt>
                <c:pt idx="1766">
                  <c:v>6.0999999999999999E-2</c:v>
                </c:pt>
                <c:pt idx="1767">
                  <c:v>6.7000000000000004E-2</c:v>
                </c:pt>
                <c:pt idx="1768">
                  <c:v>5.8999999999999997E-2</c:v>
                </c:pt>
                <c:pt idx="1769">
                  <c:v>4.8000000000000001E-2</c:v>
                </c:pt>
                <c:pt idx="1770">
                  <c:v>0.06</c:v>
                </c:pt>
                <c:pt idx="1771">
                  <c:v>7.3999999999999996E-2</c:v>
                </c:pt>
                <c:pt idx="1772">
                  <c:v>7.9000000000000001E-2</c:v>
                </c:pt>
                <c:pt idx="1773">
                  <c:v>9.2999999999999999E-2</c:v>
                </c:pt>
                <c:pt idx="1774">
                  <c:v>7.8E-2</c:v>
                </c:pt>
                <c:pt idx="1775">
                  <c:v>7.1999999999999995E-2</c:v>
                </c:pt>
                <c:pt idx="1776">
                  <c:v>7.4999999999999997E-2</c:v>
                </c:pt>
                <c:pt idx="1777">
                  <c:v>7.9000000000000001E-2</c:v>
                </c:pt>
                <c:pt idx="1778">
                  <c:v>7.8E-2</c:v>
                </c:pt>
                <c:pt idx="1779">
                  <c:v>8.1000000000000003E-2</c:v>
                </c:pt>
                <c:pt idx="1780">
                  <c:v>8.2000000000000003E-2</c:v>
                </c:pt>
                <c:pt idx="1781">
                  <c:v>7.8E-2</c:v>
                </c:pt>
                <c:pt idx="1782">
                  <c:v>7.6999999999999999E-2</c:v>
                </c:pt>
                <c:pt idx="1783">
                  <c:v>8.7999999999999995E-2</c:v>
                </c:pt>
                <c:pt idx="1784">
                  <c:v>9.2999999999999999E-2</c:v>
                </c:pt>
                <c:pt idx="1785">
                  <c:v>9.7000000000000003E-2</c:v>
                </c:pt>
                <c:pt idx="1786">
                  <c:v>9.4E-2</c:v>
                </c:pt>
                <c:pt idx="1787">
                  <c:v>9.0999999999999998E-2</c:v>
                </c:pt>
                <c:pt idx="1788">
                  <c:v>9.0999999999999998E-2</c:v>
                </c:pt>
                <c:pt idx="1789">
                  <c:v>9.2999999999999999E-2</c:v>
                </c:pt>
                <c:pt idx="1790">
                  <c:v>9.0999999999999998E-2</c:v>
                </c:pt>
                <c:pt idx="1791">
                  <c:v>8.4000000000000005E-2</c:v>
                </c:pt>
                <c:pt idx="1792">
                  <c:v>7.9000000000000001E-2</c:v>
                </c:pt>
                <c:pt idx="1793">
                  <c:v>8.4000000000000005E-2</c:v>
                </c:pt>
                <c:pt idx="1794">
                  <c:v>8.5999999999999993E-2</c:v>
                </c:pt>
                <c:pt idx="1795">
                  <c:v>8.7999999999999995E-2</c:v>
                </c:pt>
                <c:pt idx="1796">
                  <c:v>8.7999999999999995E-2</c:v>
                </c:pt>
                <c:pt idx="1797">
                  <c:v>8.3000000000000004E-2</c:v>
                </c:pt>
                <c:pt idx="1798">
                  <c:v>0.08</c:v>
                </c:pt>
                <c:pt idx="1799">
                  <c:v>8.1000000000000003E-2</c:v>
                </c:pt>
                <c:pt idx="1800">
                  <c:v>8.6999999999999994E-2</c:v>
                </c:pt>
                <c:pt idx="1801">
                  <c:v>8.6999999999999994E-2</c:v>
                </c:pt>
                <c:pt idx="1802">
                  <c:v>9.5000000000000001E-2</c:v>
                </c:pt>
                <c:pt idx="1803">
                  <c:v>9.5000000000000001E-2</c:v>
                </c:pt>
                <c:pt idx="1804">
                  <c:v>8.8999999999999996E-2</c:v>
                </c:pt>
                <c:pt idx="1805">
                  <c:v>8.7999999999999995E-2</c:v>
                </c:pt>
                <c:pt idx="1806">
                  <c:v>9.1999999999999998E-2</c:v>
                </c:pt>
                <c:pt idx="1807">
                  <c:v>9.5000000000000001E-2</c:v>
                </c:pt>
                <c:pt idx="1808">
                  <c:v>9.6000000000000002E-2</c:v>
                </c:pt>
                <c:pt idx="1809">
                  <c:v>0.10100000000000001</c:v>
                </c:pt>
                <c:pt idx="1810">
                  <c:v>0.107</c:v>
                </c:pt>
                <c:pt idx="1811">
                  <c:v>0.107</c:v>
                </c:pt>
                <c:pt idx="1812">
                  <c:v>0.10299999999999999</c:v>
                </c:pt>
                <c:pt idx="1813">
                  <c:v>0.107</c:v>
                </c:pt>
                <c:pt idx="1814">
                  <c:v>0.105</c:v>
                </c:pt>
                <c:pt idx="1815">
                  <c:v>0.10199999999999999</c:v>
                </c:pt>
                <c:pt idx="1816">
                  <c:v>0.104</c:v>
                </c:pt>
                <c:pt idx="1817">
                  <c:v>0.10199999999999999</c:v>
                </c:pt>
                <c:pt idx="1818">
                  <c:v>0.10199999999999999</c:v>
                </c:pt>
                <c:pt idx="1819">
                  <c:v>0.105</c:v>
                </c:pt>
                <c:pt idx="1820">
                  <c:v>0.113</c:v>
                </c:pt>
                <c:pt idx="1821">
                  <c:v>0.13200000000000001</c:v>
                </c:pt>
                <c:pt idx="1822">
                  <c:v>0.123</c:v>
                </c:pt>
                <c:pt idx="1823">
                  <c:v>0.114</c:v>
                </c:pt>
                <c:pt idx="1824">
                  <c:v>0.11799999999999999</c:v>
                </c:pt>
                <c:pt idx="1825">
                  <c:v>0.12</c:v>
                </c:pt>
                <c:pt idx="1826">
                  <c:v>0.125</c:v>
                </c:pt>
                <c:pt idx="1827">
                  <c:v>0.12</c:v>
                </c:pt>
                <c:pt idx="1828">
                  <c:v>0.121</c:v>
                </c:pt>
                <c:pt idx="1829">
                  <c:v>0.122</c:v>
                </c:pt>
                <c:pt idx="1830">
                  <c:v>0.126</c:v>
                </c:pt>
                <c:pt idx="1831">
                  <c:v>0.13700000000000001</c:v>
                </c:pt>
                <c:pt idx="1832">
                  <c:v>0.126</c:v>
                </c:pt>
                <c:pt idx="1833">
                  <c:v>0.13100000000000001</c:v>
                </c:pt>
                <c:pt idx="1834">
                  <c:v>0.126</c:v>
                </c:pt>
                <c:pt idx="1835">
                  <c:v>0.128</c:v>
                </c:pt>
                <c:pt idx="1836">
                  <c:v>0.13500000000000001</c:v>
                </c:pt>
                <c:pt idx="1837">
                  <c:v>0.13600000000000001</c:v>
                </c:pt>
                <c:pt idx="1838">
                  <c:v>0.14499999999999999</c:v>
                </c:pt>
                <c:pt idx="1839">
                  <c:v>0.161</c:v>
                </c:pt>
                <c:pt idx="1840">
                  <c:v>0.17</c:v>
                </c:pt>
                <c:pt idx="1841">
                  <c:v>0.17199999999999999</c:v>
                </c:pt>
                <c:pt idx="1842">
                  <c:v>0.14899999999999999</c:v>
                </c:pt>
                <c:pt idx="1843">
                  <c:v>0.14299999999999999</c:v>
                </c:pt>
                <c:pt idx="1844">
                  <c:v>0.16</c:v>
                </c:pt>
                <c:pt idx="1845">
                  <c:v>0.15</c:v>
                </c:pt>
                <c:pt idx="1846">
                  <c:v>0.13800000000000001</c:v>
                </c:pt>
                <c:pt idx="1847">
                  <c:v>0.13300000000000001</c:v>
                </c:pt>
                <c:pt idx="1848">
                  <c:v>0.13400000000000001</c:v>
                </c:pt>
                <c:pt idx="1849">
                  <c:v>0.11</c:v>
                </c:pt>
                <c:pt idx="1850">
                  <c:v>0.106</c:v>
                </c:pt>
                <c:pt idx="1851">
                  <c:v>0.10199999999999999</c:v>
                </c:pt>
                <c:pt idx="1852">
                  <c:v>0.10100000000000001</c:v>
                </c:pt>
                <c:pt idx="1853">
                  <c:v>9.6000000000000002E-2</c:v>
                </c:pt>
                <c:pt idx="1854">
                  <c:v>0.104</c:v>
                </c:pt>
                <c:pt idx="1855">
                  <c:v>0.107</c:v>
                </c:pt>
                <c:pt idx="1856">
                  <c:v>0.10299999999999999</c:v>
                </c:pt>
                <c:pt idx="1857">
                  <c:v>0.10100000000000001</c:v>
                </c:pt>
                <c:pt idx="1858">
                  <c:v>0.10100000000000001</c:v>
                </c:pt>
                <c:pt idx="1859">
                  <c:v>0.10100000000000001</c:v>
                </c:pt>
                <c:pt idx="1860">
                  <c:v>0.115</c:v>
                </c:pt>
                <c:pt idx="1861">
                  <c:v>0.109</c:v>
                </c:pt>
                <c:pt idx="1862">
                  <c:v>0.11600000000000001</c:v>
                </c:pt>
                <c:pt idx="1863">
                  <c:v>0.104</c:v>
                </c:pt>
                <c:pt idx="1864">
                  <c:v>0.105</c:v>
                </c:pt>
                <c:pt idx="1865">
                  <c:v>9.6000000000000002E-2</c:v>
                </c:pt>
                <c:pt idx="1866">
                  <c:v>9.6000000000000002E-2</c:v>
                </c:pt>
                <c:pt idx="1867">
                  <c:v>0.10299999999999999</c:v>
                </c:pt>
                <c:pt idx="1868">
                  <c:v>9.9000000000000005E-2</c:v>
                </c:pt>
                <c:pt idx="1869">
                  <c:v>8.7999999999999995E-2</c:v>
                </c:pt>
                <c:pt idx="1870">
                  <c:v>0.1</c:v>
                </c:pt>
                <c:pt idx="1871">
                  <c:v>8.4000000000000005E-2</c:v>
                </c:pt>
                <c:pt idx="1872">
                  <c:v>6.6000000000000003E-2</c:v>
                </c:pt>
                <c:pt idx="1873">
                  <c:v>0.06</c:v>
                </c:pt>
                <c:pt idx="1874">
                  <c:v>7.0000000000000007E-2</c:v>
                </c:pt>
                <c:pt idx="1875">
                  <c:v>7.0000000000000007E-2</c:v>
                </c:pt>
                <c:pt idx="1876">
                  <c:v>7.0000000000000007E-2</c:v>
                </c:pt>
                <c:pt idx="1877">
                  <c:v>7.0000000000000007E-2</c:v>
                </c:pt>
                <c:pt idx="1878">
                  <c:v>7.2999999999999995E-2</c:v>
                </c:pt>
                <c:pt idx="1879">
                  <c:v>6.9000000000000006E-2</c:v>
                </c:pt>
                <c:pt idx="1880">
                  <c:v>6.6000000000000003E-2</c:v>
                </c:pt>
                <c:pt idx="1881">
                  <c:v>0.06</c:v>
                </c:pt>
                <c:pt idx="1882">
                  <c:v>5.6000000000000001E-2</c:v>
                </c:pt>
                <c:pt idx="1883">
                  <c:v>6.0999999999999999E-2</c:v>
                </c:pt>
                <c:pt idx="1884">
                  <c:v>7.1999999999999995E-2</c:v>
                </c:pt>
                <c:pt idx="1885">
                  <c:v>7.1999999999999995E-2</c:v>
                </c:pt>
                <c:pt idx="1886">
                  <c:v>7.0999999999999994E-2</c:v>
                </c:pt>
                <c:pt idx="1887">
                  <c:v>8.1000000000000003E-2</c:v>
                </c:pt>
                <c:pt idx="1888">
                  <c:v>8.7999999999999995E-2</c:v>
                </c:pt>
                <c:pt idx="1889">
                  <c:v>8.5999999999999993E-2</c:v>
                </c:pt>
                <c:pt idx="1890">
                  <c:v>8.4000000000000005E-2</c:v>
                </c:pt>
                <c:pt idx="1891">
                  <c:v>8.7999999999999995E-2</c:v>
                </c:pt>
                <c:pt idx="1892">
                  <c:v>8.7999999999999995E-2</c:v>
                </c:pt>
                <c:pt idx="1893">
                  <c:v>8.5999999999999993E-2</c:v>
                </c:pt>
                <c:pt idx="1894">
                  <c:v>8.8999999999999996E-2</c:v>
                </c:pt>
                <c:pt idx="1895">
                  <c:v>9.1999999999999998E-2</c:v>
                </c:pt>
                <c:pt idx="1896">
                  <c:v>9.5000000000000001E-2</c:v>
                </c:pt>
                <c:pt idx="1897">
                  <c:v>0.09</c:v>
                </c:pt>
                <c:pt idx="1898">
                  <c:v>9.1999999999999998E-2</c:v>
                </c:pt>
                <c:pt idx="1899">
                  <c:v>9.2999999999999999E-2</c:v>
                </c:pt>
                <c:pt idx="1900">
                  <c:v>0.104</c:v>
                </c:pt>
                <c:pt idx="1901">
                  <c:v>9.1999999999999998E-2</c:v>
                </c:pt>
                <c:pt idx="1902">
                  <c:v>0.09</c:v>
                </c:pt>
                <c:pt idx="1903">
                  <c:v>9.5000000000000001E-2</c:v>
                </c:pt>
                <c:pt idx="1904">
                  <c:v>8.5999999999999993E-2</c:v>
                </c:pt>
                <c:pt idx="1905">
                  <c:v>9.1999999999999998E-2</c:v>
                </c:pt>
                <c:pt idx="1906">
                  <c:v>0.10100000000000001</c:v>
                </c:pt>
                <c:pt idx="1907">
                  <c:v>0.109</c:v>
                </c:pt>
                <c:pt idx="1908">
                  <c:v>0.11</c:v>
                </c:pt>
                <c:pt idx="1909">
                  <c:v>0.104</c:v>
                </c:pt>
                <c:pt idx="1910">
                  <c:v>0.10100000000000001</c:v>
                </c:pt>
                <c:pt idx="1911">
                  <c:v>9.9000000000000005E-2</c:v>
                </c:pt>
                <c:pt idx="1912">
                  <c:v>9.8000000000000004E-2</c:v>
                </c:pt>
                <c:pt idx="1913">
                  <c:v>9.5000000000000001E-2</c:v>
                </c:pt>
                <c:pt idx="1914">
                  <c:v>9.9000000000000005E-2</c:v>
                </c:pt>
                <c:pt idx="1915">
                  <c:v>0.107</c:v>
                </c:pt>
                <c:pt idx="1916">
                  <c:v>0.121</c:v>
                </c:pt>
                <c:pt idx="1917">
                  <c:v>0.123</c:v>
                </c:pt>
                <c:pt idx="1918">
                  <c:v>0.13800000000000001</c:v>
                </c:pt>
                <c:pt idx="1919">
                  <c:v>0.127</c:v>
                </c:pt>
                <c:pt idx="1920">
                  <c:v>0.13100000000000001</c:v>
                </c:pt>
                <c:pt idx="1921">
                  <c:v>0.13300000000000001</c:v>
                </c:pt>
                <c:pt idx="1922">
                  <c:v>0.13</c:v>
                </c:pt>
                <c:pt idx="1923">
                  <c:v>0.13400000000000001</c:v>
                </c:pt>
                <c:pt idx="1924">
                  <c:v>0.13600000000000001</c:v>
                </c:pt>
                <c:pt idx="1925">
                  <c:v>0.14199999999999999</c:v>
                </c:pt>
                <c:pt idx="1926">
                  <c:v>0.14699999999999999</c:v>
                </c:pt>
                <c:pt idx="1927">
                  <c:v>0.14299999999999999</c:v>
                </c:pt>
                <c:pt idx="1928">
                  <c:v>0.13700000000000001</c:v>
                </c:pt>
                <c:pt idx="1929">
                  <c:v>0.14099999999999999</c:v>
                </c:pt>
                <c:pt idx="1930">
                  <c:v>0.13300000000000001</c:v>
                </c:pt>
                <c:pt idx="1931">
                  <c:v>0.13600000000000001</c:v>
                </c:pt>
                <c:pt idx="1932">
                  <c:v>0.153</c:v>
                </c:pt>
                <c:pt idx="1933">
                  <c:v>0.13500000000000001</c:v>
                </c:pt>
                <c:pt idx="1934">
                  <c:v>0.13500000000000001</c:v>
                </c:pt>
                <c:pt idx="1935">
                  <c:v>0.126</c:v>
                </c:pt>
                <c:pt idx="1936">
                  <c:v>0.128</c:v>
                </c:pt>
                <c:pt idx="1937">
                  <c:v>0.11600000000000001</c:v>
                </c:pt>
                <c:pt idx="1938">
                  <c:v>0.109</c:v>
                </c:pt>
                <c:pt idx="1939">
                  <c:v>0.13600000000000001</c:v>
                </c:pt>
                <c:pt idx="1940">
                  <c:v>0.126</c:v>
                </c:pt>
                <c:pt idx="1941">
                  <c:v>0.11600000000000001</c:v>
                </c:pt>
                <c:pt idx="1942">
                  <c:v>0.11600000000000001</c:v>
                </c:pt>
                <c:pt idx="1943">
                  <c:v>0.114</c:v>
                </c:pt>
                <c:pt idx="1944">
                  <c:v>0.129</c:v>
                </c:pt>
                <c:pt idx="1945">
                  <c:v>0.157</c:v>
                </c:pt>
                <c:pt idx="1946">
                  <c:v>0.16</c:v>
                </c:pt>
                <c:pt idx="1947">
                  <c:v>0.16900000000000001</c:v>
                </c:pt>
                <c:pt idx="1948">
                  <c:v>0.16800000000000001</c:v>
                </c:pt>
                <c:pt idx="1949">
                  <c:v>0.16800000000000001</c:v>
                </c:pt>
                <c:pt idx="1950">
                  <c:v>0.16400000000000001</c:v>
                </c:pt>
                <c:pt idx="1951">
                  <c:v>0.16300000000000001</c:v>
                </c:pt>
                <c:pt idx="1952">
                  <c:v>0.16500000000000001</c:v>
                </c:pt>
                <c:pt idx="1953">
                  <c:v>0.17100000000000001</c:v>
                </c:pt>
                <c:pt idx="1954">
                  <c:v>0.186</c:v>
                </c:pt>
                <c:pt idx="1955">
                  <c:v>0.185</c:v>
                </c:pt>
                <c:pt idx="1956">
                  <c:v>0.19</c:v>
                </c:pt>
                <c:pt idx="1957">
                  <c:v>0.19400000000000001</c:v>
                </c:pt>
                <c:pt idx="1958">
                  <c:v>0.193</c:v>
                </c:pt>
                <c:pt idx="1959">
                  <c:v>0.19400000000000001</c:v>
                </c:pt>
                <c:pt idx="1960">
                  <c:v>0.20399999999999999</c:v>
                </c:pt>
                <c:pt idx="1961">
                  <c:v>0.19700000000000001</c:v>
                </c:pt>
                <c:pt idx="1962">
                  <c:v>0.20499999999999999</c:v>
                </c:pt>
                <c:pt idx="1963">
                  <c:v>0.20699999999999999</c:v>
                </c:pt>
                <c:pt idx="1964">
                  <c:v>0.21099999999999999</c:v>
                </c:pt>
                <c:pt idx="1965">
                  <c:v>0.21299999999999999</c:v>
                </c:pt>
                <c:pt idx="1966">
                  <c:v>0.21099999999999999</c:v>
                </c:pt>
                <c:pt idx="1967">
                  <c:v>0.21299999999999999</c:v>
                </c:pt>
                <c:pt idx="1968">
                  <c:v>0.21299999999999999</c:v>
                </c:pt>
                <c:pt idx="1969">
                  <c:v>0.20100000000000001</c:v>
                </c:pt>
                <c:pt idx="1970">
                  <c:v>0.20699999999999999</c:v>
                </c:pt>
                <c:pt idx="1971">
                  <c:v>0.214</c:v>
                </c:pt>
                <c:pt idx="1972">
                  <c:v>0.20899999999999999</c:v>
                </c:pt>
                <c:pt idx="1973">
                  <c:v>0.20899999999999999</c:v>
                </c:pt>
                <c:pt idx="1974">
                  <c:v>0.20599999999999999</c:v>
                </c:pt>
                <c:pt idx="1975">
                  <c:v>0.20899999999999999</c:v>
                </c:pt>
                <c:pt idx="1976">
                  <c:v>0.20499999999999999</c:v>
                </c:pt>
                <c:pt idx="1977">
                  <c:v>0.20499999999999999</c:v>
                </c:pt>
                <c:pt idx="1978">
                  <c:v>0.21199999999999999</c:v>
                </c:pt>
                <c:pt idx="1979">
                  <c:v>0.224</c:v>
                </c:pt>
                <c:pt idx="1980">
                  <c:v>0.23</c:v>
                </c:pt>
                <c:pt idx="1981">
                  <c:v>0.215</c:v>
                </c:pt>
                <c:pt idx="1982">
                  <c:v>0.21199999999999999</c:v>
                </c:pt>
                <c:pt idx="1983">
                  <c:v>0.20899999999999999</c:v>
                </c:pt>
                <c:pt idx="1984">
                  <c:v>0.21</c:v>
                </c:pt>
                <c:pt idx="1985">
                  <c:v>0.21</c:v>
                </c:pt>
                <c:pt idx="1986">
                  <c:v>0.214</c:v>
                </c:pt>
                <c:pt idx="1987">
                  <c:v>0.20699999999999999</c:v>
                </c:pt>
                <c:pt idx="1988">
                  <c:v>0.21199999999999999</c:v>
                </c:pt>
                <c:pt idx="1989">
                  <c:v>0.217</c:v>
                </c:pt>
                <c:pt idx="1990">
                  <c:v>0.22</c:v>
                </c:pt>
                <c:pt idx="1991">
                  <c:v>0.214</c:v>
                </c:pt>
                <c:pt idx="1992">
                  <c:v>0.218</c:v>
                </c:pt>
                <c:pt idx="1993">
                  <c:v>0.22700000000000001</c:v>
                </c:pt>
                <c:pt idx="1994">
                  <c:v>0.23</c:v>
                </c:pt>
                <c:pt idx="1995">
                  <c:v>0.23699999999999999</c:v>
                </c:pt>
                <c:pt idx="1996">
                  <c:v>0.23599999999999999</c:v>
                </c:pt>
                <c:pt idx="1997">
                  <c:v>0.23200000000000001</c:v>
                </c:pt>
                <c:pt idx="1998">
                  <c:v>0.23</c:v>
                </c:pt>
                <c:pt idx="1999">
                  <c:v>0.23499999999999999</c:v>
                </c:pt>
                <c:pt idx="2000">
                  <c:v>0.23400000000000001</c:v>
                </c:pt>
                <c:pt idx="2001">
                  <c:v>0.23400000000000001</c:v>
                </c:pt>
                <c:pt idx="2002">
                  <c:v>0.22</c:v>
                </c:pt>
                <c:pt idx="2003">
                  <c:v>0.23899999999999999</c:v>
                </c:pt>
                <c:pt idx="2004">
                  <c:v>0.216</c:v>
                </c:pt>
                <c:pt idx="2005">
                  <c:v>0.20599999999999999</c:v>
                </c:pt>
                <c:pt idx="2006">
                  <c:v>0.215</c:v>
                </c:pt>
                <c:pt idx="2007">
                  <c:v>0.218</c:v>
                </c:pt>
                <c:pt idx="2008">
                  <c:v>0.20599999999999999</c:v>
                </c:pt>
                <c:pt idx="2009">
                  <c:v>0.19700000000000001</c:v>
                </c:pt>
                <c:pt idx="2010">
                  <c:v>0.19400000000000001</c:v>
                </c:pt>
                <c:pt idx="2011">
                  <c:v>0.2</c:v>
                </c:pt>
                <c:pt idx="2012">
                  <c:v>0.2</c:v>
                </c:pt>
                <c:pt idx="2013">
                  <c:v>0.20300000000000001</c:v>
                </c:pt>
                <c:pt idx="2014">
                  <c:v>0.187</c:v>
                </c:pt>
                <c:pt idx="2015">
                  <c:v>0.189</c:v>
                </c:pt>
                <c:pt idx="2016">
                  <c:v>0.2</c:v>
                </c:pt>
                <c:pt idx="2017">
                  <c:v>0.19700000000000001</c:v>
                </c:pt>
                <c:pt idx="2018">
                  <c:v>0.2</c:v>
                </c:pt>
                <c:pt idx="2019">
                  <c:v>0.20599999999999999</c:v>
                </c:pt>
                <c:pt idx="2020">
                  <c:v>0.216</c:v>
                </c:pt>
                <c:pt idx="2021">
                  <c:v>0.20599999999999999</c:v>
                </c:pt>
                <c:pt idx="2022">
                  <c:v>0.20899999999999999</c:v>
                </c:pt>
                <c:pt idx="2023">
                  <c:v>0.218</c:v>
                </c:pt>
                <c:pt idx="2024">
                  <c:v>0.21099999999999999</c:v>
                </c:pt>
                <c:pt idx="2025">
                  <c:v>0.20799999999999999</c:v>
                </c:pt>
                <c:pt idx="2026">
                  <c:v>0.20399999999999999</c:v>
                </c:pt>
                <c:pt idx="2027">
                  <c:v>0.20499999999999999</c:v>
                </c:pt>
                <c:pt idx="2028">
                  <c:v>0.20699999999999999</c:v>
                </c:pt>
                <c:pt idx="2029">
                  <c:v>0.20200000000000001</c:v>
                </c:pt>
                <c:pt idx="2030">
                  <c:v>0.21199999999999999</c:v>
                </c:pt>
                <c:pt idx="2031">
                  <c:v>0.20599999999999999</c:v>
                </c:pt>
                <c:pt idx="2032">
                  <c:v>0.2</c:v>
                </c:pt>
                <c:pt idx="2033">
                  <c:v>0.20499999999999999</c:v>
                </c:pt>
                <c:pt idx="2034">
                  <c:v>0.26700000000000002</c:v>
                </c:pt>
                <c:pt idx="2035">
                  <c:v>0.25900000000000001</c:v>
                </c:pt>
                <c:pt idx="2036">
                  <c:v>0.26100000000000001</c:v>
                </c:pt>
                <c:pt idx="2037">
                  <c:v>0.25700000000000001</c:v>
                </c:pt>
                <c:pt idx="2038">
                  <c:v>0.28299999999999997</c:v>
                </c:pt>
                <c:pt idx="2039">
                  <c:v>0.27700000000000002</c:v>
                </c:pt>
                <c:pt idx="2040">
                  <c:v>0.26700000000000002</c:v>
                </c:pt>
                <c:pt idx="2041">
                  <c:v>0.26400000000000001</c:v>
                </c:pt>
                <c:pt idx="2042">
                  <c:v>0.25800000000000001</c:v>
                </c:pt>
                <c:pt idx="2043">
                  <c:v>0.30299999999999999</c:v>
                </c:pt>
                <c:pt idx="2044">
                  <c:v>0.30399999999999999</c:v>
                </c:pt>
                <c:pt idx="2045">
                  <c:v>0.307</c:v>
                </c:pt>
                <c:pt idx="2046">
                  <c:v>0.311</c:v>
                </c:pt>
                <c:pt idx="2047">
                  <c:v>0.317</c:v>
                </c:pt>
                <c:pt idx="2048">
                  <c:v>0.315</c:v>
                </c:pt>
                <c:pt idx="2049">
                  <c:v>0.317</c:v>
                </c:pt>
                <c:pt idx="2050">
                  <c:v>0.32700000000000001</c:v>
                </c:pt>
                <c:pt idx="2051">
                  <c:v>0.32400000000000001</c:v>
                </c:pt>
                <c:pt idx="2052">
                  <c:v>0.33200000000000002</c:v>
                </c:pt>
                <c:pt idx="2053">
                  <c:v>0.32900000000000001</c:v>
                </c:pt>
                <c:pt idx="2054">
                  <c:v>0.32800000000000001</c:v>
                </c:pt>
                <c:pt idx="2055">
                  <c:v>0.33600000000000002</c:v>
                </c:pt>
                <c:pt idx="2056">
                  <c:v>0.33900000000000002</c:v>
                </c:pt>
                <c:pt idx="2057">
                  <c:v>0.33600000000000002</c:v>
                </c:pt>
                <c:pt idx="2058">
                  <c:v>0.33500000000000002</c:v>
                </c:pt>
                <c:pt idx="2059">
                  <c:v>0.34</c:v>
                </c:pt>
                <c:pt idx="2060">
                  <c:v>0.33200000000000002</c:v>
                </c:pt>
                <c:pt idx="2061">
                  <c:v>0.33400000000000002</c:v>
                </c:pt>
                <c:pt idx="2062">
                  <c:v>0.33400000000000002</c:v>
                </c:pt>
                <c:pt idx="2063">
                  <c:v>0.33700000000000002</c:v>
                </c:pt>
                <c:pt idx="2064">
                  <c:v>0.33300000000000002</c:v>
                </c:pt>
                <c:pt idx="2065">
                  <c:v>0.33</c:v>
                </c:pt>
                <c:pt idx="2066">
                  <c:v>0.32700000000000001</c:v>
                </c:pt>
                <c:pt idx="2067">
                  <c:v>0.32100000000000001</c:v>
                </c:pt>
                <c:pt idx="2068">
                  <c:v>0.31900000000000001</c:v>
                </c:pt>
                <c:pt idx="2069">
                  <c:v>0.317</c:v>
                </c:pt>
                <c:pt idx="2070">
                  <c:v>0.318</c:v>
                </c:pt>
                <c:pt idx="2071">
                  <c:v>0.316</c:v>
                </c:pt>
                <c:pt idx="2072">
                  <c:v>0.31900000000000001</c:v>
                </c:pt>
                <c:pt idx="2073">
                  <c:v>0.314</c:v>
                </c:pt>
                <c:pt idx="2074">
                  <c:v>0.31</c:v>
                </c:pt>
                <c:pt idx="2075">
                  <c:v>0.312</c:v>
                </c:pt>
                <c:pt idx="2076">
                  <c:v>0.31</c:v>
                </c:pt>
                <c:pt idx="2077">
                  <c:v>0.31</c:v>
                </c:pt>
                <c:pt idx="2078">
                  <c:v>0.309</c:v>
                </c:pt>
                <c:pt idx="2079">
                  <c:v>0.32100000000000001</c:v>
                </c:pt>
                <c:pt idx="2080">
                  <c:v>0.307</c:v>
                </c:pt>
                <c:pt idx="2081">
                  <c:v>0.313</c:v>
                </c:pt>
                <c:pt idx="2082">
                  <c:v>0.31900000000000001</c:v>
                </c:pt>
                <c:pt idx="2083">
                  <c:v>0.31900000000000001</c:v>
                </c:pt>
                <c:pt idx="2084">
                  <c:v>0.318</c:v>
                </c:pt>
                <c:pt idx="2085">
                  <c:v>0.32100000000000001</c:v>
                </c:pt>
                <c:pt idx="2086">
                  <c:v>0.32600000000000001</c:v>
                </c:pt>
                <c:pt idx="2087">
                  <c:v>0.32200000000000001</c:v>
                </c:pt>
                <c:pt idx="2088">
                  <c:v>0.32600000000000001</c:v>
                </c:pt>
                <c:pt idx="2089">
                  <c:v>0.32100000000000001</c:v>
                </c:pt>
                <c:pt idx="2090">
                  <c:v>0.32400000000000001</c:v>
                </c:pt>
                <c:pt idx="2091">
                  <c:v>0.315</c:v>
                </c:pt>
                <c:pt idx="2092">
                  <c:v>0.312</c:v>
                </c:pt>
                <c:pt idx="2093">
                  <c:v>0.32700000000000001</c:v>
                </c:pt>
                <c:pt idx="2094">
                  <c:v>0.32500000000000001</c:v>
                </c:pt>
                <c:pt idx="2095">
                  <c:v>0.34499999999999997</c:v>
                </c:pt>
                <c:pt idx="2096">
                  <c:v>0.34300000000000003</c:v>
                </c:pt>
                <c:pt idx="2097">
                  <c:v>0.34399999999999997</c:v>
                </c:pt>
                <c:pt idx="2098">
                  <c:v>0.32800000000000001</c:v>
                </c:pt>
                <c:pt idx="2099">
                  <c:v>0.34499999999999997</c:v>
                </c:pt>
                <c:pt idx="2100">
                  <c:v>0.35599999999999998</c:v>
                </c:pt>
                <c:pt idx="2101">
                  <c:v>0.36099999999999999</c:v>
                </c:pt>
                <c:pt idx="2102">
                  <c:v>0.36199999999999999</c:v>
                </c:pt>
                <c:pt idx="2103">
                  <c:v>0.376</c:v>
                </c:pt>
                <c:pt idx="2104">
                  <c:v>0.36399999999999999</c:v>
                </c:pt>
                <c:pt idx="2105">
                  <c:v>0.36699999999999999</c:v>
                </c:pt>
                <c:pt idx="2106">
                  <c:v>0.36599999999999999</c:v>
                </c:pt>
                <c:pt idx="2107">
                  <c:v>0.38200000000000001</c:v>
                </c:pt>
                <c:pt idx="2108">
                  <c:v>0.39500000000000002</c:v>
                </c:pt>
                <c:pt idx="2109">
                  <c:v>0.39100000000000001</c:v>
                </c:pt>
                <c:pt idx="2110">
                  <c:v>0.39100000000000001</c:v>
                </c:pt>
                <c:pt idx="2111">
                  <c:v>0.39300000000000002</c:v>
                </c:pt>
                <c:pt idx="2112">
                  <c:v>0.38900000000000001</c:v>
                </c:pt>
                <c:pt idx="2113">
                  <c:v>0.38300000000000001</c:v>
                </c:pt>
                <c:pt idx="2114">
                  <c:v>0.40200000000000002</c:v>
                </c:pt>
                <c:pt idx="2115">
                  <c:v>0.436</c:v>
                </c:pt>
                <c:pt idx="2116">
                  <c:v>0.44500000000000001</c:v>
                </c:pt>
                <c:pt idx="2117">
                  <c:v>0.42599999999999999</c:v>
                </c:pt>
                <c:pt idx="2118">
                  <c:v>0.47799999999999998</c:v>
                </c:pt>
                <c:pt idx="2119">
                  <c:v>0.45700000000000002</c:v>
                </c:pt>
                <c:pt idx="2120">
                  <c:v>0.45600000000000002</c:v>
                </c:pt>
                <c:pt idx="2121">
                  <c:v>0.44500000000000001</c:v>
                </c:pt>
                <c:pt idx="2122">
                  <c:v>0.44800000000000001</c:v>
                </c:pt>
                <c:pt idx="2123">
                  <c:v>0.46</c:v>
                </c:pt>
                <c:pt idx="2124">
                  <c:v>0.48399999999999999</c:v>
                </c:pt>
                <c:pt idx="2125">
                  <c:v>0.48299999999999998</c:v>
                </c:pt>
                <c:pt idx="2126">
                  <c:v>0.48499999999999999</c:v>
                </c:pt>
                <c:pt idx="2127">
                  <c:v>0.48599999999999999</c:v>
                </c:pt>
                <c:pt idx="2128">
                  <c:v>0.47599999999999998</c:v>
                </c:pt>
                <c:pt idx="2129">
                  <c:v>0.47399999999999998</c:v>
                </c:pt>
                <c:pt idx="2130">
                  <c:v>0.45500000000000002</c:v>
                </c:pt>
                <c:pt idx="2131">
                  <c:v>0.45300000000000001</c:v>
                </c:pt>
                <c:pt idx="2132">
                  <c:v>0.45200000000000001</c:v>
                </c:pt>
                <c:pt idx="2133">
                  <c:v>0.45300000000000001</c:v>
                </c:pt>
                <c:pt idx="2134">
                  <c:v>0.46600000000000003</c:v>
                </c:pt>
                <c:pt idx="2135">
                  <c:v>0.46400000000000002</c:v>
                </c:pt>
                <c:pt idx="2136">
                  <c:v>0.47299999999999998</c:v>
                </c:pt>
                <c:pt idx="2137">
                  <c:v>0.47099999999999997</c:v>
                </c:pt>
                <c:pt idx="2138">
                  <c:v>0.47</c:v>
                </c:pt>
                <c:pt idx="2139">
                  <c:v>0.49099999999999999</c:v>
                </c:pt>
                <c:pt idx="2140">
                  <c:v>0.498</c:v>
                </c:pt>
                <c:pt idx="2141">
                  <c:v>0.497</c:v>
                </c:pt>
                <c:pt idx="2142">
                  <c:v>0.48399999999999999</c:v>
                </c:pt>
                <c:pt idx="2143">
                  <c:v>0.47399999999999998</c:v>
                </c:pt>
                <c:pt idx="2144">
                  <c:v>0.45400000000000001</c:v>
                </c:pt>
                <c:pt idx="2145">
                  <c:v>0.46600000000000003</c:v>
                </c:pt>
                <c:pt idx="2146">
                  <c:v>0.47799999999999998</c:v>
                </c:pt>
                <c:pt idx="2147">
                  <c:v>0.502</c:v>
                </c:pt>
                <c:pt idx="2148">
                  <c:v>0.53</c:v>
                </c:pt>
                <c:pt idx="2149">
                  <c:v>0.51700000000000002</c:v>
                </c:pt>
                <c:pt idx="2150">
                  <c:v>0.51400000000000001</c:v>
                </c:pt>
                <c:pt idx="2151">
                  <c:v>0.48499999999999999</c:v>
                </c:pt>
                <c:pt idx="2152">
                  <c:v>0.48099999999999998</c:v>
                </c:pt>
                <c:pt idx="2153">
                  <c:v>0.47599999999999998</c:v>
                </c:pt>
                <c:pt idx="2154">
                  <c:v>0.45700000000000002</c:v>
                </c:pt>
                <c:pt idx="2155">
                  <c:v>0.47199999999999998</c:v>
                </c:pt>
                <c:pt idx="2156">
                  <c:v>0.47899999999999998</c:v>
                </c:pt>
                <c:pt idx="2157">
                  <c:v>0.48399999999999999</c:v>
                </c:pt>
                <c:pt idx="2158">
                  <c:v>0.50600000000000001</c:v>
                </c:pt>
                <c:pt idx="2159">
                  <c:v>0.48799999999999999</c:v>
                </c:pt>
                <c:pt idx="2160">
                  <c:v>0.45400000000000001</c:v>
                </c:pt>
                <c:pt idx="2161">
                  <c:v>0.45400000000000001</c:v>
                </c:pt>
                <c:pt idx="2162">
                  <c:v>0.45300000000000001</c:v>
                </c:pt>
                <c:pt idx="2163">
                  <c:v>0.45900000000000002</c:v>
                </c:pt>
                <c:pt idx="2164">
                  <c:v>0.44400000000000001</c:v>
                </c:pt>
                <c:pt idx="2165">
                  <c:v>0.42599999999999999</c:v>
                </c:pt>
                <c:pt idx="2166">
                  <c:v>0.45400000000000001</c:v>
                </c:pt>
                <c:pt idx="2167">
                  <c:v>0.46300000000000002</c:v>
                </c:pt>
                <c:pt idx="2168">
                  <c:v>0.44700000000000001</c:v>
                </c:pt>
                <c:pt idx="2169">
                  <c:v>0.44600000000000001</c:v>
                </c:pt>
                <c:pt idx="2170">
                  <c:v>0.43</c:v>
                </c:pt>
                <c:pt idx="2171">
                  <c:v>0.43</c:v>
                </c:pt>
                <c:pt idx="2172">
                  <c:v>0.441</c:v>
                </c:pt>
                <c:pt idx="2173">
                  <c:v>0.44500000000000001</c:v>
                </c:pt>
                <c:pt idx="2174">
                  <c:v>0.442</c:v>
                </c:pt>
                <c:pt idx="2175">
                  <c:v>0.434</c:v>
                </c:pt>
                <c:pt idx="2176">
                  <c:v>0.45300000000000001</c:v>
                </c:pt>
                <c:pt idx="2177">
                  <c:v>0.46</c:v>
                </c:pt>
                <c:pt idx="2178">
                  <c:v>0.44800000000000001</c:v>
                </c:pt>
                <c:pt idx="2179">
                  <c:v>0.45100000000000001</c:v>
                </c:pt>
                <c:pt idx="2180">
                  <c:v>0.45200000000000001</c:v>
                </c:pt>
                <c:pt idx="2181">
                  <c:v>0.432</c:v>
                </c:pt>
                <c:pt idx="2182">
                  <c:v>0.433</c:v>
                </c:pt>
                <c:pt idx="2183">
                  <c:v>0.44600000000000001</c:v>
                </c:pt>
                <c:pt idx="2184">
                  <c:v>0.45400000000000001</c:v>
                </c:pt>
                <c:pt idx="2185">
                  <c:v>0.46700000000000003</c:v>
                </c:pt>
                <c:pt idx="2186">
                  <c:v>0.49</c:v>
                </c:pt>
                <c:pt idx="2187">
                  <c:v>0.505</c:v>
                </c:pt>
                <c:pt idx="2188">
                  <c:v>0.5</c:v>
                </c:pt>
                <c:pt idx="2189">
                  <c:v>0.48599999999999999</c:v>
                </c:pt>
                <c:pt idx="2190">
                  <c:v>0.503</c:v>
                </c:pt>
                <c:pt idx="2191">
                  <c:v>0.499</c:v>
                </c:pt>
                <c:pt idx="2192">
                  <c:v>0.499</c:v>
                </c:pt>
                <c:pt idx="2193">
                  <c:v>0.499</c:v>
                </c:pt>
                <c:pt idx="2194">
                  <c:v>0.51100000000000001</c:v>
                </c:pt>
                <c:pt idx="2195">
                  <c:v>0.54</c:v>
                </c:pt>
                <c:pt idx="2196">
                  <c:v>0.53100000000000003</c:v>
                </c:pt>
                <c:pt idx="2197">
                  <c:v>0.50800000000000001</c:v>
                </c:pt>
                <c:pt idx="2198">
                  <c:v>0.51</c:v>
                </c:pt>
                <c:pt idx="2199">
                  <c:v>0.53400000000000003</c:v>
                </c:pt>
                <c:pt idx="2200">
                  <c:v>0.54600000000000004</c:v>
                </c:pt>
                <c:pt idx="2201">
                  <c:v>0.53400000000000003</c:v>
                </c:pt>
                <c:pt idx="2202">
                  <c:v>0.51900000000000002</c:v>
                </c:pt>
                <c:pt idx="2203">
                  <c:v>0.51600000000000001</c:v>
                </c:pt>
                <c:pt idx="2204">
                  <c:v>0.53300000000000003</c:v>
                </c:pt>
                <c:pt idx="2205">
                  <c:v>0.53300000000000003</c:v>
                </c:pt>
                <c:pt idx="2206">
                  <c:v>0.52900000000000003</c:v>
                </c:pt>
                <c:pt idx="2207">
                  <c:v>0.54</c:v>
                </c:pt>
                <c:pt idx="2208">
                  <c:v>0.53100000000000003</c:v>
                </c:pt>
                <c:pt idx="2209">
                  <c:v>0.50800000000000001</c:v>
                </c:pt>
                <c:pt idx="2210">
                  <c:v>0.498</c:v>
                </c:pt>
                <c:pt idx="2211">
                  <c:v>0.499</c:v>
                </c:pt>
                <c:pt idx="2212">
                  <c:v>0.51400000000000001</c:v>
                </c:pt>
                <c:pt idx="2213">
                  <c:v>0.52</c:v>
                </c:pt>
                <c:pt idx="2214">
                  <c:v>0.52800000000000002</c:v>
                </c:pt>
                <c:pt idx="2215">
                  <c:v>0.51600000000000001</c:v>
                </c:pt>
                <c:pt idx="2216">
                  <c:v>0.5</c:v>
                </c:pt>
                <c:pt idx="2217">
                  <c:v>0.49399999999999999</c:v>
                </c:pt>
                <c:pt idx="2218">
                  <c:v>0.49</c:v>
                </c:pt>
                <c:pt idx="2219">
                  <c:v>0.49</c:v>
                </c:pt>
                <c:pt idx="2220">
                  <c:v>0.45</c:v>
                </c:pt>
                <c:pt idx="2221">
                  <c:v>0.437</c:v>
                </c:pt>
                <c:pt idx="2222">
                  <c:v>0.439</c:v>
                </c:pt>
                <c:pt idx="2223">
                  <c:v>0.436</c:v>
                </c:pt>
                <c:pt idx="2224">
                  <c:v>0.443</c:v>
                </c:pt>
                <c:pt idx="2225">
                  <c:v>0.441</c:v>
                </c:pt>
                <c:pt idx="2226">
                  <c:v>0.437</c:v>
                </c:pt>
                <c:pt idx="2227">
                  <c:v>0.44500000000000001</c:v>
                </c:pt>
                <c:pt idx="2228">
                  <c:v>0.45</c:v>
                </c:pt>
                <c:pt idx="2229">
                  <c:v>0.441</c:v>
                </c:pt>
                <c:pt idx="2230">
                  <c:v>0.435</c:v>
                </c:pt>
                <c:pt idx="2231">
                  <c:v>0.45900000000000002</c:v>
                </c:pt>
                <c:pt idx="2232">
                  <c:v>0.46200000000000002</c:v>
                </c:pt>
                <c:pt idx="2233">
                  <c:v>0.45400000000000001</c:v>
                </c:pt>
                <c:pt idx="2234">
                  <c:v>0.442</c:v>
                </c:pt>
                <c:pt idx="2235">
                  <c:v>0.434</c:v>
                </c:pt>
                <c:pt idx="2236">
                  <c:v>0.45500000000000002</c:v>
                </c:pt>
                <c:pt idx="2237">
                  <c:v>0.45900000000000002</c:v>
                </c:pt>
                <c:pt idx="2238">
                  <c:v>0.45400000000000001</c:v>
                </c:pt>
                <c:pt idx="2239">
                  <c:v>0.45700000000000002</c:v>
                </c:pt>
                <c:pt idx="2240">
                  <c:v>0.496</c:v>
                </c:pt>
                <c:pt idx="2241">
                  <c:v>0.50800000000000001</c:v>
                </c:pt>
                <c:pt idx="2242">
                  <c:v>0.50800000000000001</c:v>
                </c:pt>
                <c:pt idx="2243">
                  <c:v>0.48299999999999998</c:v>
                </c:pt>
                <c:pt idx="2244">
                  <c:v>0.47899999999999998</c:v>
                </c:pt>
                <c:pt idx="2245">
                  <c:v>0.53200000000000003</c:v>
                </c:pt>
                <c:pt idx="2246">
                  <c:v>0.55200000000000005</c:v>
                </c:pt>
                <c:pt idx="2247">
                  <c:v>0.56699999999999995</c:v>
                </c:pt>
                <c:pt idx="2248">
                  <c:v>0.58399999999999996</c:v>
                </c:pt>
                <c:pt idx="2249">
                  <c:v>0.56699999999999995</c:v>
                </c:pt>
                <c:pt idx="2250">
                  <c:v>0.54900000000000004</c:v>
                </c:pt>
                <c:pt idx="2251">
                  <c:v>0.53</c:v>
                </c:pt>
                <c:pt idx="2252">
                  <c:v>0.56100000000000005</c:v>
                </c:pt>
                <c:pt idx="2253">
                  <c:v>0.56100000000000005</c:v>
                </c:pt>
                <c:pt idx="2254">
                  <c:v>0.55600000000000005</c:v>
                </c:pt>
                <c:pt idx="2255">
                  <c:v>0.57699999999999996</c:v>
                </c:pt>
                <c:pt idx="2256">
                  <c:v>0.58899999999999997</c:v>
                </c:pt>
                <c:pt idx="2257">
                  <c:v>0.58499999999999996</c:v>
                </c:pt>
                <c:pt idx="2258">
                  <c:v>0.57599999999999996</c:v>
                </c:pt>
                <c:pt idx="2259">
                  <c:v>0.58099999999999996</c:v>
                </c:pt>
                <c:pt idx="2260">
                  <c:v>0.59499999999999997</c:v>
                </c:pt>
                <c:pt idx="2261">
                  <c:v>0.58099999999999996</c:v>
                </c:pt>
                <c:pt idx="2262">
                  <c:v>0.57999999999999996</c:v>
                </c:pt>
                <c:pt idx="2263">
                  <c:v>0.56799999999999995</c:v>
                </c:pt>
                <c:pt idx="2264">
                  <c:v>0.56999999999999995</c:v>
                </c:pt>
                <c:pt idx="2265">
                  <c:v>0.57299999999999995</c:v>
                </c:pt>
                <c:pt idx="2266">
                  <c:v>0.55500000000000005</c:v>
                </c:pt>
                <c:pt idx="2267">
                  <c:v>0.56100000000000005</c:v>
                </c:pt>
                <c:pt idx="2268">
                  <c:v>0.56100000000000005</c:v>
                </c:pt>
                <c:pt idx="2269">
                  <c:v>0.57299999999999995</c:v>
                </c:pt>
                <c:pt idx="2270">
                  <c:v>0.56699999999999995</c:v>
                </c:pt>
                <c:pt idx="2271">
                  <c:v>0.56599999999999995</c:v>
                </c:pt>
                <c:pt idx="2272">
                  <c:v>0.55300000000000005</c:v>
                </c:pt>
                <c:pt idx="2273">
                  <c:v>0.58299999999999996</c:v>
                </c:pt>
                <c:pt idx="2274">
                  <c:v>0.57399999999999995</c:v>
                </c:pt>
                <c:pt idx="2275">
                  <c:v>0.57599999999999996</c:v>
                </c:pt>
                <c:pt idx="2276">
                  <c:v>0.61499999999999999</c:v>
                </c:pt>
                <c:pt idx="2277">
                  <c:v>0.61099999999999999</c:v>
                </c:pt>
                <c:pt idx="2278">
                  <c:v>0.60299999999999998</c:v>
                </c:pt>
                <c:pt idx="2279">
                  <c:v>0.63</c:v>
                </c:pt>
                <c:pt idx="2280">
                  <c:v>0.63200000000000001</c:v>
                </c:pt>
                <c:pt idx="2281">
                  <c:v>0.65600000000000003</c:v>
                </c:pt>
                <c:pt idx="2282">
                  <c:v>0.65800000000000003</c:v>
                </c:pt>
                <c:pt idx="2283">
                  <c:v>0.64500000000000002</c:v>
                </c:pt>
                <c:pt idx="2284">
                  <c:v>0.67900000000000005</c:v>
                </c:pt>
                <c:pt idx="2285">
                  <c:v>0.67200000000000004</c:v>
                </c:pt>
                <c:pt idx="2286">
                  <c:v>0.65200000000000002</c:v>
                </c:pt>
                <c:pt idx="2287">
                  <c:v>0.64</c:v>
                </c:pt>
                <c:pt idx="2288">
                  <c:v>0.65100000000000002</c:v>
                </c:pt>
                <c:pt idx="2289">
                  <c:v>0.61099999999999999</c:v>
                </c:pt>
                <c:pt idx="2290">
                  <c:v>0.621</c:v>
                </c:pt>
                <c:pt idx="2291">
                  <c:v>0.61699999999999999</c:v>
                </c:pt>
                <c:pt idx="2292">
                  <c:v>0.63300000000000001</c:v>
                </c:pt>
                <c:pt idx="2293">
                  <c:v>0.65</c:v>
                </c:pt>
                <c:pt idx="2294">
                  <c:v>0.66500000000000004</c:v>
                </c:pt>
                <c:pt idx="2295">
                  <c:v>0.64300000000000002</c:v>
                </c:pt>
                <c:pt idx="2296">
                  <c:v>0.61299999999999999</c:v>
                </c:pt>
                <c:pt idx="2297">
                  <c:v>0.61699999999999999</c:v>
                </c:pt>
                <c:pt idx="2298">
                  <c:v>0.61399999999999999</c:v>
                </c:pt>
                <c:pt idx="2299">
                  <c:v>0.61899999999999999</c:v>
                </c:pt>
                <c:pt idx="2300">
                  <c:v>0.60699999999999998</c:v>
                </c:pt>
                <c:pt idx="2301">
                  <c:v>0.61199999999999999</c:v>
                </c:pt>
                <c:pt idx="2302">
                  <c:v>0.58399999999999996</c:v>
                </c:pt>
                <c:pt idx="2303">
                  <c:v>0.57199999999999995</c:v>
                </c:pt>
                <c:pt idx="2304">
                  <c:v>0.57299999999999995</c:v>
                </c:pt>
                <c:pt idx="2305">
                  <c:v>0.56799999999999995</c:v>
                </c:pt>
                <c:pt idx="2306">
                  <c:v>0.56999999999999995</c:v>
                </c:pt>
                <c:pt idx="2307">
                  <c:v>0.57399999999999995</c:v>
                </c:pt>
                <c:pt idx="2308">
                  <c:v>0.56200000000000006</c:v>
                </c:pt>
                <c:pt idx="2309">
                  <c:v>0.58799999999999997</c:v>
                </c:pt>
                <c:pt idx="2310">
                  <c:v>0.53600000000000003</c:v>
                </c:pt>
                <c:pt idx="2311">
                  <c:v>0.56999999999999995</c:v>
                </c:pt>
                <c:pt idx="2312">
                  <c:v>0.56200000000000006</c:v>
                </c:pt>
                <c:pt idx="2313">
                  <c:v>0.56000000000000005</c:v>
                </c:pt>
                <c:pt idx="2314">
                  <c:v>0.54900000000000004</c:v>
                </c:pt>
                <c:pt idx="2315">
                  <c:v>0.55500000000000005</c:v>
                </c:pt>
                <c:pt idx="2316">
                  <c:v>0.56399999999999995</c:v>
                </c:pt>
                <c:pt idx="2317">
                  <c:v>0.54500000000000004</c:v>
                </c:pt>
                <c:pt idx="2318">
                  <c:v>0.52100000000000002</c:v>
                </c:pt>
                <c:pt idx="2319">
                  <c:v>0.48799999999999999</c:v>
                </c:pt>
                <c:pt idx="2320">
                  <c:v>0.496</c:v>
                </c:pt>
                <c:pt idx="2321">
                  <c:v>0.53</c:v>
                </c:pt>
                <c:pt idx="2322">
                  <c:v>0.53100000000000003</c:v>
                </c:pt>
                <c:pt idx="2323">
                  <c:v>0.55300000000000005</c:v>
                </c:pt>
                <c:pt idx="2324">
                  <c:v>0.52200000000000002</c:v>
                </c:pt>
                <c:pt idx="2325">
                  <c:v>0.51400000000000001</c:v>
                </c:pt>
                <c:pt idx="2326">
                  <c:v>0.48199999999999998</c:v>
                </c:pt>
                <c:pt idx="2327">
                  <c:v>0.49</c:v>
                </c:pt>
                <c:pt idx="2328">
                  <c:v>0.502</c:v>
                </c:pt>
                <c:pt idx="2329">
                  <c:v>0.52300000000000002</c:v>
                </c:pt>
                <c:pt idx="2330">
                  <c:v>0.60399999999999998</c:v>
                </c:pt>
                <c:pt idx="2331">
                  <c:v>0.58899999999999997</c:v>
                </c:pt>
                <c:pt idx="2332">
                  <c:v>0.59399999999999997</c:v>
                </c:pt>
                <c:pt idx="2333">
                  <c:v>0.623</c:v>
                </c:pt>
                <c:pt idx="2334">
                  <c:v>0.57499999999999996</c:v>
                </c:pt>
                <c:pt idx="2335">
                  <c:v>0.58599999999999997</c:v>
                </c:pt>
                <c:pt idx="2336">
                  <c:v>0.61799999999999999</c:v>
                </c:pt>
                <c:pt idx="2337">
                  <c:v>0.64800000000000002</c:v>
                </c:pt>
                <c:pt idx="2338">
                  <c:v>0.70099999999999996</c:v>
                </c:pt>
                <c:pt idx="2339">
                  <c:v>0.61599999999999999</c:v>
                </c:pt>
                <c:pt idx="2340">
                  <c:v>0.59599999999999997</c:v>
                </c:pt>
                <c:pt idx="2341">
                  <c:v>0.52900000000000003</c:v>
                </c:pt>
                <c:pt idx="2342">
                  <c:v>0.51800000000000002</c:v>
                </c:pt>
                <c:pt idx="2343">
                  <c:v>0.502</c:v>
                </c:pt>
                <c:pt idx="2344">
                  <c:v>0.51500000000000001</c:v>
                </c:pt>
                <c:pt idx="2345">
                  <c:v>0.53800000000000003</c:v>
                </c:pt>
                <c:pt idx="2346">
                  <c:v>0.56100000000000005</c:v>
                </c:pt>
                <c:pt idx="2347">
                  <c:v>0.57599999999999996</c:v>
                </c:pt>
                <c:pt idx="2348">
                  <c:v>0.52600000000000002</c:v>
                </c:pt>
                <c:pt idx="2349">
                  <c:v>0.505</c:v>
                </c:pt>
                <c:pt idx="2350">
                  <c:v>0.44800000000000001</c:v>
                </c:pt>
                <c:pt idx="2351">
                  <c:v>0.46300000000000002</c:v>
                </c:pt>
                <c:pt idx="2352">
                  <c:v>0.46899999999999997</c:v>
                </c:pt>
                <c:pt idx="2353">
                  <c:v>0.44</c:v>
                </c:pt>
                <c:pt idx="2354">
                  <c:v>0.439</c:v>
                </c:pt>
                <c:pt idx="2355">
                  <c:v>0.46100000000000002</c:v>
                </c:pt>
                <c:pt idx="2356">
                  <c:v>0.44600000000000001</c:v>
                </c:pt>
                <c:pt idx="2357">
                  <c:v>0.40699999999999997</c:v>
                </c:pt>
                <c:pt idx="2358">
                  <c:v>0.40799999999999997</c:v>
                </c:pt>
                <c:pt idx="2359">
                  <c:v>0.36899999999999999</c:v>
                </c:pt>
                <c:pt idx="2360">
                  <c:v>0.38100000000000001</c:v>
                </c:pt>
                <c:pt idx="2361">
                  <c:v>0.36799999999999999</c:v>
                </c:pt>
                <c:pt idx="2362">
                  <c:v>0.34799999999999998</c:v>
                </c:pt>
                <c:pt idx="2363">
                  <c:v>0.34899999999999998</c:v>
                </c:pt>
                <c:pt idx="2364">
                  <c:v>0.36599999999999999</c:v>
                </c:pt>
                <c:pt idx="2365">
                  <c:v>0.38500000000000001</c:v>
                </c:pt>
                <c:pt idx="2366">
                  <c:v>0.38800000000000001</c:v>
                </c:pt>
                <c:pt idx="2367">
                  <c:v>0.38900000000000001</c:v>
                </c:pt>
                <c:pt idx="2368">
                  <c:v>0.38200000000000001</c:v>
                </c:pt>
                <c:pt idx="2369">
                  <c:v>0.36899999999999999</c:v>
                </c:pt>
                <c:pt idx="2370">
                  <c:v>0.39</c:v>
                </c:pt>
                <c:pt idx="2371">
                  <c:v>0.378</c:v>
                </c:pt>
                <c:pt idx="2372">
                  <c:v>0.374</c:v>
                </c:pt>
                <c:pt idx="2373">
                  <c:v>0.35299999999999998</c:v>
                </c:pt>
                <c:pt idx="2374">
                  <c:v>0.38200000000000001</c:v>
                </c:pt>
                <c:pt idx="2375">
                  <c:v>0.379</c:v>
                </c:pt>
                <c:pt idx="2376">
                  <c:v>0.38100000000000001</c:v>
                </c:pt>
                <c:pt idx="2377">
                  <c:v>0.39400000000000002</c:v>
                </c:pt>
                <c:pt idx="2378">
                  <c:v>0.39500000000000002</c:v>
                </c:pt>
                <c:pt idx="2379">
                  <c:v>0.39500000000000002</c:v>
                </c:pt>
                <c:pt idx="2380">
                  <c:v>0.38800000000000001</c:v>
                </c:pt>
                <c:pt idx="2381">
                  <c:v>0.41</c:v>
                </c:pt>
                <c:pt idx="2382">
                  <c:v>0.40500000000000003</c:v>
                </c:pt>
                <c:pt idx="2383">
                  <c:v>0.39700000000000002</c:v>
                </c:pt>
                <c:pt idx="2384">
                  <c:v>0.44</c:v>
                </c:pt>
                <c:pt idx="2385">
                  <c:v>0.42299999999999999</c:v>
                </c:pt>
                <c:pt idx="2386">
                  <c:v>0.436</c:v>
                </c:pt>
                <c:pt idx="2387">
                  <c:v>0.44600000000000001</c:v>
                </c:pt>
                <c:pt idx="2388">
                  <c:v>0.46600000000000003</c:v>
                </c:pt>
                <c:pt idx="2389">
                  <c:v>0.46100000000000002</c:v>
                </c:pt>
                <c:pt idx="2390">
                  <c:v>0.46</c:v>
                </c:pt>
                <c:pt idx="2391">
                  <c:v>0.441</c:v>
                </c:pt>
                <c:pt idx="2392">
                  <c:v>0.43099999999999999</c:v>
                </c:pt>
                <c:pt idx="2393">
                  <c:v>0.45600000000000002</c:v>
                </c:pt>
                <c:pt idx="2394">
                  <c:v>0.45600000000000002</c:v>
                </c:pt>
                <c:pt idx="2395">
                  <c:v>0.48699999999999999</c:v>
                </c:pt>
                <c:pt idx="2396">
                  <c:v>0.50800000000000001</c:v>
                </c:pt>
                <c:pt idx="2397">
                  <c:v>0.47499999999999998</c:v>
                </c:pt>
                <c:pt idx="2398">
                  <c:v>0.48199999999999998</c:v>
                </c:pt>
                <c:pt idx="2399">
                  <c:v>0.47599999999999998</c:v>
                </c:pt>
                <c:pt idx="2400">
                  <c:v>0.502</c:v>
                </c:pt>
                <c:pt idx="2401">
                  <c:v>0.49</c:v>
                </c:pt>
                <c:pt idx="2402">
                  <c:v>0.48599999999999999</c:v>
                </c:pt>
                <c:pt idx="2403">
                  <c:v>0.45400000000000001</c:v>
                </c:pt>
                <c:pt idx="2404">
                  <c:v>0.436</c:v>
                </c:pt>
                <c:pt idx="2405">
                  <c:v>0.45300000000000001</c:v>
                </c:pt>
                <c:pt idx="2406">
                  <c:v>0.45700000000000002</c:v>
                </c:pt>
                <c:pt idx="2407">
                  <c:v>0.45</c:v>
                </c:pt>
                <c:pt idx="2408">
                  <c:v>0.45400000000000001</c:v>
                </c:pt>
                <c:pt idx="2409">
                  <c:v>0.46100000000000002</c:v>
                </c:pt>
                <c:pt idx="2410">
                  <c:v>0.46200000000000002</c:v>
                </c:pt>
                <c:pt idx="2411">
                  <c:v>0.433</c:v>
                </c:pt>
                <c:pt idx="2412">
                  <c:v>0.44</c:v>
                </c:pt>
                <c:pt idx="2413">
                  <c:v>0.44800000000000001</c:v>
                </c:pt>
                <c:pt idx="2414">
                  <c:v>0.42699999999999999</c:v>
                </c:pt>
                <c:pt idx="2415">
                  <c:v>0.436</c:v>
                </c:pt>
                <c:pt idx="2416">
                  <c:v>0.47799999999999998</c:v>
                </c:pt>
                <c:pt idx="2417">
                  <c:v>0.48</c:v>
                </c:pt>
                <c:pt idx="2418">
                  <c:v>0.48699999999999999</c:v>
                </c:pt>
                <c:pt idx="2419">
                  <c:v>0.505</c:v>
                </c:pt>
                <c:pt idx="2420">
                  <c:v>0.56399999999999995</c:v>
                </c:pt>
                <c:pt idx="2421">
                  <c:v>0.57999999999999996</c:v>
                </c:pt>
                <c:pt idx="2422">
                  <c:v>0.57699999999999996</c:v>
                </c:pt>
                <c:pt idx="2423">
                  <c:v>0.56299999999999994</c:v>
                </c:pt>
                <c:pt idx="2424">
                  <c:v>0.55800000000000005</c:v>
                </c:pt>
                <c:pt idx="2425">
                  <c:v>0.55900000000000005</c:v>
                </c:pt>
                <c:pt idx="2426">
                  <c:v>0.59299999999999997</c:v>
                </c:pt>
                <c:pt idx="2427">
                  <c:v>0.61</c:v>
                </c:pt>
                <c:pt idx="2428">
                  <c:v>0.58799999999999997</c:v>
                </c:pt>
                <c:pt idx="2429">
                  <c:v>0.59599999999999997</c:v>
                </c:pt>
                <c:pt idx="2430">
                  <c:v>0.58599999999999997</c:v>
                </c:pt>
                <c:pt idx="2431">
                  <c:v>0.64700000000000002</c:v>
                </c:pt>
                <c:pt idx="2432">
                  <c:v>0.64</c:v>
                </c:pt>
                <c:pt idx="2433">
                  <c:v>0.64300000000000002</c:v>
                </c:pt>
                <c:pt idx="2434">
                  <c:v>0.65800000000000003</c:v>
                </c:pt>
                <c:pt idx="2435">
                  <c:v>0.69099999999999995</c:v>
                </c:pt>
                <c:pt idx="2436">
                  <c:v>0.68400000000000005</c:v>
                </c:pt>
                <c:pt idx="2437">
                  <c:v>0.70099999999999996</c:v>
                </c:pt>
                <c:pt idx="2438">
                  <c:v>0.67200000000000004</c:v>
                </c:pt>
                <c:pt idx="2439">
                  <c:v>0.67900000000000005</c:v>
                </c:pt>
                <c:pt idx="2440">
                  <c:v>0.57999999999999996</c:v>
                </c:pt>
                <c:pt idx="2441">
                  <c:v>0.52800000000000002</c:v>
                </c:pt>
                <c:pt idx="2442">
                  <c:v>0.56000000000000005</c:v>
                </c:pt>
                <c:pt idx="2443">
                  <c:v>0.57999999999999996</c:v>
                </c:pt>
                <c:pt idx="2444">
                  <c:v>0.58799999999999997</c:v>
                </c:pt>
                <c:pt idx="2445">
                  <c:v>0.60699999999999998</c:v>
                </c:pt>
                <c:pt idx="2446">
                  <c:v>0.54200000000000004</c:v>
                </c:pt>
                <c:pt idx="2447">
                  <c:v>0.499</c:v>
                </c:pt>
                <c:pt idx="2448">
                  <c:v>0.51</c:v>
                </c:pt>
                <c:pt idx="2449">
                  <c:v>0.51500000000000001</c:v>
                </c:pt>
                <c:pt idx="2450">
                  <c:v>0.47399999999999998</c:v>
                </c:pt>
                <c:pt idx="2451">
                  <c:v>0.41199999999999998</c:v>
                </c:pt>
                <c:pt idx="2452">
                  <c:v>0.41599999999999998</c:v>
                </c:pt>
                <c:pt idx="2453">
                  <c:v>0.42699999999999999</c:v>
                </c:pt>
                <c:pt idx="2454">
                  <c:v>0.44</c:v>
                </c:pt>
                <c:pt idx="2455">
                  <c:v>0.433</c:v>
                </c:pt>
                <c:pt idx="2456">
                  <c:v>0.40600000000000003</c:v>
                </c:pt>
                <c:pt idx="2457">
                  <c:v>0.39200000000000002</c:v>
                </c:pt>
                <c:pt idx="2458">
                  <c:v>0.38300000000000001</c:v>
                </c:pt>
                <c:pt idx="2459">
                  <c:v>0.39600000000000002</c:v>
                </c:pt>
                <c:pt idx="2460">
                  <c:v>0.378</c:v>
                </c:pt>
                <c:pt idx="2461">
                  <c:v>0.375</c:v>
                </c:pt>
                <c:pt idx="2462">
                  <c:v>0.372</c:v>
                </c:pt>
                <c:pt idx="2463">
                  <c:v>0.35499999999999998</c:v>
                </c:pt>
                <c:pt idx="2464">
                  <c:v>0.35599999999999998</c:v>
                </c:pt>
                <c:pt idx="2465">
                  <c:v>0.34399999999999997</c:v>
                </c:pt>
                <c:pt idx="2466">
                  <c:v>0.33900000000000002</c:v>
                </c:pt>
                <c:pt idx="2467">
                  <c:v>0.34399999999999997</c:v>
                </c:pt>
                <c:pt idx="2468">
                  <c:v>0.32200000000000001</c:v>
                </c:pt>
                <c:pt idx="2469">
                  <c:v>0.309</c:v>
                </c:pt>
                <c:pt idx="2470">
                  <c:v>0.33600000000000002</c:v>
                </c:pt>
                <c:pt idx="2471">
                  <c:v>0.38200000000000001</c:v>
                </c:pt>
                <c:pt idx="2472">
                  <c:v>0.39300000000000002</c:v>
                </c:pt>
                <c:pt idx="2473">
                  <c:v>0.41899999999999998</c:v>
                </c:pt>
                <c:pt idx="2474">
                  <c:v>0.41299999999999998</c:v>
                </c:pt>
                <c:pt idx="2475">
                  <c:v>0.41299999999999998</c:v>
                </c:pt>
                <c:pt idx="2476">
                  <c:v>0.40899999999999997</c:v>
                </c:pt>
                <c:pt idx="2477">
                  <c:v>0.41399999999999998</c:v>
                </c:pt>
                <c:pt idx="2478">
                  <c:v>0.42799999999999999</c:v>
                </c:pt>
                <c:pt idx="2479">
                  <c:v>0.42499999999999999</c:v>
                </c:pt>
                <c:pt idx="2480">
                  <c:v>0.42299999999999999</c:v>
                </c:pt>
                <c:pt idx="2481">
                  <c:v>0.42399999999999999</c:v>
                </c:pt>
                <c:pt idx="2482">
                  <c:v>0.41199999999999998</c:v>
                </c:pt>
                <c:pt idx="2483">
                  <c:v>0.39900000000000002</c:v>
                </c:pt>
                <c:pt idx="2484">
                  <c:v>0.39900000000000002</c:v>
                </c:pt>
                <c:pt idx="2485">
                  <c:v>0.38400000000000001</c:v>
                </c:pt>
                <c:pt idx="2486">
                  <c:v>0.38600000000000001</c:v>
                </c:pt>
                <c:pt idx="2487">
                  <c:v>0.39400000000000002</c:v>
                </c:pt>
                <c:pt idx="2488">
                  <c:v>0.38800000000000001</c:v>
                </c:pt>
                <c:pt idx="2489">
                  <c:v>0.39100000000000001</c:v>
                </c:pt>
                <c:pt idx="2490">
                  <c:v>0.39200000000000002</c:v>
                </c:pt>
                <c:pt idx="2491">
                  <c:v>0.40500000000000003</c:v>
                </c:pt>
                <c:pt idx="2492">
                  <c:v>0.42899999999999999</c:v>
                </c:pt>
                <c:pt idx="2493">
                  <c:v>0.436</c:v>
                </c:pt>
                <c:pt idx="2494">
                  <c:v>0.44600000000000001</c:v>
                </c:pt>
                <c:pt idx="2495">
                  <c:v>0.45700000000000002</c:v>
                </c:pt>
                <c:pt idx="2496">
                  <c:v>0.47099999999999997</c:v>
                </c:pt>
                <c:pt idx="2497">
                  <c:v>0.47099999999999997</c:v>
                </c:pt>
                <c:pt idx="2498">
                  <c:v>0.46800000000000003</c:v>
                </c:pt>
                <c:pt idx="2499">
                  <c:v>0.46800000000000003</c:v>
                </c:pt>
                <c:pt idx="2500">
                  <c:v>0.49</c:v>
                </c:pt>
                <c:pt idx="2501">
                  <c:v>0.50900000000000001</c:v>
                </c:pt>
                <c:pt idx="2502">
                  <c:v>0.5</c:v>
                </c:pt>
                <c:pt idx="2503">
                  <c:v>0.51800000000000002</c:v>
                </c:pt>
                <c:pt idx="2504">
                  <c:v>0.51400000000000001</c:v>
                </c:pt>
                <c:pt idx="2505">
                  <c:v>0.5</c:v>
                </c:pt>
                <c:pt idx="2506">
                  <c:v>0.51600000000000001</c:v>
                </c:pt>
                <c:pt idx="2507">
                  <c:v>0.499</c:v>
                </c:pt>
                <c:pt idx="2508">
                  <c:v>0.48899999999999999</c:v>
                </c:pt>
                <c:pt idx="2509">
                  <c:v>0.47299999999999998</c:v>
                </c:pt>
                <c:pt idx="2510">
                  <c:v>0.46899999999999997</c:v>
                </c:pt>
                <c:pt idx="2511">
                  <c:v>0.45500000000000002</c:v>
                </c:pt>
                <c:pt idx="2512">
                  <c:v>0.45600000000000002</c:v>
                </c:pt>
                <c:pt idx="2513">
                  <c:v>0.45600000000000002</c:v>
                </c:pt>
                <c:pt idx="2514">
                  <c:v>0.46600000000000003</c:v>
                </c:pt>
                <c:pt idx="2515">
                  <c:v>0.46300000000000002</c:v>
                </c:pt>
                <c:pt idx="2516">
                  <c:v>0.45200000000000001</c:v>
                </c:pt>
                <c:pt idx="2517">
                  <c:v>0.46600000000000003</c:v>
                </c:pt>
                <c:pt idx="2518">
                  <c:v>0.47499999999999998</c:v>
                </c:pt>
                <c:pt idx="2519">
                  <c:v>0.46100000000000002</c:v>
                </c:pt>
                <c:pt idx="2520">
                  <c:v>0.45600000000000002</c:v>
                </c:pt>
                <c:pt idx="2521">
                  <c:v>0.496</c:v>
                </c:pt>
                <c:pt idx="2522">
                  <c:v>0.46700000000000003</c:v>
                </c:pt>
                <c:pt idx="2523">
                  <c:v>0.434</c:v>
                </c:pt>
                <c:pt idx="2524">
                  <c:v>0.41399999999999998</c:v>
                </c:pt>
              </c:numCache>
            </c:numRef>
          </c:val>
          <c:smooth val="0"/>
          <c:extLst>
            <c:ext xmlns:c16="http://schemas.microsoft.com/office/drawing/2014/chart" uri="{C3380CC4-5D6E-409C-BE32-E72D297353CC}">
              <c16:uniqueId val="{00000003-07D5-437C-AADC-950E2DD6FE09}"/>
            </c:ext>
          </c:extLst>
        </c:ser>
        <c:dLbls>
          <c:showLegendKey val="0"/>
          <c:showVal val="0"/>
          <c:showCatName val="0"/>
          <c:showSerName val="0"/>
          <c:showPercent val="0"/>
          <c:showBubbleSize val="0"/>
        </c:dLbls>
        <c:smooth val="0"/>
        <c:axId val="2015641167"/>
        <c:axId val="2015643663"/>
      </c:lineChart>
      <c:dateAx>
        <c:axId val="2015641167"/>
        <c:scaling>
          <c:orientation val="minMax"/>
        </c:scaling>
        <c:delete val="0"/>
        <c:axPos val="b"/>
        <c:numFmt formatCode="m/d/yyyy" sourceLinked="1"/>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fr-FR"/>
          </a:p>
        </c:txPr>
        <c:crossAx val="2015643663"/>
        <c:crosses val="autoZero"/>
        <c:auto val="1"/>
        <c:lblOffset val="100"/>
        <c:baseTimeUnit val="days"/>
      </c:dateAx>
      <c:valAx>
        <c:axId val="201564366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fr-FR"/>
          </a:p>
        </c:txPr>
        <c:crossAx val="201564116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7270355639123017E-2"/>
          <c:y val="2.7714405255587639E-2"/>
          <c:w val="0.94323692838521023"/>
          <c:h val="0.84560257046008791"/>
        </c:manualLayout>
      </c:layout>
      <c:lineChart>
        <c:grouping val="stacked"/>
        <c:varyColors val="0"/>
        <c:ser>
          <c:idx val="0"/>
          <c:order val="0"/>
          <c:tx>
            <c:strRef>
              <c:f>Feuil2!$B$1</c:f>
              <c:strCache>
                <c:ptCount val="1"/>
                <c:pt idx="0">
                  <c:v>CMS EUR 10 ans</c:v>
                </c:pt>
              </c:strCache>
            </c:strRef>
          </c:tx>
          <c:spPr>
            <a:ln w="9525" cap="rnd">
              <a:solidFill>
                <a:schemeClr val="accent1"/>
              </a:solidFill>
              <a:round/>
            </a:ln>
            <a:effectLst/>
          </c:spPr>
          <c:marker>
            <c:symbol val="none"/>
          </c:marker>
          <c:cat>
            <c:numRef>
              <c:f>Feuil2!$A$2:$A$2526</c:f>
              <c:numCache>
                <c:formatCode>m/d/yyyy</c:formatCode>
                <c:ptCount val="2525"/>
                <c:pt idx="0">
                  <c:v>44809</c:v>
                </c:pt>
                <c:pt idx="1">
                  <c:v>44806</c:v>
                </c:pt>
                <c:pt idx="2">
                  <c:v>44805</c:v>
                </c:pt>
                <c:pt idx="3">
                  <c:v>44804</c:v>
                </c:pt>
                <c:pt idx="4">
                  <c:v>44803</c:v>
                </c:pt>
                <c:pt idx="5">
                  <c:v>44802</c:v>
                </c:pt>
                <c:pt idx="6">
                  <c:v>44799</c:v>
                </c:pt>
                <c:pt idx="7">
                  <c:v>44798</c:v>
                </c:pt>
                <c:pt idx="8">
                  <c:v>44797</c:v>
                </c:pt>
                <c:pt idx="9">
                  <c:v>44796</c:v>
                </c:pt>
                <c:pt idx="10">
                  <c:v>44795</c:v>
                </c:pt>
                <c:pt idx="11">
                  <c:v>44792</c:v>
                </c:pt>
                <c:pt idx="12">
                  <c:v>44791</c:v>
                </c:pt>
                <c:pt idx="13">
                  <c:v>44790</c:v>
                </c:pt>
                <c:pt idx="14">
                  <c:v>44789</c:v>
                </c:pt>
                <c:pt idx="15">
                  <c:v>44788</c:v>
                </c:pt>
                <c:pt idx="16">
                  <c:v>44785</c:v>
                </c:pt>
                <c:pt idx="17">
                  <c:v>44784</c:v>
                </c:pt>
                <c:pt idx="18">
                  <c:v>44783</c:v>
                </c:pt>
                <c:pt idx="19">
                  <c:v>44782</c:v>
                </c:pt>
                <c:pt idx="20">
                  <c:v>44781</c:v>
                </c:pt>
                <c:pt idx="21">
                  <c:v>44778</c:v>
                </c:pt>
                <c:pt idx="22">
                  <c:v>44777</c:v>
                </c:pt>
                <c:pt idx="23">
                  <c:v>44776</c:v>
                </c:pt>
                <c:pt idx="24">
                  <c:v>44775</c:v>
                </c:pt>
                <c:pt idx="25">
                  <c:v>44774</c:v>
                </c:pt>
                <c:pt idx="26">
                  <c:v>44771</c:v>
                </c:pt>
                <c:pt idx="27">
                  <c:v>44770</c:v>
                </c:pt>
                <c:pt idx="28">
                  <c:v>44769</c:v>
                </c:pt>
                <c:pt idx="29">
                  <c:v>44768</c:v>
                </c:pt>
                <c:pt idx="30">
                  <c:v>44767</c:v>
                </c:pt>
                <c:pt idx="31">
                  <c:v>44764</c:v>
                </c:pt>
                <c:pt idx="32">
                  <c:v>44763</c:v>
                </c:pt>
                <c:pt idx="33">
                  <c:v>44762</c:v>
                </c:pt>
                <c:pt idx="34">
                  <c:v>44761</c:v>
                </c:pt>
                <c:pt idx="35">
                  <c:v>44760</c:v>
                </c:pt>
                <c:pt idx="36">
                  <c:v>44757</c:v>
                </c:pt>
                <c:pt idx="37">
                  <c:v>44756</c:v>
                </c:pt>
                <c:pt idx="38">
                  <c:v>44755</c:v>
                </c:pt>
                <c:pt idx="39">
                  <c:v>44754</c:v>
                </c:pt>
                <c:pt idx="40">
                  <c:v>44753</c:v>
                </c:pt>
                <c:pt idx="41">
                  <c:v>44750</c:v>
                </c:pt>
                <c:pt idx="42">
                  <c:v>44749</c:v>
                </c:pt>
                <c:pt idx="43">
                  <c:v>44748</c:v>
                </c:pt>
                <c:pt idx="44">
                  <c:v>44747</c:v>
                </c:pt>
                <c:pt idx="45">
                  <c:v>44746</c:v>
                </c:pt>
                <c:pt idx="46">
                  <c:v>44743</c:v>
                </c:pt>
                <c:pt idx="47">
                  <c:v>44742</c:v>
                </c:pt>
                <c:pt idx="48">
                  <c:v>44741</c:v>
                </c:pt>
                <c:pt idx="49">
                  <c:v>44740</c:v>
                </c:pt>
                <c:pt idx="50">
                  <c:v>44739</c:v>
                </c:pt>
                <c:pt idx="51">
                  <c:v>44736</c:v>
                </c:pt>
                <c:pt idx="52">
                  <c:v>44735</c:v>
                </c:pt>
                <c:pt idx="53">
                  <c:v>44734</c:v>
                </c:pt>
                <c:pt idx="54">
                  <c:v>44733</c:v>
                </c:pt>
                <c:pt idx="55">
                  <c:v>44732</c:v>
                </c:pt>
                <c:pt idx="56">
                  <c:v>44729</c:v>
                </c:pt>
                <c:pt idx="57">
                  <c:v>44728</c:v>
                </c:pt>
                <c:pt idx="58">
                  <c:v>44727</c:v>
                </c:pt>
                <c:pt idx="59">
                  <c:v>44726</c:v>
                </c:pt>
                <c:pt idx="60">
                  <c:v>44725</c:v>
                </c:pt>
                <c:pt idx="61">
                  <c:v>44722</c:v>
                </c:pt>
                <c:pt idx="62">
                  <c:v>44721</c:v>
                </c:pt>
                <c:pt idx="63">
                  <c:v>44720</c:v>
                </c:pt>
                <c:pt idx="64">
                  <c:v>44719</c:v>
                </c:pt>
                <c:pt idx="65">
                  <c:v>44718</c:v>
                </c:pt>
                <c:pt idx="66">
                  <c:v>44715</c:v>
                </c:pt>
                <c:pt idx="67">
                  <c:v>44714</c:v>
                </c:pt>
                <c:pt idx="68">
                  <c:v>44713</c:v>
                </c:pt>
                <c:pt idx="69">
                  <c:v>44712</c:v>
                </c:pt>
                <c:pt idx="70">
                  <c:v>44711</c:v>
                </c:pt>
                <c:pt idx="71">
                  <c:v>44708</c:v>
                </c:pt>
                <c:pt idx="72">
                  <c:v>44707</c:v>
                </c:pt>
                <c:pt idx="73">
                  <c:v>44706</c:v>
                </c:pt>
                <c:pt idx="74">
                  <c:v>44705</c:v>
                </c:pt>
                <c:pt idx="75">
                  <c:v>44704</c:v>
                </c:pt>
                <c:pt idx="76">
                  <c:v>44701</c:v>
                </c:pt>
                <c:pt idx="77">
                  <c:v>44700</c:v>
                </c:pt>
                <c:pt idx="78">
                  <c:v>44699</c:v>
                </c:pt>
                <c:pt idx="79">
                  <c:v>44698</c:v>
                </c:pt>
                <c:pt idx="80">
                  <c:v>44697</c:v>
                </c:pt>
                <c:pt idx="81">
                  <c:v>44694</c:v>
                </c:pt>
                <c:pt idx="82">
                  <c:v>44693</c:v>
                </c:pt>
                <c:pt idx="83">
                  <c:v>44692</c:v>
                </c:pt>
                <c:pt idx="84">
                  <c:v>44691</c:v>
                </c:pt>
                <c:pt idx="85">
                  <c:v>44690</c:v>
                </c:pt>
                <c:pt idx="86">
                  <c:v>44687</c:v>
                </c:pt>
                <c:pt idx="87">
                  <c:v>44686</c:v>
                </c:pt>
                <c:pt idx="88">
                  <c:v>44685</c:v>
                </c:pt>
                <c:pt idx="89">
                  <c:v>44684</c:v>
                </c:pt>
                <c:pt idx="90">
                  <c:v>44683</c:v>
                </c:pt>
                <c:pt idx="91">
                  <c:v>44680</c:v>
                </c:pt>
                <c:pt idx="92">
                  <c:v>44679</c:v>
                </c:pt>
                <c:pt idx="93">
                  <c:v>44678</c:v>
                </c:pt>
                <c:pt idx="94">
                  <c:v>44677</c:v>
                </c:pt>
                <c:pt idx="95">
                  <c:v>44676</c:v>
                </c:pt>
                <c:pt idx="96">
                  <c:v>44673</c:v>
                </c:pt>
                <c:pt idx="97">
                  <c:v>44672</c:v>
                </c:pt>
                <c:pt idx="98">
                  <c:v>44671</c:v>
                </c:pt>
                <c:pt idx="99">
                  <c:v>44670</c:v>
                </c:pt>
                <c:pt idx="100">
                  <c:v>44665</c:v>
                </c:pt>
                <c:pt idx="101">
                  <c:v>44664</c:v>
                </c:pt>
                <c:pt idx="102">
                  <c:v>44663</c:v>
                </c:pt>
                <c:pt idx="103">
                  <c:v>44662</c:v>
                </c:pt>
                <c:pt idx="104">
                  <c:v>44659</c:v>
                </c:pt>
                <c:pt idx="105">
                  <c:v>44658</c:v>
                </c:pt>
                <c:pt idx="106">
                  <c:v>44657</c:v>
                </c:pt>
                <c:pt idx="107">
                  <c:v>44656</c:v>
                </c:pt>
                <c:pt idx="108">
                  <c:v>44655</c:v>
                </c:pt>
                <c:pt idx="109">
                  <c:v>44652</c:v>
                </c:pt>
                <c:pt idx="110">
                  <c:v>44651</c:v>
                </c:pt>
                <c:pt idx="111">
                  <c:v>44650</c:v>
                </c:pt>
                <c:pt idx="112">
                  <c:v>44649</c:v>
                </c:pt>
                <c:pt idx="113">
                  <c:v>44648</c:v>
                </c:pt>
                <c:pt idx="114">
                  <c:v>44645</c:v>
                </c:pt>
                <c:pt idx="115">
                  <c:v>44644</c:v>
                </c:pt>
                <c:pt idx="116">
                  <c:v>44643</c:v>
                </c:pt>
                <c:pt idx="117">
                  <c:v>44642</c:v>
                </c:pt>
                <c:pt idx="118">
                  <c:v>44641</c:v>
                </c:pt>
                <c:pt idx="119">
                  <c:v>44638</c:v>
                </c:pt>
                <c:pt idx="120">
                  <c:v>44637</c:v>
                </c:pt>
                <c:pt idx="121">
                  <c:v>44636</c:v>
                </c:pt>
                <c:pt idx="122">
                  <c:v>44635</c:v>
                </c:pt>
                <c:pt idx="123">
                  <c:v>44634</c:v>
                </c:pt>
                <c:pt idx="124">
                  <c:v>44631</c:v>
                </c:pt>
                <c:pt idx="125">
                  <c:v>44630</c:v>
                </c:pt>
                <c:pt idx="126">
                  <c:v>44629</c:v>
                </c:pt>
                <c:pt idx="127">
                  <c:v>44628</c:v>
                </c:pt>
                <c:pt idx="128">
                  <c:v>44627</c:v>
                </c:pt>
                <c:pt idx="129">
                  <c:v>44624</c:v>
                </c:pt>
                <c:pt idx="130">
                  <c:v>44623</c:v>
                </c:pt>
                <c:pt idx="131">
                  <c:v>44622</c:v>
                </c:pt>
                <c:pt idx="132">
                  <c:v>44621</c:v>
                </c:pt>
                <c:pt idx="133">
                  <c:v>44620</c:v>
                </c:pt>
                <c:pt idx="134">
                  <c:v>44617</c:v>
                </c:pt>
                <c:pt idx="135">
                  <c:v>44616</c:v>
                </c:pt>
                <c:pt idx="136">
                  <c:v>44615</c:v>
                </c:pt>
                <c:pt idx="137">
                  <c:v>44614</c:v>
                </c:pt>
                <c:pt idx="138">
                  <c:v>44613</c:v>
                </c:pt>
                <c:pt idx="139">
                  <c:v>44610</c:v>
                </c:pt>
                <c:pt idx="140">
                  <c:v>44609</c:v>
                </c:pt>
                <c:pt idx="141">
                  <c:v>44608</c:v>
                </c:pt>
                <c:pt idx="142">
                  <c:v>44607</c:v>
                </c:pt>
                <c:pt idx="143">
                  <c:v>44606</c:v>
                </c:pt>
                <c:pt idx="144">
                  <c:v>44603</c:v>
                </c:pt>
                <c:pt idx="145">
                  <c:v>44602</c:v>
                </c:pt>
                <c:pt idx="146">
                  <c:v>44601</c:v>
                </c:pt>
                <c:pt idx="147">
                  <c:v>44600</c:v>
                </c:pt>
                <c:pt idx="148">
                  <c:v>44599</c:v>
                </c:pt>
                <c:pt idx="149">
                  <c:v>44596</c:v>
                </c:pt>
                <c:pt idx="150">
                  <c:v>44595</c:v>
                </c:pt>
                <c:pt idx="151">
                  <c:v>44594</c:v>
                </c:pt>
                <c:pt idx="152">
                  <c:v>44593</c:v>
                </c:pt>
                <c:pt idx="153">
                  <c:v>44592</c:v>
                </c:pt>
                <c:pt idx="154">
                  <c:v>44589</c:v>
                </c:pt>
                <c:pt idx="155">
                  <c:v>44588</c:v>
                </c:pt>
                <c:pt idx="156">
                  <c:v>44587</c:v>
                </c:pt>
                <c:pt idx="157">
                  <c:v>44586</c:v>
                </c:pt>
                <c:pt idx="158">
                  <c:v>44585</c:v>
                </c:pt>
                <c:pt idx="159">
                  <c:v>44582</c:v>
                </c:pt>
                <c:pt idx="160">
                  <c:v>44581</c:v>
                </c:pt>
                <c:pt idx="161">
                  <c:v>44580</c:v>
                </c:pt>
                <c:pt idx="162">
                  <c:v>44579</c:v>
                </c:pt>
                <c:pt idx="163">
                  <c:v>44578</c:v>
                </c:pt>
                <c:pt idx="164">
                  <c:v>44575</c:v>
                </c:pt>
                <c:pt idx="165">
                  <c:v>44574</c:v>
                </c:pt>
                <c:pt idx="166">
                  <c:v>44573</c:v>
                </c:pt>
                <c:pt idx="167">
                  <c:v>44572</c:v>
                </c:pt>
                <c:pt idx="168">
                  <c:v>44571</c:v>
                </c:pt>
                <c:pt idx="169">
                  <c:v>44568</c:v>
                </c:pt>
                <c:pt idx="170">
                  <c:v>44567</c:v>
                </c:pt>
                <c:pt idx="171">
                  <c:v>44566</c:v>
                </c:pt>
                <c:pt idx="172">
                  <c:v>44565</c:v>
                </c:pt>
                <c:pt idx="173">
                  <c:v>44564</c:v>
                </c:pt>
                <c:pt idx="174">
                  <c:v>44560</c:v>
                </c:pt>
                <c:pt idx="175">
                  <c:v>44559</c:v>
                </c:pt>
                <c:pt idx="176">
                  <c:v>44558</c:v>
                </c:pt>
                <c:pt idx="177">
                  <c:v>44557</c:v>
                </c:pt>
                <c:pt idx="178">
                  <c:v>44553</c:v>
                </c:pt>
                <c:pt idx="179">
                  <c:v>44552</c:v>
                </c:pt>
                <c:pt idx="180">
                  <c:v>44551</c:v>
                </c:pt>
                <c:pt idx="181">
                  <c:v>44550</c:v>
                </c:pt>
                <c:pt idx="182">
                  <c:v>44547</c:v>
                </c:pt>
                <c:pt idx="183">
                  <c:v>44546</c:v>
                </c:pt>
                <c:pt idx="184">
                  <c:v>44545</c:v>
                </c:pt>
                <c:pt idx="185">
                  <c:v>44544</c:v>
                </c:pt>
                <c:pt idx="186">
                  <c:v>44543</c:v>
                </c:pt>
                <c:pt idx="187">
                  <c:v>44540</c:v>
                </c:pt>
                <c:pt idx="188">
                  <c:v>44539</c:v>
                </c:pt>
                <c:pt idx="189">
                  <c:v>44538</c:v>
                </c:pt>
                <c:pt idx="190">
                  <c:v>44537</c:v>
                </c:pt>
                <c:pt idx="191">
                  <c:v>44536</c:v>
                </c:pt>
                <c:pt idx="192">
                  <c:v>44533</c:v>
                </c:pt>
                <c:pt idx="193">
                  <c:v>44532</c:v>
                </c:pt>
                <c:pt idx="194">
                  <c:v>44531</c:v>
                </c:pt>
                <c:pt idx="195">
                  <c:v>44530</c:v>
                </c:pt>
                <c:pt idx="196">
                  <c:v>44529</c:v>
                </c:pt>
                <c:pt idx="197">
                  <c:v>44526</c:v>
                </c:pt>
                <c:pt idx="198">
                  <c:v>44525</c:v>
                </c:pt>
                <c:pt idx="199">
                  <c:v>44524</c:v>
                </c:pt>
                <c:pt idx="200">
                  <c:v>44523</c:v>
                </c:pt>
                <c:pt idx="201">
                  <c:v>44522</c:v>
                </c:pt>
                <c:pt idx="202">
                  <c:v>44519</c:v>
                </c:pt>
                <c:pt idx="203">
                  <c:v>44518</c:v>
                </c:pt>
                <c:pt idx="204">
                  <c:v>44517</c:v>
                </c:pt>
                <c:pt idx="205">
                  <c:v>44516</c:v>
                </c:pt>
                <c:pt idx="206">
                  <c:v>44515</c:v>
                </c:pt>
                <c:pt idx="207">
                  <c:v>44512</c:v>
                </c:pt>
                <c:pt idx="208">
                  <c:v>44511</c:v>
                </c:pt>
                <c:pt idx="209">
                  <c:v>44510</c:v>
                </c:pt>
                <c:pt idx="210">
                  <c:v>44509</c:v>
                </c:pt>
                <c:pt idx="211">
                  <c:v>44508</c:v>
                </c:pt>
                <c:pt idx="212">
                  <c:v>44505</c:v>
                </c:pt>
                <c:pt idx="213">
                  <c:v>44504</c:v>
                </c:pt>
                <c:pt idx="214">
                  <c:v>44503</c:v>
                </c:pt>
                <c:pt idx="215">
                  <c:v>44502</c:v>
                </c:pt>
                <c:pt idx="216">
                  <c:v>44501</c:v>
                </c:pt>
                <c:pt idx="217">
                  <c:v>44498</c:v>
                </c:pt>
                <c:pt idx="218">
                  <c:v>44497</c:v>
                </c:pt>
                <c:pt idx="219">
                  <c:v>44496</c:v>
                </c:pt>
                <c:pt idx="220">
                  <c:v>44495</c:v>
                </c:pt>
                <c:pt idx="221">
                  <c:v>44494</c:v>
                </c:pt>
                <c:pt idx="222">
                  <c:v>44491</c:v>
                </c:pt>
                <c:pt idx="223">
                  <c:v>44490</c:v>
                </c:pt>
                <c:pt idx="224">
                  <c:v>44489</c:v>
                </c:pt>
                <c:pt idx="225">
                  <c:v>44488</c:v>
                </c:pt>
                <c:pt idx="226">
                  <c:v>44487</c:v>
                </c:pt>
                <c:pt idx="227">
                  <c:v>44484</c:v>
                </c:pt>
                <c:pt idx="228">
                  <c:v>44483</c:v>
                </c:pt>
                <c:pt idx="229">
                  <c:v>44482</c:v>
                </c:pt>
                <c:pt idx="230">
                  <c:v>44481</c:v>
                </c:pt>
                <c:pt idx="231">
                  <c:v>44480</c:v>
                </c:pt>
                <c:pt idx="232">
                  <c:v>44477</c:v>
                </c:pt>
                <c:pt idx="233">
                  <c:v>44476</c:v>
                </c:pt>
                <c:pt idx="234">
                  <c:v>44475</c:v>
                </c:pt>
                <c:pt idx="235">
                  <c:v>44474</c:v>
                </c:pt>
                <c:pt idx="236">
                  <c:v>44473</c:v>
                </c:pt>
                <c:pt idx="237">
                  <c:v>44470</c:v>
                </c:pt>
                <c:pt idx="238">
                  <c:v>44469</c:v>
                </c:pt>
                <c:pt idx="239">
                  <c:v>44468</c:v>
                </c:pt>
                <c:pt idx="240">
                  <c:v>44467</c:v>
                </c:pt>
                <c:pt idx="241">
                  <c:v>44466</c:v>
                </c:pt>
                <c:pt idx="242">
                  <c:v>44463</c:v>
                </c:pt>
                <c:pt idx="243">
                  <c:v>44462</c:v>
                </c:pt>
                <c:pt idx="244">
                  <c:v>44461</c:v>
                </c:pt>
                <c:pt idx="245">
                  <c:v>44460</c:v>
                </c:pt>
                <c:pt idx="246">
                  <c:v>44459</c:v>
                </c:pt>
                <c:pt idx="247">
                  <c:v>44456</c:v>
                </c:pt>
                <c:pt idx="248">
                  <c:v>44455</c:v>
                </c:pt>
                <c:pt idx="249">
                  <c:v>44454</c:v>
                </c:pt>
                <c:pt idx="250">
                  <c:v>44453</c:v>
                </c:pt>
                <c:pt idx="251">
                  <c:v>44452</c:v>
                </c:pt>
                <c:pt idx="252">
                  <c:v>44449</c:v>
                </c:pt>
                <c:pt idx="253">
                  <c:v>44448</c:v>
                </c:pt>
                <c:pt idx="254">
                  <c:v>44447</c:v>
                </c:pt>
                <c:pt idx="255">
                  <c:v>44446</c:v>
                </c:pt>
                <c:pt idx="256">
                  <c:v>44445</c:v>
                </c:pt>
                <c:pt idx="257">
                  <c:v>44442</c:v>
                </c:pt>
                <c:pt idx="258">
                  <c:v>44441</c:v>
                </c:pt>
                <c:pt idx="259">
                  <c:v>44440</c:v>
                </c:pt>
                <c:pt idx="260">
                  <c:v>44439</c:v>
                </c:pt>
                <c:pt idx="261">
                  <c:v>44438</c:v>
                </c:pt>
                <c:pt idx="262">
                  <c:v>44435</c:v>
                </c:pt>
                <c:pt idx="263">
                  <c:v>44434</c:v>
                </c:pt>
                <c:pt idx="264">
                  <c:v>44433</c:v>
                </c:pt>
                <c:pt idx="265">
                  <c:v>44432</c:v>
                </c:pt>
                <c:pt idx="266">
                  <c:v>44431</c:v>
                </c:pt>
                <c:pt idx="267">
                  <c:v>44428</c:v>
                </c:pt>
                <c:pt idx="268">
                  <c:v>44427</c:v>
                </c:pt>
                <c:pt idx="269">
                  <c:v>44426</c:v>
                </c:pt>
                <c:pt idx="270">
                  <c:v>44425</c:v>
                </c:pt>
                <c:pt idx="271">
                  <c:v>44424</c:v>
                </c:pt>
                <c:pt idx="272">
                  <c:v>44421</c:v>
                </c:pt>
                <c:pt idx="273">
                  <c:v>44420</c:v>
                </c:pt>
                <c:pt idx="274">
                  <c:v>44419</c:v>
                </c:pt>
                <c:pt idx="275">
                  <c:v>44418</c:v>
                </c:pt>
                <c:pt idx="276">
                  <c:v>44417</c:v>
                </c:pt>
                <c:pt idx="277">
                  <c:v>44414</c:v>
                </c:pt>
                <c:pt idx="278">
                  <c:v>44413</c:v>
                </c:pt>
                <c:pt idx="279">
                  <c:v>44412</c:v>
                </c:pt>
                <c:pt idx="280">
                  <c:v>44411</c:v>
                </c:pt>
                <c:pt idx="281">
                  <c:v>44410</c:v>
                </c:pt>
                <c:pt idx="282">
                  <c:v>44407</c:v>
                </c:pt>
                <c:pt idx="283">
                  <c:v>44406</c:v>
                </c:pt>
                <c:pt idx="284">
                  <c:v>44405</c:v>
                </c:pt>
                <c:pt idx="285">
                  <c:v>44404</c:v>
                </c:pt>
                <c:pt idx="286">
                  <c:v>44403</c:v>
                </c:pt>
                <c:pt idx="287">
                  <c:v>44400</c:v>
                </c:pt>
                <c:pt idx="288">
                  <c:v>44399</c:v>
                </c:pt>
                <c:pt idx="289">
                  <c:v>44398</c:v>
                </c:pt>
                <c:pt idx="290">
                  <c:v>44397</c:v>
                </c:pt>
                <c:pt idx="291">
                  <c:v>44396</c:v>
                </c:pt>
                <c:pt idx="292">
                  <c:v>44393</c:v>
                </c:pt>
                <c:pt idx="293">
                  <c:v>44392</c:v>
                </c:pt>
                <c:pt idx="294">
                  <c:v>44391</c:v>
                </c:pt>
                <c:pt idx="295">
                  <c:v>44390</c:v>
                </c:pt>
                <c:pt idx="296">
                  <c:v>44389</c:v>
                </c:pt>
                <c:pt idx="297">
                  <c:v>44386</c:v>
                </c:pt>
                <c:pt idx="298">
                  <c:v>44385</c:v>
                </c:pt>
                <c:pt idx="299">
                  <c:v>44384</c:v>
                </c:pt>
                <c:pt idx="300">
                  <c:v>44383</c:v>
                </c:pt>
                <c:pt idx="301">
                  <c:v>44382</c:v>
                </c:pt>
                <c:pt idx="302">
                  <c:v>44379</c:v>
                </c:pt>
                <c:pt idx="303">
                  <c:v>44378</c:v>
                </c:pt>
                <c:pt idx="304">
                  <c:v>44377</c:v>
                </c:pt>
                <c:pt idx="305">
                  <c:v>44376</c:v>
                </c:pt>
                <c:pt idx="306">
                  <c:v>44375</c:v>
                </c:pt>
                <c:pt idx="307">
                  <c:v>44372</c:v>
                </c:pt>
                <c:pt idx="308">
                  <c:v>44371</c:v>
                </c:pt>
                <c:pt idx="309">
                  <c:v>44370</c:v>
                </c:pt>
                <c:pt idx="310">
                  <c:v>44369</c:v>
                </c:pt>
                <c:pt idx="311">
                  <c:v>44368</c:v>
                </c:pt>
                <c:pt idx="312">
                  <c:v>44365</c:v>
                </c:pt>
                <c:pt idx="313">
                  <c:v>44364</c:v>
                </c:pt>
                <c:pt idx="314">
                  <c:v>44363</c:v>
                </c:pt>
                <c:pt idx="315">
                  <c:v>44362</c:v>
                </c:pt>
                <c:pt idx="316">
                  <c:v>44361</c:v>
                </c:pt>
                <c:pt idx="317">
                  <c:v>44358</c:v>
                </c:pt>
                <c:pt idx="318">
                  <c:v>44357</c:v>
                </c:pt>
                <c:pt idx="319">
                  <c:v>44356</c:v>
                </c:pt>
                <c:pt idx="320">
                  <c:v>44355</c:v>
                </c:pt>
                <c:pt idx="321">
                  <c:v>44354</c:v>
                </c:pt>
                <c:pt idx="322">
                  <c:v>44351</c:v>
                </c:pt>
                <c:pt idx="323">
                  <c:v>44350</c:v>
                </c:pt>
                <c:pt idx="324">
                  <c:v>44349</c:v>
                </c:pt>
                <c:pt idx="325">
                  <c:v>44348</c:v>
                </c:pt>
                <c:pt idx="326">
                  <c:v>44347</c:v>
                </c:pt>
                <c:pt idx="327">
                  <c:v>44344</c:v>
                </c:pt>
                <c:pt idx="328">
                  <c:v>44343</c:v>
                </c:pt>
                <c:pt idx="329">
                  <c:v>44342</c:v>
                </c:pt>
                <c:pt idx="330">
                  <c:v>44341</c:v>
                </c:pt>
                <c:pt idx="331">
                  <c:v>44340</c:v>
                </c:pt>
                <c:pt idx="332">
                  <c:v>44337</c:v>
                </c:pt>
                <c:pt idx="333">
                  <c:v>44336</c:v>
                </c:pt>
                <c:pt idx="334">
                  <c:v>44335</c:v>
                </c:pt>
                <c:pt idx="335">
                  <c:v>44334</c:v>
                </c:pt>
                <c:pt idx="336">
                  <c:v>44333</c:v>
                </c:pt>
                <c:pt idx="337">
                  <c:v>44330</c:v>
                </c:pt>
                <c:pt idx="338">
                  <c:v>44329</c:v>
                </c:pt>
                <c:pt idx="339">
                  <c:v>44328</c:v>
                </c:pt>
                <c:pt idx="340">
                  <c:v>44327</c:v>
                </c:pt>
                <c:pt idx="341">
                  <c:v>44326</c:v>
                </c:pt>
                <c:pt idx="342">
                  <c:v>44323</c:v>
                </c:pt>
                <c:pt idx="343">
                  <c:v>44322</c:v>
                </c:pt>
                <c:pt idx="344">
                  <c:v>44321</c:v>
                </c:pt>
                <c:pt idx="345">
                  <c:v>44320</c:v>
                </c:pt>
                <c:pt idx="346">
                  <c:v>44319</c:v>
                </c:pt>
                <c:pt idx="347">
                  <c:v>44316</c:v>
                </c:pt>
                <c:pt idx="348">
                  <c:v>44315</c:v>
                </c:pt>
                <c:pt idx="349">
                  <c:v>44314</c:v>
                </c:pt>
                <c:pt idx="350">
                  <c:v>44313</c:v>
                </c:pt>
                <c:pt idx="351">
                  <c:v>44312</c:v>
                </c:pt>
                <c:pt idx="352">
                  <c:v>44309</c:v>
                </c:pt>
                <c:pt idx="353">
                  <c:v>44308</c:v>
                </c:pt>
                <c:pt idx="354">
                  <c:v>44307</c:v>
                </c:pt>
                <c:pt idx="355">
                  <c:v>44306</c:v>
                </c:pt>
                <c:pt idx="356">
                  <c:v>44305</c:v>
                </c:pt>
                <c:pt idx="357">
                  <c:v>44302</c:v>
                </c:pt>
                <c:pt idx="358">
                  <c:v>44301</c:v>
                </c:pt>
                <c:pt idx="359">
                  <c:v>44300</c:v>
                </c:pt>
                <c:pt idx="360">
                  <c:v>44299</c:v>
                </c:pt>
                <c:pt idx="361">
                  <c:v>44298</c:v>
                </c:pt>
                <c:pt idx="362">
                  <c:v>44295</c:v>
                </c:pt>
                <c:pt idx="363">
                  <c:v>44294</c:v>
                </c:pt>
                <c:pt idx="364">
                  <c:v>44293</c:v>
                </c:pt>
                <c:pt idx="365">
                  <c:v>44292</c:v>
                </c:pt>
                <c:pt idx="366">
                  <c:v>44287</c:v>
                </c:pt>
                <c:pt idx="367">
                  <c:v>44286</c:v>
                </c:pt>
                <c:pt idx="368">
                  <c:v>44285</c:v>
                </c:pt>
                <c:pt idx="369">
                  <c:v>44284</c:v>
                </c:pt>
                <c:pt idx="370">
                  <c:v>44281</c:v>
                </c:pt>
                <c:pt idx="371">
                  <c:v>44280</c:v>
                </c:pt>
                <c:pt idx="372">
                  <c:v>44279</c:v>
                </c:pt>
                <c:pt idx="373">
                  <c:v>44278</c:v>
                </c:pt>
                <c:pt idx="374">
                  <c:v>44277</c:v>
                </c:pt>
                <c:pt idx="375">
                  <c:v>44274</c:v>
                </c:pt>
                <c:pt idx="376">
                  <c:v>44273</c:v>
                </c:pt>
                <c:pt idx="377">
                  <c:v>44272</c:v>
                </c:pt>
                <c:pt idx="378">
                  <c:v>44271</c:v>
                </c:pt>
                <c:pt idx="379">
                  <c:v>44270</c:v>
                </c:pt>
                <c:pt idx="380">
                  <c:v>44267</c:v>
                </c:pt>
                <c:pt idx="381">
                  <c:v>44266</c:v>
                </c:pt>
                <c:pt idx="382">
                  <c:v>44265</c:v>
                </c:pt>
                <c:pt idx="383">
                  <c:v>44264</c:v>
                </c:pt>
                <c:pt idx="384">
                  <c:v>44263</c:v>
                </c:pt>
                <c:pt idx="385">
                  <c:v>44260</c:v>
                </c:pt>
                <c:pt idx="386">
                  <c:v>44259</c:v>
                </c:pt>
                <c:pt idx="387">
                  <c:v>44258</c:v>
                </c:pt>
                <c:pt idx="388">
                  <c:v>44257</c:v>
                </c:pt>
                <c:pt idx="389">
                  <c:v>44256</c:v>
                </c:pt>
                <c:pt idx="390">
                  <c:v>44253</c:v>
                </c:pt>
                <c:pt idx="391">
                  <c:v>44252</c:v>
                </c:pt>
                <c:pt idx="392">
                  <c:v>44251</c:v>
                </c:pt>
                <c:pt idx="393">
                  <c:v>44250</c:v>
                </c:pt>
                <c:pt idx="394">
                  <c:v>44249</c:v>
                </c:pt>
                <c:pt idx="395">
                  <c:v>44246</c:v>
                </c:pt>
                <c:pt idx="396">
                  <c:v>44245</c:v>
                </c:pt>
                <c:pt idx="397">
                  <c:v>44244</c:v>
                </c:pt>
                <c:pt idx="398">
                  <c:v>44243</c:v>
                </c:pt>
                <c:pt idx="399">
                  <c:v>44242</c:v>
                </c:pt>
                <c:pt idx="400">
                  <c:v>44239</c:v>
                </c:pt>
                <c:pt idx="401">
                  <c:v>44238</c:v>
                </c:pt>
                <c:pt idx="402">
                  <c:v>44237</c:v>
                </c:pt>
                <c:pt idx="403">
                  <c:v>44236</c:v>
                </c:pt>
                <c:pt idx="404">
                  <c:v>44235</c:v>
                </c:pt>
                <c:pt idx="405">
                  <c:v>44232</c:v>
                </c:pt>
                <c:pt idx="406">
                  <c:v>44231</c:v>
                </c:pt>
                <c:pt idx="407">
                  <c:v>44230</c:v>
                </c:pt>
                <c:pt idx="408">
                  <c:v>44229</c:v>
                </c:pt>
                <c:pt idx="409">
                  <c:v>44228</c:v>
                </c:pt>
                <c:pt idx="410">
                  <c:v>44225</c:v>
                </c:pt>
                <c:pt idx="411">
                  <c:v>44224</c:v>
                </c:pt>
                <c:pt idx="412">
                  <c:v>44223</c:v>
                </c:pt>
                <c:pt idx="413">
                  <c:v>44222</c:v>
                </c:pt>
                <c:pt idx="414">
                  <c:v>44221</c:v>
                </c:pt>
                <c:pt idx="415">
                  <c:v>44218</c:v>
                </c:pt>
                <c:pt idx="416">
                  <c:v>44217</c:v>
                </c:pt>
                <c:pt idx="417">
                  <c:v>44216</c:v>
                </c:pt>
                <c:pt idx="418">
                  <c:v>44215</c:v>
                </c:pt>
                <c:pt idx="419">
                  <c:v>44214</c:v>
                </c:pt>
                <c:pt idx="420">
                  <c:v>44211</c:v>
                </c:pt>
                <c:pt idx="421">
                  <c:v>44210</c:v>
                </c:pt>
                <c:pt idx="422">
                  <c:v>44209</c:v>
                </c:pt>
                <c:pt idx="423">
                  <c:v>44208</c:v>
                </c:pt>
                <c:pt idx="424">
                  <c:v>44207</c:v>
                </c:pt>
                <c:pt idx="425">
                  <c:v>44204</c:v>
                </c:pt>
                <c:pt idx="426">
                  <c:v>44203</c:v>
                </c:pt>
                <c:pt idx="427">
                  <c:v>44202</c:v>
                </c:pt>
                <c:pt idx="428">
                  <c:v>44201</c:v>
                </c:pt>
                <c:pt idx="429">
                  <c:v>44200</c:v>
                </c:pt>
                <c:pt idx="430">
                  <c:v>44195</c:v>
                </c:pt>
                <c:pt idx="431">
                  <c:v>44194</c:v>
                </c:pt>
                <c:pt idx="432">
                  <c:v>44193</c:v>
                </c:pt>
                <c:pt idx="433">
                  <c:v>44188</c:v>
                </c:pt>
                <c:pt idx="434">
                  <c:v>44187</c:v>
                </c:pt>
                <c:pt idx="435">
                  <c:v>44186</c:v>
                </c:pt>
                <c:pt idx="436">
                  <c:v>44183</c:v>
                </c:pt>
                <c:pt idx="437">
                  <c:v>44182</c:v>
                </c:pt>
                <c:pt idx="438">
                  <c:v>44181</c:v>
                </c:pt>
                <c:pt idx="439">
                  <c:v>44180</c:v>
                </c:pt>
                <c:pt idx="440">
                  <c:v>44179</c:v>
                </c:pt>
                <c:pt idx="441">
                  <c:v>44176</c:v>
                </c:pt>
                <c:pt idx="442">
                  <c:v>44175</c:v>
                </c:pt>
                <c:pt idx="443">
                  <c:v>44174</c:v>
                </c:pt>
                <c:pt idx="444">
                  <c:v>44173</c:v>
                </c:pt>
                <c:pt idx="445">
                  <c:v>44172</c:v>
                </c:pt>
                <c:pt idx="446">
                  <c:v>44169</c:v>
                </c:pt>
                <c:pt idx="447">
                  <c:v>44168</c:v>
                </c:pt>
                <c:pt idx="448">
                  <c:v>44167</c:v>
                </c:pt>
                <c:pt idx="449">
                  <c:v>44166</c:v>
                </c:pt>
                <c:pt idx="450">
                  <c:v>44165</c:v>
                </c:pt>
                <c:pt idx="451">
                  <c:v>44162</c:v>
                </c:pt>
                <c:pt idx="452">
                  <c:v>44161</c:v>
                </c:pt>
                <c:pt idx="453">
                  <c:v>44160</c:v>
                </c:pt>
                <c:pt idx="454">
                  <c:v>44159</c:v>
                </c:pt>
                <c:pt idx="455">
                  <c:v>44158</c:v>
                </c:pt>
                <c:pt idx="456">
                  <c:v>44155</c:v>
                </c:pt>
                <c:pt idx="457">
                  <c:v>44154</c:v>
                </c:pt>
                <c:pt idx="458">
                  <c:v>44153</c:v>
                </c:pt>
                <c:pt idx="459">
                  <c:v>44152</c:v>
                </c:pt>
                <c:pt idx="460">
                  <c:v>44151</c:v>
                </c:pt>
                <c:pt idx="461">
                  <c:v>44148</c:v>
                </c:pt>
                <c:pt idx="462">
                  <c:v>44147</c:v>
                </c:pt>
                <c:pt idx="463">
                  <c:v>44146</c:v>
                </c:pt>
                <c:pt idx="464">
                  <c:v>44145</c:v>
                </c:pt>
                <c:pt idx="465">
                  <c:v>44144</c:v>
                </c:pt>
                <c:pt idx="466">
                  <c:v>44141</c:v>
                </c:pt>
                <c:pt idx="467">
                  <c:v>44140</c:v>
                </c:pt>
                <c:pt idx="468">
                  <c:v>44139</c:v>
                </c:pt>
                <c:pt idx="469">
                  <c:v>44138</c:v>
                </c:pt>
                <c:pt idx="470">
                  <c:v>44137</c:v>
                </c:pt>
                <c:pt idx="471">
                  <c:v>44134</c:v>
                </c:pt>
                <c:pt idx="472">
                  <c:v>44133</c:v>
                </c:pt>
                <c:pt idx="473">
                  <c:v>44132</c:v>
                </c:pt>
                <c:pt idx="474">
                  <c:v>44131</c:v>
                </c:pt>
                <c:pt idx="475">
                  <c:v>44130</c:v>
                </c:pt>
                <c:pt idx="476">
                  <c:v>44127</c:v>
                </c:pt>
                <c:pt idx="477">
                  <c:v>44126</c:v>
                </c:pt>
                <c:pt idx="478">
                  <c:v>44125</c:v>
                </c:pt>
                <c:pt idx="479">
                  <c:v>44124</c:v>
                </c:pt>
                <c:pt idx="480">
                  <c:v>44123</c:v>
                </c:pt>
                <c:pt idx="481">
                  <c:v>44120</c:v>
                </c:pt>
                <c:pt idx="482">
                  <c:v>44119</c:v>
                </c:pt>
                <c:pt idx="483">
                  <c:v>44118</c:v>
                </c:pt>
                <c:pt idx="484">
                  <c:v>44117</c:v>
                </c:pt>
                <c:pt idx="485">
                  <c:v>44116</c:v>
                </c:pt>
                <c:pt idx="486">
                  <c:v>44113</c:v>
                </c:pt>
                <c:pt idx="487">
                  <c:v>44112</c:v>
                </c:pt>
                <c:pt idx="488">
                  <c:v>44111</c:v>
                </c:pt>
                <c:pt idx="489">
                  <c:v>44110</c:v>
                </c:pt>
                <c:pt idx="490">
                  <c:v>44109</c:v>
                </c:pt>
                <c:pt idx="491">
                  <c:v>44106</c:v>
                </c:pt>
                <c:pt idx="492">
                  <c:v>44105</c:v>
                </c:pt>
                <c:pt idx="493">
                  <c:v>44104</c:v>
                </c:pt>
                <c:pt idx="494">
                  <c:v>44103</c:v>
                </c:pt>
                <c:pt idx="495">
                  <c:v>44102</c:v>
                </c:pt>
                <c:pt idx="496">
                  <c:v>44099</c:v>
                </c:pt>
                <c:pt idx="497">
                  <c:v>44098</c:v>
                </c:pt>
                <c:pt idx="498">
                  <c:v>44097</c:v>
                </c:pt>
                <c:pt idx="499">
                  <c:v>44096</c:v>
                </c:pt>
                <c:pt idx="500">
                  <c:v>44095</c:v>
                </c:pt>
                <c:pt idx="501">
                  <c:v>44092</c:v>
                </c:pt>
                <c:pt idx="502">
                  <c:v>44091</c:v>
                </c:pt>
                <c:pt idx="503">
                  <c:v>44090</c:v>
                </c:pt>
                <c:pt idx="504">
                  <c:v>44089</c:v>
                </c:pt>
                <c:pt idx="505">
                  <c:v>44088</c:v>
                </c:pt>
                <c:pt idx="506">
                  <c:v>44085</c:v>
                </c:pt>
                <c:pt idx="507">
                  <c:v>44084</c:v>
                </c:pt>
                <c:pt idx="508">
                  <c:v>44083</c:v>
                </c:pt>
                <c:pt idx="509">
                  <c:v>44082</c:v>
                </c:pt>
                <c:pt idx="510">
                  <c:v>44081</c:v>
                </c:pt>
                <c:pt idx="511">
                  <c:v>44078</c:v>
                </c:pt>
                <c:pt idx="512">
                  <c:v>44077</c:v>
                </c:pt>
                <c:pt idx="513">
                  <c:v>44076</c:v>
                </c:pt>
                <c:pt idx="514">
                  <c:v>44075</c:v>
                </c:pt>
                <c:pt idx="515">
                  <c:v>44074</c:v>
                </c:pt>
                <c:pt idx="516">
                  <c:v>44071</c:v>
                </c:pt>
                <c:pt idx="517">
                  <c:v>44070</c:v>
                </c:pt>
                <c:pt idx="518">
                  <c:v>44069</c:v>
                </c:pt>
                <c:pt idx="519">
                  <c:v>44068</c:v>
                </c:pt>
                <c:pt idx="520">
                  <c:v>44067</c:v>
                </c:pt>
                <c:pt idx="521">
                  <c:v>44064</c:v>
                </c:pt>
                <c:pt idx="522">
                  <c:v>44063</c:v>
                </c:pt>
                <c:pt idx="523">
                  <c:v>44062</c:v>
                </c:pt>
                <c:pt idx="524">
                  <c:v>44061</c:v>
                </c:pt>
                <c:pt idx="525">
                  <c:v>44060</c:v>
                </c:pt>
                <c:pt idx="526">
                  <c:v>44057</c:v>
                </c:pt>
                <c:pt idx="527">
                  <c:v>44056</c:v>
                </c:pt>
                <c:pt idx="528">
                  <c:v>44055</c:v>
                </c:pt>
                <c:pt idx="529">
                  <c:v>44054</c:v>
                </c:pt>
                <c:pt idx="530">
                  <c:v>44053</c:v>
                </c:pt>
                <c:pt idx="531">
                  <c:v>44050</c:v>
                </c:pt>
                <c:pt idx="532">
                  <c:v>44049</c:v>
                </c:pt>
                <c:pt idx="533">
                  <c:v>44048</c:v>
                </c:pt>
                <c:pt idx="534">
                  <c:v>44047</c:v>
                </c:pt>
                <c:pt idx="535">
                  <c:v>44046</c:v>
                </c:pt>
                <c:pt idx="536">
                  <c:v>44043</c:v>
                </c:pt>
                <c:pt idx="537">
                  <c:v>44042</c:v>
                </c:pt>
                <c:pt idx="538">
                  <c:v>44041</c:v>
                </c:pt>
                <c:pt idx="539">
                  <c:v>44040</c:v>
                </c:pt>
                <c:pt idx="540">
                  <c:v>44039</c:v>
                </c:pt>
                <c:pt idx="541">
                  <c:v>44036</c:v>
                </c:pt>
                <c:pt idx="542">
                  <c:v>44035</c:v>
                </c:pt>
                <c:pt idx="543">
                  <c:v>44034</c:v>
                </c:pt>
                <c:pt idx="544">
                  <c:v>44033</c:v>
                </c:pt>
                <c:pt idx="545">
                  <c:v>44032</c:v>
                </c:pt>
                <c:pt idx="546">
                  <c:v>44029</c:v>
                </c:pt>
                <c:pt idx="547">
                  <c:v>44028</c:v>
                </c:pt>
                <c:pt idx="548">
                  <c:v>44027</c:v>
                </c:pt>
                <c:pt idx="549">
                  <c:v>44026</c:v>
                </c:pt>
                <c:pt idx="550">
                  <c:v>44025</c:v>
                </c:pt>
                <c:pt idx="551">
                  <c:v>44022</c:v>
                </c:pt>
                <c:pt idx="552">
                  <c:v>44021</c:v>
                </c:pt>
                <c:pt idx="553">
                  <c:v>44020</c:v>
                </c:pt>
                <c:pt idx="554">
                  <c:v>44019</c:v>
                </c:pt>
                <c:pt idx="555">
                  <c:v>44018</c:v>
                </c:pt>
                <c:pt idx="556">
                  <c:v>44015</c:v>
                </c:pt>
                <c:pt idx="557">
                  <c:v>44014</c:v>
                </c:pt>
                <c:pt idx="558">
                  <c:v>44012</c:v>
                </c:pt>
                <c:pt idx="559">
                  <c:v>44011</c:v>
                </c:pt>
                <c:pt idx="560">
                  <c:v>44008</c:v>
                </c:pt>
                <c:pt idx="561">
                  <c:v>44007</c:v>
                </c:pt>
                <c:pt idx="562">
                  <c:v>44006</c:v>
                </c:pt>
                <c:pt idx="563">
                  <c:v>44005</c:v>
                </c:pt>
                <c:pt idx="564">
                  <c:v>44004</c:v>
                </c:pt>
                <c:pt idx="565">
                  <c:v>44001</c:v>
                </c:pt>
                <c:pt idx="566">
                  <c:v>44000</c:v>
                </c:pt>
                <c:pt idx="567">
                  <c:v>43999</c:v>
                </c:pt>
                <c:pt idx="568">
                  <c:v>43998</c:v>
                </c:pt>
                <c:pt idx="569">
                  <c:v>43997</c:v>
                </c:pt>
                <c:pt idx="570">
                  <c:v>43994</c:v>
                </c:pt>
                <c:pt idx="571">
                  <c:v>43993</c:v>
                </c:pt>
                <c:pt idx="572">
                  <c:v>43992</c:v>
                </c:pt>
                <c:pt idx="573">
                  <c:v>43991</c:v>
                </c:pt>
                <c:pt idx="574">
                  <c:v>43990</c:v>
                </c:pt>
                <c:pt idx="575">
                  <c:v>43987</c:v>
                </c:pt>
                <c:pt idx="576">
                  <c:v>43986</c:v>
                </c:pt>
                <c:pt idx="577">
                  <c:v>43985</c:v>
                </c:pt>
                <c:pt idx="578">
                  <c:v>43984</c:v>
                </c:pt>
                <c:pt idx="579">
                  <c:v>43983</c:v>
                </c:pt>
                <c:pt idx="580">
                  <c:v>43980</c:v>
                </c:pt>
                <c:pt idx="581">
                  <c:v>43979</c:v>
                </c:pt>
                <c:pt idx="582">
                  <c:v>43978</c:v>
                </c:pt>
                <c:pt idx="583">
                  <c:v>43977</c:v>
                </c:pt>
                <c:pt idx="584">
                  <c:v>43976</c:v>
                </c:pt>
                <c:pt idx="585">
                  <c:v>43973</c:v>
                </c:pt>
                <c:pt idx="586">
                  <c:v>43972</c:v>
                </c:pt>
                <c:pt idx="587">
                  <c:v>43971</c:v>
                </c:pt>
                <c:pt idx="588">
                  <c:v>43970</c:v>
                </c:pt>
                <c:pt idx="589">
                  <c:v>43969</c:v>
                </c:pt>
                <c:pt idx="590">
                  <c:v>43966</c:v>
                </c:pt>
                <c:pt idx="591">
                  <c:v>43965</c:v>
                </c:pt>
                <c:pt idx="592">
                  <c:v>43964</c:v>
                </c:pt>
                <c:pt idx="593">
                  <c:v>43963</c:v>
                </c:pt>
                <c:pt idx="594">
                  <c:v>43962</c:v>
                </c:pt>
                <c:pt idx="595">
                  <c:v>43959</c:v>
                </c:pt>
                <c:pt idx="596">
                  <c:v>43958</c:v>
                </c:pt>
                <c:pt idx="597">
                  <c:v>43957</c:v>
                </c:pt>
                <c:pt idx="598">
                  <c:v>43956</c:v>
                </c:pt>
                <c:pt idx="599">
                  <c:v>43955</c:v>
                </c:pt>
                <c:pt idx="600">
                  <c:v>43951</c:v>
                </c:pt>
                <c:pt idx="601">
                  <c:v>43950</c:v>
                </c:pt>
                <c:pt idx="602">
                  <c:v>43949</c:v>
                </c:pt>
                <c:pt idx="603">
                  <c:v>43948</c:v>
                </c:pt>
                <c:pt idx="604">
                  <c:v>43945</c:v>
                </c:pt>
                <c:pt idx="605">
                  <c:v>43944</c:v>
                </c:pt>
                <c:pt idx="606">
                  <c:v>43943</c:v>
                </c:pt>
                <c:pt idx="607">
                  <c:v>43942</c:v>
                </c:pt>
                <c:pt idx="608">
                  <c:v>43941</c:v>
                </c:pt>
                <c:pt idx="609">
                  <c:v>43938</c:v>
                </c:pt>
                <c:pt idx="610">
                  <c:v>43937</c:v>
                </c:pt>
                <c:pt idx="611">
                  <c:v>43936</c:v>
                </c:pt>
                <c:pt idx="612">
                  <c:v>43930</c:v>
                </c:pt>
                <c:pt idx="613">
                  <c:v>43929</c:v>
                </c:pt>
                <c:pt idx="614">
                  <c:v>43928</c:v>
                </c:pt>
                <c:pt idx="615">
                  <c:v>43927</c:v>
                </c:pt>
                <c:pt idx="616">
                  <c:v>43924</c:v>
                </c:pt>
                <c:pt idx="617">
                  <c:v>43923</c:v>
                </c:pt>
                <c:pt idx="618">
                  <c:v>43922</c:v>
                </c:pt>
                <c:pt idx="619">
                  <c:v>43921</c:v>
                </c:pt>
                <c:pt idx="620">
                  <c:v>43920</c:v>
                </c:pt>
                <c:pt idx="621">
                  <c:v>43917</c:v>
                </c:pt>
                <c:pt idx="622">
                  <c:v>43916</c:v>
                </c:pt>
                <c:pt idx="623">
                  <c:v>43915</c:v>
                </c:pt>
                <c:pt idx="624">
                  <c:v>43914</c:v>
                </c:pt>
                <c:pt idx="625">
                  <c:v>43913</c:v>
                </c:pt>
                <c:pt idx="626">
                  <c:v>43910</c:v>
                </c:pt>
                <c:pt idx="627">
                  <c:v>43895</c:v>
                </c:pt>
                <c:pt idx="628">
                  <c:v>43894</c:v>
                </c:pt>
                <c:pt idx="629">
                  <c:v>43893</c:v>
                </c:pt>
                <c:pt idx="630">
                  <c:v>43892</c:v>
                </c:pt>
                <c:pt idx="631">
                  <c:v>43889</c:v>
                </c:pt>
                <c:pt idx="632">
                  <c:v>43888</c:v>
                </c:pt>
                <c:pt idx="633">
                  <c:v>43887</c:v>
                </c:pt>
                <c:pt idx="634">
                  <c:v>43886</c:v>
                </c:pt>
                <c:pt idx="635">
                  <c:v>43885</c:v>
                </c:pt>
                <c:pt idx="636">
                  <c:v>43882</c:v>
                </c:pt>
                <c:pt idx="637">
                  <c:v>43881</c:v>
                </c:pt>
                <c:pt idx="638">
                  <c:v>43880</c:v>
                </c:pt>
                <c:pt idx="639">
                  <c:v>43879</c:v>
                </c:pt>
                <c:pt idx="640">
                  <c:v>43878</c:v>
                </c:pt>
                <c:pt idx="641">
                  <c:v>43875</c:v>
                </c:pt>
                <c:pt idx="642">
                  <c:v>43874</c:v>
                </c:pt>
                <c:pt idx="643">
                  <c:v>43873</c:v>
                </c:pt>
                <c:pt idx="644">
                  <c:v>43872</c:v>
                </c:pt>
                <c:pt idx="645">
                  <c:v>43871</c:v>
                </c:pt>
                <c:pt idx="646">
                  <c:v>43868</c:v>
                </c:pt>
                <c:pt idx="647">
                  <c:v>43867</c:v>
                </c:pt>
                <c:pt idx="648">
                  <c:v>43866</c:v>
                </c:pt>
                <c:pt idx="649">
                  <c:v>43865</c:v>
                </c:pt>
                <c:pt idx="650">
                  <c:v>43864</c:v>
                </c:pt>
                <c:pt idx="651">
                  <c:v>43861</c:v>
                </c:pt>
                <c:pt idx="652">
                  <c:v>43860</c:v>
                </c:pt>
                <c:pt idx="653">
                  <c:v>43859</c:v>
                </c:pt>
                <c:pt idx="654">
                  <c:v>43858</c:v>
                </c:pt>
                <c:pt idx="655">
                  <c:v>43857</c:v>
                </c:pt>
                <c:pt idx="656">
                  <c:v>43854</c:v>
                </c:pt>
                <c:pt idx="657">
                  <c:v>43853</c:v>
                </c:pt>
                <c:pt idx="658">
                  <c:v>43852</c:v>
                </c:pt>
                <c:pt idx="659">
                  <c:v>43851</c:v>
                </c:pt>
                <c:pt idx="660">
                  <c:v>43850</c:v>
                </c:pt>
                <c:pt idx="661">
                  <c:v>43847</c:v>
                </c:pt>
                <c:pt idx="662">
                  <c:v>43846</c:v>
                </c:pt>
                <c:pt idx="663">
                  <c:v>43845</c:v>
                </c:pt>
                <c:pt idx="664">
                  <c:v>43844</c:v>
                </c:pt>
                <c:pt idx="665">
                  <c:v>43843</c:v>
                </c:pt>
                <c:pt idx="666">
                  <c:v>43840</c:v>
                </c:pt>
                <c:pt idx="667">
                  <c:v>43839</c:v>
                </c:pt>
                <c:pt idx="668">
                  <c:v>43838</c:v>
                </c:pt>
                <c:pt idx="669">
                  <c:v>43837</c:v>
                </c:pt>
                <c:pt idx="670">
                  <c:v>43836</c:v>
                </c:pt>
                <c:pt idx="671">
                  <c:v>43833</c:v>
                </c:pt>
                <c:pt idx="672">
                  <c:v>43832</c:v>
                </c:pt>
                <c:pt idx="673">
                  <c:v>43829</c:v>
                </c:pt>
                <c:pt idx="674">
                  <c:v>43826</c:v>
                </c:pt>
                <c:pt idx="675">
                  <c:v>43822</c:v>
                </c:pt>
                <c:pt idx="676">
                  <c:v>43819</c:v>
                </c:pt>
                <c:pt idx="677">
                  <c:v>43818</c:v>
                </c:pt>
                <c:pt idx="678">
                  <c:v>43817</c:v>
                </c:pt>
                <c:pt idx="679">
                  <c:v>43816</c:v>
                </c:pt>
                <c:pt idx="680">
                  <c:v>43815</c:v>
                </c:pt>
                <c:pt idx="681">
                  <c:v>43812</c:v>
                </c:pt>
                <c:pt idx="682">
                  <c:v>43811</c:v>
                </c:pt>
                <c:pt idx="683">
                  <c:v>43810</c:v>
                </c:pt>
                <c:pt idx="684">
                  <c:v>43809</c:v>
                </c:pt>
                <c:pt idx="685">
                  <c:v>43808</c:v>
                </c:pt>
                <c:pt idx="686">
                  <c:v>43805</c:v>
                </c:pt>
                <c:pt idx="687">
                  <c:v>43804</c:v>
                </c:pt>
                <c:pt idx="688">
                  <c:v>43803</c:v>
                </c:pt>
                <c:pt idx="689">
                  <c:v>43802</c:v>
                </c:pt>
                <c:pt idx="690">
                  <c:v>43801</c:v>
                </c:pt>
                <c:pt idx="691">
                  <c:v>43798</c:v>
                </c:pt>
                <c:pt idx="692">
                  <c:v>43797</c:v>
                </c:pt>
                <c:pt idx="693">
                  <c:v>43796</c:v>
                </c:pt>
                <c:pt idx="694">
                  <c:v>43795</c:v>
                </c:pt>
                <c:pt idx="695">
                  <c:v>43794</c:v>
                </c:pt>
                <c:pt idx="696">
                  <c:v>43791</c:v>
                </c:pt>
                <c:pt idx="697">
                  <c:v>43790</c:v>
                </c:pt>
                <c:pt idx="698">
                  <c:v>43789</c:v>
                </c:pt>
                <c:pt idx="699">
                  <c:v>43788</c:v>
                </c:pt>
                <c:pt idx="700">
                  <c:v>43787</c:v>
                </c:pt>
                <c:pt idx="701">
                  <c:v>43784</c:v>
                </c:pt>
                <c:pt idx="702">
                  <c:v>43783</c:v>
                </c:pt>
                <c:pt idx="703">
                  <c:v>43782</c:v>
                </c:pt>
                <c:pt idx="704">
                  <c:v>43781</c:v>
                </c:pt>
                <c:pt idx="705">
                  <c:v>43780</c:v>
                </c:pt>
                <c:pt idx="706">
                  <c:v>43777</c:v>
                </c:pt>
                <c:pt idx="707">
                  <c:v>43776</c:v>
                </c:pt>
                <c:pt idx="708">
                  <c:v>43775</c:v>
                </c:pt>
                <c:pt idx="709">
                  <c:v>43774</c:v>
                </c:pt>
                <c:pt idx="710">
                  <c:v>43773</c:v>
                </c:pt>
                <c:pt idx="711">
                  <c:v>43770</c:v>
                </c:pt>
                <c:pt idx="712">
                  <c:v>43769</c:v>
                </c:pt>
                <c:pt idx="713">
                  <c:v>43768</c:v>
                </c:pt>
                <c:pt idx="714">
                  <c:v>43767</c:v>
                </c:pt>
                <c:pt idx="715">
                  <c:v>43766</c:v>
                </c:pt>
                <c:pt idx="716">
                  <c:v>43763</c:v>
                </c:pt>
                <c:pt idx="717">
                  <c:v>43762</c:v>
                </c:pt>
                <c:pt idx="718">
                  <c:v>43761</c:v>
                </c:pt>
                <c:pt idx="719">
                  <c:v>43760</c:v>
                </c:pt>
                <c:pt idx="720">
                  <c:v>43759</c:v>
                </c:pt>
                <c:pt idx="721">
                  <c:v>43756</c:v>
                </c:pt>
                <c:pt idx="722">
                  <c:v>43755</c:v>
                </c:pt>
                <c:pt idx="723">
                  <c:v>43754</c:v>
                </c:pt>
                <c:pt idx="724">
                  <c:v>43753</c:v>
                </c:pt>
                <c:pt idx="725">
                  <c:v>43752</c:v>
                </c:pt>
                <c:pt idx="726">
                  <c:v>43749</c:v>
                </c:pt>
                <c:pt idx="727">
                  <c:v>43748</c:v>
                </c:pt>
                <c:pt idx="728">
                  <c:v>43747</c:v>
                </c:pt>
                <c:pt idx="729">
                  <c:v>43746</c:v>
                </c:pt>
                <c:pt idx="730">
                  <c:v>43745</c:v>
                </c:pt>
                <c:pt idx="731">
                  <c:v>43742</c:v>
                </c:pt>
                <c:pt idx="732">
                  <c:v>43741</c:v>
                </c:pt>
                <c:pt idx="733">
                  <c:v>43740</c:v>
                </c:pt>
                <c:pt idx="734">
                  <c:v>43739</c:v>
                </c:pt>
                <c:pt idx="735">
                  <c:v>43738</c:v>
                </c:pt>
                <c:pt idx="736">
                  <c:v>43735</c:v>
                </c:pt>
                <c:pt idx="737">
                  <c:v>43734</c:v>
                </c:pt>
                <c:pt idx="738">
                  <c:v>43733</c:v>
                </c:pt>
                <c:pt idx="739">
                  <c:v>43732</c:v>
                </c:pt>
                <c:pt idx="740">
                  <c:v>43731</c:v>
                </c:pt>
                <c:pt idx="741">
                  <c:v>43728</c:v>
                </c:pt>
                <c:pt idx="742">
                  <c:v>43727</c:v>
                </c:pt>
                <c:pt idx="743">
                  <c:v>43726</c:v>
                </c:pt>
                <c:pt idx="744">
                  <c:v>43725</c:v>
                </c:pt>
                <c:pt idx="745">
                  <c:v>43724</c:v>
                </c:pt>
                <c:pt idx="746">
                  <c:v>43720</c:v>
                </c:pt>
                <c:pt idx="747">
                  <c:v>43719</c:v>
                </c:pt>
                <c:pt idx="748">
                  <c:v>43718</c:v>
                </c:pt>
                <c:pt idx="749">
                  <c:v>43717</c:v>
                </c:pt>
                <c:pt idx="750">
                  <c:v>43714</c:v>
                </c:pt>
                <c:pt idx="751">
                  <c:v>43713</c:v>
                </c:pt>
                <c:pt idx="752">
                  <c:v>43712</c:v>
                </c:pt>
                <c:pt idx="753">
                  <c:v>43711</c:v>
                </c:pt>
                <c:pt idx="754">
                  <c:v>43710</c:v>
                </c:pt>
                <c:pt idx="755">
                  <c:v>43707</c:v>
                </c:pt>
                <c:pt idx="756">
                  <c:v>43706</c:v>
                </c:pt>
                <c:pt idx="757">
                  <c:v>43705</c:v>
                </c:pt>
                <c:pt idx="758">
                  <c:v>43704</c:v>
                </c:pt>
                <c:pt idx="759">
                  <c:v>43703</c:v>
                </c:pt>
                <c:pt idx="760">
                  <c:v>43700</c:v>
                </c:pt>
                <c:pt idx="761">
                  <c:v>43699</c:v>
                </c:pt>
                <c:pt idx="762">
                  <c:v>43698</c:v>
                </c:pt>
                <c:pt idx="763">
                  <c:v>43697</c:v>
                </c:pt>
                <c:pt idx="764">
                  <c:v>43696</c:v>
                </c:pt>
                <c:pt idx="765">
                  <c:v>43693</c:v>
                </c:pt>
                <c:pt idx="766">
                  <c:v>43692</c:v>
                </c:pt>
                <c:pt idx="767">
                  <c:v>43691</c:v>
                </c:pt>
                <c:pt idx="768">
                  <c:v>43690</c:v>
                </c:pt>
                <c:pt idx="769">
                  <c:v>43689</c:v>
                </c:pt>
                <c:pt idx="770">
                  <c:v>43686</c:v>
                </c:pt>
                <c:pt idx="771">
                  <c:v>43685</c:v>
                </c:pt>
                <c:pt idx="772">
                  <c:v>43684</c:v>
                </c:pt>
                <c:pt idx="773">
                  <c:v>43683</c:v>
                </c:pt>
                <c:pt idx="774">
                  <c:v>43682</c:v>
                </c:pt>
                <c:pt idx="775">
                  <c:v>43679</c:v>
                </c:pt>
                <c:pt idx="776">
                  <c:v>43678</c:v>
                </c:pt>
                <c:pt idx="777">
                  <c:v>43677</c:v>
                </c:pt>
                <c:pt idx="778">
                  <c:v>43676</c:v>
                </c:pt>
                <c:pt idx="779">
                  <c:v>43675</c:v>
                </c:pt>
                <c:pt idx="780">
                  <c:v>43672</c:v>
                </c:pt>
                <c:pt idx="781">
                  <c:v>43671</c:v>
                </c:pt>
                <c:pt idx="782">
                  <c:v>43670</c:v>
                </c:pt>
                <c:pt idx="783">
                  <c:v>43669</c:v>
                </c:pt>
                <c:pt idx="784">
                  <c:v>43668</c:v>
                </c:pt>
                <c:pt idx="785">
                  <c:v>43665</c:v>
                </c:pt>
                <c:pt idx="786">
                  <c:v>43664</c:v>
                </c:pt>
                <c:pt idx="787">
                  <c:v>43663</c:v>
                </c:pt>
                <c:pt idx="788">
                  <c:v>43662</c:v>
                </c:pt>
                <c:pt idx="789">
                  <c:v>43661</c:v>
                </c:pt>
                <c:pt idx="790">
                  <c:v>43658</c:v>
                </c:pt>
                <c:pt idx="791">
                  <c:v>43657</c:v>
                </c:pt>
                <c:pt idx="792">
                  <c:v>43656</c:v>
                </c:pt>
                <c:pt idx="793">
                  <c:v>43655</c:v>
                </c:pt>
                <c:pt idx="794">
                  <c:v>43654</c:v>
                </c:pt>
                <c:pt idx="795">
                  <c:v>43651</c:v>
                </c:pt>
                <c:pt idx="796">
                  <c:v>43650</c:v>
                </c:pt>
                <c:pt idx="797">
                  <c:v>43649</c:v>
                </c:pt>
                <c:pt idx="798">
                  <c:v>43648</c:v>
                </c:pt>
                <c:pt idx="799">
                  <c:v>43647</c:v>
                </c:pt>
                <c:pt idx="800">
                  <c:v>43644</c:v>
                </c:pt>
                <c:pt idx="801">
                  <c:v>43643</c:v>
                </c:pt>
                <c:pt idx="802">
                  <c:v>43642</c:v>
                </c:pt>
                <c:pt idx="803">
                  <c:v>43641</c:v>
                </c:pt>
                <c:pt idx="804">
                  <c:v>43640</c:v>
                </c:pt>
                <c:pt idx="805">
                  <c:v>43637</c:v>
                </c:pt>
                <c:pt idx="806">
                  <c:v>43636</c:v>
                </c:pt>
                <c:pt idx="807">
                  <c:v>43635</c:v>
                </c:pt>
                <c:pt idx="808">
                  <c:v>43634</c:v>
                </c:pt>
                <c:pt idx="809">
                  <c:v>43633</c:v>
                </c:pt>
                <c:pt idx="810">
                  <c:v>43630</c:v>
                </c:pt>
                <c:pt idx="811">
                  <c:v>43629</c:v>
                </c:pt>
                <c:pt idx="812">
                  <c:v>43628</c:v>
                </c:pt>
                <c:pt idx="813">
                  <c:v>43627</c:v>
                </c:pt>
                <c:pt idx="814">
                  <c:v>43626</c:v>
                </c:pt>
                <c:pt idx="815">
                  <c:v>43623</c:v>
                </c:pt>
                <c:pt idx="816">
                  <c:v>43622</c:v>
                </c:pt>
                <c:pt idx="817">
                  <c:v>43621</c:v>
                </c:pt>
                <c:pt idx="818">
                  <c:v>43620</c:v>
                </c:pt>
                <c:pt idx="819">
                  <c:v>43619</c:v>
                </c:pt>
                <c:pt idx="820">
                  <c:v>43616</c:v>
                </c:pt>
                <c:pt idx="821">
                  <c:v>43615</c:v>
                </c:pt>
                <c:pt idx="822">
                  <c:v>43614</c:v>
                </c:pt>
                <c:pt idx="823">
                  <c:v>43613</c:v>
                </c:pt>
                <c:pt idx="824">
                  <c:v>43612</c:v>
                </c:pt>
                <c:pt idx="825">
                  <c:v>43609</c:v>
                </c:pt>
                <c:pt idx="826">
                  <c:v>43608</c:v>
                </c:pt>
                <c:pt idx="827">
                  <c:v>43607</c:v>
                </c:pt>
                <c:pt idx="828">
                  <c:v>43606</c:v>
                </c:pt>
                <c:pt idx="829">
                  <c:v>43605</c:v>
                </c:pt>
                <c:pt idx="830">
                  <c:v>43602</c:v>
                </c:pt>
                <c:pt idx="831">
                  <c:v>43601</c:v>
                </c:pt>
                <c:pt idx="832">
                  <c:v>43600</c:v>
                </c:pt>
                <c:pt idx="833">
                  <c:v>43599</c:v>
                </c:pt>
                <c:pt idx="834">
                  <c:v>43598</c:v>
                </c:pt>
                <c:pt idx="835">
                  <c:v>43595</c:v>
                </c:pt>
                <c:pt idx="836">
                  <c:v>43594</c:v>
                </c:pt>
                <c:pt idx="837">
                  <c:v>43593</c:v>
                </c:pt>
                <c:pt idx="838">
                  <c:v>43592</c:v>
                </c:pt>
                <c:pt idx="839">
                  <c:v>43591</c:v>
                </c:pt>
                <c:pt idx="840">
                  <c:v>43588</c:v>
                </c:pt>
                <c:pt idx="841">
                  <c:v>43587</c:v>
                </c:pt>
                <c:pt idx="842">
                  <c:v>43585</c:v>
                </c:pt>
                <c:pt idx="843">
                  <c:v>43584</c:v>
                </c:pt>
                <c:pt idx="844">
                  <c:v>43581</c:v>
                </c:pt>
                <c:pt idx="845">
                  <c:v>43580</c:v>
                </c:pt>
                <c:pt idx="846">
                  <c:v>43579</c:v>
                </c:pt>
                <c:pt idx="847">
                  <c:v>43578</c:v>
                </c:pt>
                <c:pt idx="848">
                  <c:v>43573</c:v>
                </c:pt>
                <c:pt idx="849">
                  <c:v>43572</c:v>
                </c:pt>
                <c:pt idx="850">
                  <c:v>43571</c:v>
                </c:pt>
                <c:pt idx="851">
                  <c:v>43570</c:v>
                </c:pt>
                <c:pt idx="852">
                  <c:v>43567</c:v>
                </c:pt>
                <c:pt idx="853">
                  <c:v>43566</c:v>
                </c:pt>
                <c:pt idx="854">
                  <c:v>43565</c:v>
                </c:pt>
                <c:pt idx="855">
                  <c:v>43564</c:v>
                </c:pt>
                <c:pt idx="856">
                  <c:v>43563</c:v>
                </c:pt>
                <c:pt idx="857">
                  <c:v>43560</c:v>
                </c:pt>
                <c:pt idx="858">
                  <c:v>43559</c:v>
                </c:pt>
                <c:pt idx="859">
                  <c:v>43558</c:v>
                </c:pt>
                <c:pt idx="860">
                  <c:v>43557</c:v>
                </c:pt>
                <c:pt idx="861">
                  <c:v>43556</c:v>
                </c:pt>
                <c:pt idx="862">
                  <c:v>43553</c:v>
                </c:pt>
                <c:pt idx="863">
                  <c:v>43552</c:v>
                </c:pt>
                <c:pt idx="864">
                  <c:v>43551</c:v>
                </c:pt>
                <c:pt idx="865">
                  <c:v>43550</c:v>
                </c:pt>
                <c:pt idx="866">
                  <c:v>43549</c:v>
                </c:pt>
                <c:pt idx="867">
                  <c:v>43546</c:v>
                </c:pt>
                <c:pt idx="868">
                  <c:v>43545</c:v>
                </c:pt>
                <c:pt idx="869">
                  <c:v>43544</c:v>
                </c:pt>
                <c:pt idx="870">
                  <c:v>43543</c:v>
                </c:pt>
                <c:pt idx="871">
                  <c:v>43542</c:v>
                </c:pt>
                <c:pt idx="872">
                  <c:v>43539</c:v>
                </c:pt>
                <c:pt idx="873">
                  <c:v>43538</c:v>
                </c:pt>
                <c:pt idx="874">
                  <c:v>43537</c:v>
                </c:pt>
                <c:pt idx="875">
                  <c:v>43536</c:v>
                </c:pt>
                <c:pt idx="876">
                  <c:v>43535</c:v>
                </c:pt>
                <c:pt idx="877">
                  <c:v>43532</c:v>
                </c:pt>
                <c:pt idx="878">
                  <c:v>43531</c:v>
                </c:pt>
                <c:pt idx="879">
                  <c:v>43530</c:v>
                </c:pt>
                <c:pt idx="880">
                  <c:v>43529</c:v>
                </c:pt>
                <c:pt idx="881">
                  <c:v>43528</c:v>
                </c:pt>
                <c:pt idx="882">
                  <c:v>43525</c:v>
                </c:pt>
                <c:pt idx="883">
                  <c:v>43524</c:v>
                </c:pt>
                <c:pt idx="884">
                  <c:v>43523</c:v>
                </c:pt>
                <c:pt idx="885">
                  <c:v>43522</c:v>
                </c:pt>
                <c:pt idx="886">
                  <c:v>43521</c:v>
                </c:pt>
                <c:pt idx="887">
                  <c:v>43518</c:v>
                </c:pt>
                <c:pt idx="888">
                  <c:v>43517</c:v>
                </c:pt>
                <c:pt idx="889">
                  <c:v>43516</c:v>
                </c:pt>
                <c:pt idx="890">
                  <c:v>43515</c:v>
                </c:pt>
                <c:pt idx="891">
                  <c:v>43514</c:v>
                </c:pt>
                <c:pt idx="892">
                  <c:v>43511</c:v>
                </c:pt>
                <c:pt idx="893">
                  <c:v>43510</c:v>
                </c:pt>
                <c:pt idx="894">
                  <c:v>43509</c:v>
                </c:pt>
                <c:pt idx="895">
                  <c:v>43508</c:v>
                </c:pt>
                <c:pt idx="896">
                  <c:v>43507</c:v>
                </c:pt>
                <c:pt idx="897">
                  <c:v>43504</c:v>
                </c:pt>
                <c:pt idx="898">
                  <c:v>43503</c:v>
                </c:pt>
                <c:pt idx="899">
                  <c:v>43502</c:v>
                </c:pt>
                <c:pt idx="900">
                  <c:v>43501</c:v>
                </c:pt>
                <c:pt idx="901">
                  <c:v>43500</c:v>
                </c:pt>
                <c:pt idx="902">
                  <c:v>43497</c:v>
                </c:pt>
                <c:pt idx="903">
                  <c:v>43496</c:v>
                </c:pt>
                <c:pt idx="904">
                  <c:v>43495</c:v>
                </c:pt>
                <c:pt idx="905">
                  <c:v>43494</c:v>
                </c:pt>
                <c:pt idx="906">
                  <c:v>43493</c:v>
                </c:pt>
                <c:pt idx="907">
                  <c:v>43490</c:v>
                </c:pt>
                <c:pt idx="908">
                  <c:v>43489</c:v>
                </c:pt>
                <c:pt idx="909">
                  <c:v>43488</c:v>
                </c:pt>
                <c:pt idx="910">
                  <c:v>43487</c:v>
                </c:pt>
                <c:pt idx="911">
                  <c:v>43486</c:v>
                </c:pt>
                <c:pt idx="912">
                  <c:v>43483</c:v>
                </c:pt>
                <c:pt idx="913">
                  <c:v>43482</c:v>
                </c:pt>
                <c:pt idx="914">
                  <c:v>43481</c:v>
                </c:pt>
                <c:pt idx="915">
                  <c:v>43480</c:v>
                </c:pt>
                <c:pt idx="916">
                  <c:v>43479</c:v>
                </c:pt>
                <c:pt idx="917">
                  <c:v>43476</c:v>
                </c:pt>
                <c:pt idx="918">
                  <c:v>43475</c:v>
                </c:pt>
                <c:pt idx="919">
                  <c:v>43474</c:v>
                </c:pt>
                <c:pt idx="920">
                  <c:v>43473</c:v>
                </c:pt>
                <c:pt idx="921">
                  <c:v>43472</c:v>
                </c:pt>
                <c:pt idx="922">
                  <c:v>43469</c:v>
                </c:pt>
                <c:pt idx="923">
                  <c:v>43468</c:v>
                </c:pt>
                <c:pt idx="924">
                  <c:v>43467</c:v>
                </c:pt>
                <c:pt idx="925">
                  <c:v>43462</c:v>
                </c:pt>
                <c:pt idx="926">
                  <c:v>43461</c:v>
                </c:pt>
                <c:pt idx="927">
                  <c:v>43455</c:v>
                </c:pt>
                <c:pt idx="928">
                  <c:v>43454</c:v>
                </c:pt>
                <c:pt idx="929">
                  <c:v>43453</c:v>
                </c:pt>
                <c:pt idx="930">
                  <c:v>43452</c:v>
                </c:pt>
                <c:pt idx="931">
                  <c:v>43451</c:v>
                </c:pt>
                <c:pt idx="932">
                  <c:v>43448</c:v>
                </c:pt>
                <c:pt idx="933">
                  <c:v>43447</c:v>
                </c:pt>
                <c:pt idx="934">
                  <c:v>43446</c:v>
                </c:pt>
                <c:pt idx="935">
                  <c:v>43445</c:v>
                </c:pt>
                <c:pt idx="936">
                  <c:v>43444</c:v>
                </c:pt>
                <c:pt idx="937">
                  <c:v>43441</c:v>
                </c:pt>
                <c:pt idx="938">
                  <c:v>43440</c:v>
                </c:pt>
                <c:pt idx="939">
                  <c:v>43439</c:v>
                </c:pt>
                <c:pt idx="940">
                  <c:v>43438</c:v>
                </c:pt>
                <c:pt idx="941">
                  <c:v>43437</c:v>
                </c:pt>
                <c:pt idx="942">
                  <c:v>43434</c:v>
                </c:pt>
                <c:pt idx="943">
                  <c:v>43433</c:v>
                </c:pt>
                <c:pt idx="944">
                  <c:v>43432</c:v>
                </c:pt>
                <c:pt idx="945">
                  <c:v>43431</c:v>
                </c:pt>
                <c:pt idx="946">
                  <c:v>43430</c:v>
                </c:pt>
                <c:pt idx="947">
                  <c:v>43427</c:v>
                </c:pt>
                <c:pt idx="948">
                  <c:v>43426</c:v>
                </c:pt>
                <c:pt idx="949">
                  <c:v>43425</c:v>
                </c:pt>
                <c:pt idx="950">
                  <c:v>43424</c:v>
                </c:pt>
                <c:pt idx="951">
                  <c:v>43423</c:v>
                </c:pt>
                <c:pt idx="952">
                  <c:v>43420</c:v>
                </c:pt>
                <c:pt idx="953">
                  <c:v>43419</c:v>
                </c:pt>
                <c:pt idx="954">
                  <c:v>43418</c:v>
                </c:pt>
                <c:pt idx="955">
                  <c:v>43417</c:v>
                </c:pt>
                <c:pt idx="956">
                  <c:v>43416</c:v>
                </c:pt>
                <c:pt idx="957">
                  <c:v>43413</c:v>
                </c:pt>
                <c:pt idx="958">
                  <c:v>43412</c:v>
                </c:pt>
                <c:pt idx="959">
                  <c:v>43411</c:v>
                </c:pt>
                <c:pt idx="960">
                  <c:v>43410</c:v>
                </c:pt>
                <c:pt idx="961">
                  <c:v>43409</c:v>
                </c:pt>
                <c:pt idx="962">
                  <c:v>43406</c:v>
                </c:pt>
                <c:pt idx="963">
                  <c:v>43405</c:v>
                </c:pt>
                <c:pt idx="964">
                  <c:v>43404</c:v>
                </c:pt>
                <c:pt idx="965">
                  <c:v>43403</c:v>
                </c:pt>
                <c:pt idx="966">
                  <c:v>43402</c:v>
                </c:pt>
                <c:pt idx="967">
                  <c:v>43399</c:v>
                </c:pt>
                <c:pt idx="968">
                  <c:v>43398</c:v>
                </c:pt>
                <c:pt idx="969">
                  <c:v>43397</c:v>
                </c:pt>
                <c:pt idx="970">
                  <c:v>43396</c:v>
                </c:pt>
                <c:pt idx="971">
                  <c:v>43395</c:v>
                </c:pt>
                <c:pt idx="972">
                  <c:v>43392</c:v>
                </c:pt>
                <c:pt idx="973">
                  <c:v>43391</c:v>
                </c:pt>
                <c:pt idx="974">
                  <c:v>43390</c:v>
                </c:pt>
                <c:pt idx="975">
                  <c:v>43389</c:v>
                </c:pt>
                <c:pt idx="976">
                  <c:v>43388</c:v>
                </c:pt>
                <c:pt idx="977">
                  <c:v>43385</c:v>
                </c:pt>
                <c:pt idx="978">
                  <c:v>43384</c:v>
                </c:pt>
                <c:pt idx="979">
                  <c:v>43383</c:v>
                </c:pt>
                <c:pt idx="980">
                  <c:v>43382</c:v>
                </c:pt>
                <c:pt idx="981">
                  <c:v>43381</c:v>
                </c:pt>
                <c:pt idx="982">
                  <c:v>43378</c:v>
                </c:pt>
                <c:pt idx="983">
                  <c:v>43377</c:v>
                </c:pt>
                <c:pt idx="984">
                  <c:v>43376</c:v>
                </c:pt>
                <c:pt idx="985">
                  <c:v>43375</c:v>
                </c:pt>
                <c:pt idx="986">
                  <c:v>43374</c:v>
                </c:pt>
                <c:pt idx="987">
                  <c:v>43371</c:v>
                </c:pt>
                <c:pt idx="988">
                  <c:v>43370</c:v>
                </c:pt>
                <c:pt idx="989">
                  <c:v>43369</c:v>
                </c:pt>
                <c:pt idx="990">
                  <c:v>43368</c:v>
                </c:pt>
                <c:pt idx="991">
                  <c:v>43367</c:v>
                </c:pt>
                <c:pt idx="992">
                  <c:v>43364</c:v>
                </c:pt>
                <c:pt idx="993">
                  <c:v>43363</c:v>
                </c:pt>
                <c:pt idx="994">
                  <c:v>43362</c:v>
                </c:pt>
                <c:pt idx="995">
                  <c:v>43361</c:v>
                </c:pt>
                <c:pt idx="996">
                  <c:v>43360</c:v>
                </c:pt>
                <c:pt idx="997">
                  <c:v>43357</c:v>
                </c:pt>
                <c:pt idx="998">
                  <c:v>43356</c:v>
                </c:pt>
                <c:pt idx="999">
                  <c:v>43355</c:v>
                </c:pt>
                <c:pt idx="1000">
                  <c:v>43354</c:v>
                </c:pt>
                <c:pt idx="1001">
                  <c:v>43353</c:v>
                </c:pt>
                <c:pt idx="1002">
                  <c:v>43350</c:v>
                </c:pt>
                <c:pt idx="1003">
                  <c:v>43349</c:v>
                </c:pt>
                <c:pt idx="1004">
                  <c:v>43348</c:v>
                </c:pt>
                <c:pt idx="1005">
                  <c:v>43347</c:v>
                </c:pt>
                <c:pt idx="1006">
                  <c:v>43346</c:v>
                </c:pt>
                <c:pt idx="1007">
                  <c:v>43343</c:v>
                </c:pt>
                <c:pt idx="1008">
                  <c:v>43342</c:v>
                </c:pt>
                <c:pt idx="1009">
                  <c:v>43341</c:v>
                </c:pt>
                <c:pt idx="1010">
                  <c:v>43340</c:v>
                </c:pt>
                <c:pt idx="1011">
                  <c:v>43339</c:v>
                </c:pt>
                <c:pt idx="1012">
                  <c:v>43336</c:v>
                </c:pt>
                <c:pt idx="1013">
                  <c:v>43335</c:v>
                </c:pt>
                <c:pt idx="1014">
                  <c:v>43334</c:v>
                </c:pt>
                <c:pt idx="1015">
                  <c:v>43333</c:v>
                </c:pt>
                <c:pt idx="1016">
                  <c:v>43332</c:v>
                </c:pt>
                <c:pt idx="1017">
                  <c:v>43329</c:v>
                </c:pt>
                <c:pt idx="1018">
                  <c:v>43328</c:v>
                </c:pt>
                <c:pt idx="1019">
                  <c:v>43327</c:v>
                </c:pt>
                <c:pt idx="1020">
                  <c:v>43326</c:v>
                </c:pt>
                <c:pt idx="1021">
                  <c:v>43325</c:v>
                </c:pt>
                <c:pt idx="1022">
                  <c:v>43322</c:v>
                </c:pt>
                <c:pt idx="1023">
                  <c:v>43321</c:v>
                </c:pt>
                <c:pt idx="1024">
                  <c:v>43320</c:v>
                </c:pt>
                <c:pt idx="1025">
                  <c:v>43319</c:v>
                </c:pt>
                <c:pt idx="1026">
                  <c:v>43318</c:v>
                </c:pt>
                <c:pt idx="1027">
                  <c:v>43315</c:v>
                </c:pt>
                <c:pt idx="1028">
                  <c:v>43314</c:v>
                </c:pt>
                <c:pt idx="1029">
                  <c:v>43313</c:v>
                </c:pt>
                <c:pt idx="1030">
                  <c:v>43312</c:v>
                </c:pt>
                <c:pt idx="1031">
                  <c:v>43311</c:v>
                </c:pt>
                <c:pt idx="1032">
                  <c:v>43308</c:v>
                </c:pt>
                <c:pt idx="1033">
                  <c:v>43307</c:v>
                </c:pt>
                <c:pt idx="1034">
                  <c:v>43306</c:v>
                </c:pt>
                <c:pt idx="1035">
                  <c:v>43305</c:v>
                </c:pt>
                <c:pt idx="1036">
                  <c:v>43304</c:v>
                </c:pt>
                <c:pt idx="1037">
                  <c:v>43301</c:v>
                </c:pt>
                <c:pt idx="1038">
                  <c:v>43300</c:v>
                </c:pt>
                <c:pt idx="1039">
                  <c:v>43299</c:v>
                </c:pt>
                <c:pt idx="1040">
                  <c:v>43298</c:v>
                </c:pt>
                <c:pt idx="1041">
                  <c:v>43297</c:v>
                </c:pt>
                <c:pt idx="1042">
                  <c:v>43294</c:v>
                </c:pt>
                <c:pt idx="1043">
                  <c:v>43293</c:v>
                </c:pt>
                <c:pt idx="1044">
                  <c:v>43292</c:v>
                </c:pt>
                <c:pt idx="1045">
                  <c:v>43291</c:v>
                </c:pt>
                <c:pt idx="1046">
                  <c:v>43290</c:v>
                </c:pt>
                <c:pt idx="1047">
                  <c:v>43287</c:v>
                </c:pt>
                <c:pt idx="1048">
                  <c:v>43286</c:v>
                </c:pt>
                <c:pt idx="1049">
                  <c:v>43285</c:v>
                </c:pt>
                <c:pt idx="1050">
                  <c:v>43284</c:v>
                </c:pt>
                <c:pt idx="1051">
                  <c:v>43283</c:v>
                </c:pt>
                <c:pt idx="1052">
                  <c:v>43280</c:v>
                </c:pt>
                <c:pt idx="1053">
                  <c:v>43279</c:v>
                </c:pt>
                <c:pt idx="1054">
                  <c:v>43278</c:v>
                </c:pt>
                <c:pt idx="1055">
                  <c:v>43277</c:v>
                </c:pt>
                <c:pt idx="1056">
                  <c:v>43276</c:v>
                </c:pt>
                <c:pt idx="1057">
                  <c:v>43273</c:v>
                </c:pt>
                <c:pt idx="1058">
                  <c:v>43272</c:v>
                </c:pt>
                <c:pt idx="1059">
                  <c:v>43271</c:v>
                </c:pt>
                <c:pt idx="1060">
                  <c:v>43270</c:v>
                </c:pt>
                <c:pt idx="1061">
                  <c:v>43269</c:v>
                </c:pt>
                <c:pt idx="1062">
                  <c:v>43266</c:v>
                </c:pt>
                <c:pt idx="1063">
                  <c:v>43265</c:v>
                </c:pt>
                <c:pt idx="1064">
                  <c:v>43264</c:v>
                </c:pt>
                <c:pt idx="1065">
                  <c:v>43263</c:v>
                </c:pt>
                <c:pt idx="1066">
                  <c:v>43262</c:v>
                </c:pt>
                <c:pt idx="1067">
                  <c:v>43259</c:v>
                </c:pt>
                <c:pt idx="1068">
                  <c:v>43258</c:v>
                </c:pt>
                <c:pt idx="1069">
                  <c:v>43257</c:v>
                </c:pt>
                <c:pt idx="1070">
                  <c:v>43256</c:v>
                </c:pt>
                <c:pt idx="1071">
                  <c:v>43255</c:v>
                </c:pt>
                <c:pt idx="1072">
                  <c:v>43252</c:v>
                </c:pt>
                <c:pt idx="1073">
                  <c:v>43251</c:v>
                </c:pt>
                <c:pt idx="1074">
                  <c:v>43250</c:v>
                </c:pt>
                <c:pt idx="1075">
                  <c:v>43249</c:v>
                </c:pt>
                <c:pt idx="1076">
                  <c:v>43248</c:v>
                </c:pt>
                <c:pt idx="1077">
                  <c:v>43245</c:v>
                </c:pt>
                <c:pt idx="1078">
                  <c:v>43244</c:v>
                </c:pt>
                <c:pt idx="1079">
                  <c:v>43243</c:v>
                </c:pt>
                <c:pt idx="1080">
                  <c:v>43242</c:v>
                </c:pt>
                <c:pt idx="1081">
                  <c:v>43241</c:v>
                </c:pt>
                <c:pt idx="1082">
                  <c:v>43238</c:v>
                </c:pt>
                <c:pt idx="1083">
                  <c:v>43237</c:v>
                </c:pt>
                <c:pt idx="1084">
                  <c:v>43236</c:v>
                </c:pt>
                <c:pt idx="1085">
                  <c:v>43235</c:v>
                </c:pt>
                <c:pt idx="1086">
                  <c:v>43234</c:v>
                </c:pt>
                <c:pt idx="1087">
                  <c:v>43231</c:v>
                </c:pt>
                <c:pt idx="1088">
                  <c:v>43230</c:v>
                </c:pt>
                <c:pt idx="1089">
                  <c:v>43229</c:v>
                </c:pt>
                <c:pt idx="1090">
                  <c:v>43228</c:v>
                </c:pt>
                <c:pt idx="1091">
                  <c:v>43227</c:v>
                </c:pt>
                <c:pt idx="1092">
                  <c:v>43224</c:v>
                </c:pt>
                <c:pt idx="1093">
                  <c:v>43223</c:v>
                </c:pt>
                <c:pt idx="1094">
                  <c:v>43222</c:v>
                </c:pt>
                <c:pt idx="1095">
                  <c:v>43220</c:v>
                </c:pt>
                <c:pt idx="1096">
                  <c:v>43217</c:v>
                </c:pt>
                <c:pt idx="1097">
                  <c:v>43216</c:v>
                </c:pt>
                <c:pt idx="1098">
                  <c:v>43215</c:v>
                </c:pt>
                <c:pt idx="1099">
                  <c:v>43214</c:v>
                </c:pt>
                <c:pt idx="1100">
                  <c:v>43213</c:v>
                </c:pt>
                <c:pt idx="1101">
                  <c:v>43210</c:v>
                </c:pt>
                <c:pt idx="1102">
                  <c:v>43209</c:v>
                </c:pt>
                <c:pt idx="1103">
                  <c:v>43208</c:v>
                </c:pt>
                <c:pt idx="1104">
                  <c:v>43207</c:v>
                </c:pt>
                <c:pt idx="1105">
                  <c:v>43206</c:v>
                </c:pt>
                <c:pt idx="1106">
                  <c:v>43203</c:v>
                </c:pt>
                <c:pt idx="1107">
                  <c:v>43202</c:v>
                </c:pt>
                <c:pt idx="1108">
                  <c:v>43201</c:v>
                </c:pt>
                <c:pt idx="1109">
                  <c:v>43200</c:v>
                </c:pt>
                <c:pt idx="1110">
                  <c:v>43199</c:v>
                </c:pt>
                <c:pt idx="1111">
                  <c:v>43196</c:v>
                </c:pt>
                <c:pt idx="1112">
                  <c:v>43195</c:v>
                </c:pt>
                <c:pt idx="1113">
                  <c:v>43194</c:v>
                </c:pt>
                <c:pt idx="1114">
                  <c:v>43193</c:v>
                </c:pt>
                <c:pt idx="1115">
                  <c:v>43188</c:v>
                </c:pt>
                <c:pt idx="1116">
                  <c:v>43187</c:v>
                </c:pt>
                <c:pt idx="1117">
                  <c:v>43186</c:v>
                </c:pt>
                <c:pt idx="1118">
                  <c:v>43185</c:v>
                </c:pt>
                <c:pt idx="1119">
                  <c:v>43182</c:v>
                </c:pt>
                <c:pt idx="1120">
                  <c:v>43181</c:v>
                </c:pt>
                <c:pt idx="1121">
                  <c:v>43180</c:v>
                </c:pt>
                <c:pt idx="1122">
                  <c:v>43179</c:v>
                </c:pt>
                <c:pt idx="1123">
                  <c:v>43178</c:v>
                </c:pt>
                <c:pt idx="1124">
                  <c:v>43175</c:v>
                </c:pt>
                <c:pt idx="1125">
                  <c:v>43174</c:v>
                </c:pt>
                <c:pt idx="1126">
                  <c:v>43173</c:v>
                </c:pt>
                <c:pt idx="1127">
                  <c:v>43172</c:v>
                </c:pt>
                <c:pt idx="1128">
                  <c:v>43171</c:v>
                </c:pt>
                <c:pt idx="1129">
                  <c:v>43168</c:v>
                </c:pt>
                <c:pt idx="1130">
                  <c:v>43167</c:v>
                </c:pt>
                <c:pt idx="1131">
                  <c:v>43166</c:v>
                </c:pt>
                <c:pt idx="1132">
                  <c:v>43165</c:v>
                </c:pt>
                <c:pt idx="1133">
                  <c:v>43164</c:v>
                </c:pt>
                <c:pt idx="1134">
                  <c:v>43161</c:v>
                </c:pt>
                <c:pt idx="1135">
                  <c:v>43160</c:v>
                </c:pt>
                <c:pt idx="1136">
                  <c:v>43159</c:v>
                </c:pt>
                <c:pt idx="1137">
                  <c:v>43158</c:v>
                </c:pt>
                <c:pt idx="1138">
                  <c:v>43157</c:v>
                </c:pt>
                <c:pt idx="1139">
                  <c:v>43154</c:v>
                </c:pt>
                <c:pt idx="1140">
                  <c:v>43153</c:v>
                </c:pt>
                <c:pt idx="1141">
                  <c:v>43152</c:v>
                </c:pt>
                <c:pt idx="1142">
                  <c:v>43151</c:v>
                </c:pt>
                <c:pt idx="1143">
                  <c:v>43150</c:v>
                </c:pt>
                <c:pt idx="1144">
                  <c:v>43147</c:v>
                </c:pt>
                <c:pt idx="1145">
                  <c:v>43146</c:v>
                </c:pt>
                <c:pt idx="1146">
                  <c:v>43145</c:v>
                </c:pt>
                <c:pt idx="1147">
                  <c:v>43144</c:v>
                </c:pt>
                <c:pt idx="1148">
                  <c:v>43143</c:v>
                </c:pt>
                <c:pt idx="1149">
                  <c:v>43140</c:v>
                </c:pt>
                <c:pt idx="1150">
                  <c:v>43139</c:v>
                </c:pt>
                <c:pt idx="1151">
                  <c:v>43138</c:v>
                </c:pt>
                <c:pt idx="1152">
                  <c:v>43137</c:v>
                </c:pt>
                <c:pt idx="1153">
                  <c:v>43136</c:v>
                </c:pt>
                <c:pt idx="1154">
                  <c:v>43133</c:v>
                </c:pt>
                <c:pt idx="1155">
                  <c:v>43132</c:v>
                </c:pt>
                <c:pt idx="1156">
                  <c:v>43131</c:v>
                </c:pt>
                <c:pt idx="1157">
                  <c:v>43130</c:v>
                </c:pt>
                <c:pt idx="1158">
                  <c:v>43129</c:v>
                </c:pt>
                <c:pt idx="1159">
                  <c:v>43126</c:v>
                </c:pt>
                <c:pt idx="1160">
                  <c:v>43125</c:v>
                </c:pt>
                <c:pt idx="1161">
                  <c:v>43124</c:v>
                </c:pt>
                <c:pt idx="1162">
                  <c:v>43123</c:v>
                </c:pt>
                <c:pt idx="1163">
                  <c:v>43122</c:v>
                </c:pt>
                <c:pt idx="1164">
                  <c:v>43119</c:v>
                </c:pt>
                <c:pt idx="1165">
                  <c:v>43118</c:v>
                </c:pt>
                <c:pt idx="1166">
                  <c:v>43117</c:v>
                </c:pt>
                <c:pt idx="1167">
                  <c:v>43116</c:v>
                </c:pt>
                <c:pt idx="1168">
                  <c:v>43115</c:v>
                </c:pt>
                <c:pt idx="1169">
                  <c:v>43112</c:v>
                </c:pt>
                <c:pt idx="1170">
                  <c:v>43111</c:v>
                </c:pt>
                <c:pt idx="1171">
                  <c:v>43110</c:v>
                </c:pt>
                <c:pt idx="1172">
                  <c:v>43109</c:v>
                </c:pt>
                <c:pt idx="1173">
                  <c:v>43108</c:v>
                </c:pt>
                <c:pt idx="1174">
                  <c:v>43105</c:v>
                </c:pt>
                <c:pt idx="1175">
                  <c:v>43104</c:v>
                </c:pt>
                <c:pt idx="1176">
                  <c:v>43103</c:v>
                </c:pt>
                <c:pt idx="1177">
                  <c:v>43102</c:v>
                </c:pt>
                <c:pt idx="1178">
                  <c:v>43098</c:v>
                </c:pt>
                <c:pt idx="1179">
                  <c:v>43097</c:v>
                </c:pt>
                <c:pt idx="1180">
                  <c:v>43096</c:v>
                </c:pt>
                <c:pt idx="1181">
                  <c:v>43091</c:v>
                </c:pt>
                <c:pt idx="1182">
                  <c:v>43090</c:v>
                </c:pt>
                <c:pt idx="1183">
                  <c:v>43089</c:v>
                </c:pt>
                <c:pt idx="1184">
                  <c:v>43088</c:v>
                </c:pt>
                <c:pt idx="1185">
                  <c:v>43087</c:v>
                </c:pt>
                <c:pt idx="1186">
                  <c:v>43084</c:v>
                </c:pt>
                <c:pt idx="1187">
                  <c:v>43083</c:v>
                </c:pt>
                <c:pt idx="1188">
                  <c:v>43082</c:v>
                </c:pt>
                <c:pt idx="1189">
                  <c:v>43081</c:v>
                </c:pt>
                <c:pt idx="1190">
                  <c:v>43080</c:v>
                </c:pt>
                <c:pt idx="1191">
                  <c:v>43077</c:v>
                </c:pt>
                <c:pt idx="1192">
                  <c:v>43076</c:v>
                </c:pt>
                <c:pt idx="1193">
                  <c:v>43075</c:v>
                </c:pt>
                <c:pt idx="1194">
                  <c:v>43074</c:v>
                </c:pt>
                <c:pt idx="1195">
                  <c:v>43073</c:v>
                </c:pt>
                <c:pt idx="1196">
                  <c:v>43070</c:v>
                </c:pt>
                <c:pt idx="1197">
                  <c:v>43069</c:v>
                </c:pt>
                <c:pt idx="1198">
                  <c:v>43068</c:v>
                </c:pt>
                <c:pt idx="1199">
                  <c:v>43067</c:v>
                </c:pt>
                <c:pt idx="1200">
                  <c:v>43066</c:v>
                </c:pt>
                <c:pt idx="1201">
                  <c:v>43063</c:v>
                </c:pt>
                <c:pt idx="1202">
                  <c:v>43062</c:v>
                </c:pt>
                <c:pt idx="1203">
                  <c:v>43061</c:v>
                </c:pt>
                <c:pt idx="1204">
                  <c:v>43060</c:v>
                </c:pt>
                <c:pt idx="1205">
                  <c:v>43059</c:v>
                </c:pt>
                <c:pt idx="1206">
                  <c:v>43056</c:v>
                </c:pt>
                <c:pt idx="1207">
                  <c:v>43055</c:v>
                </c:pt>
                <c:pt idx="1208">
                  <c:v>43054</c:v>
                </c:pt>
                <c:pt idx="1209">
                  <c:v>43053</c:v>
                </c:pt>
                <c:pt idx="1210">
                  <c:v>43052</c:v>
                </c:pt>
                <c:pt idx="1211">
                  <c:v>43049</c:v>
                </c:pt>
                <c:pt idx="1212">
                  <c:v>43048</c:v>
                </c:pt>
                <c:pt idx="1213">
                  <c:v>43047</c:v>
                </c:pt>
                <c:pt idx="1214">
                  <c:v>43046</c:v>
                </c:pt>
                <c:pt idx="1215">
                  <c:v>43045</c:v>
                </c:pt>
                <c:pt idx="1216">
                  <c:v>43042</c:v>
                </c:pt>
                <c:pt idx="1217">
                  <c:v>43041</c:v>
                </c:pt>
                <c:pt idx="1218">
                  <c:v>43040</c:v>
                </c:pt>
                <c:pt idx="1219">
                  <c:v>43039</c:v>
                </c:pt>
                <c:pt idx="1220">
                  <c:v>43038</c:v>
                </c:pt>
                <c:pt idx="1221">
                  <c:v>43035</c:v>
                </c:pt>
                <c:pt idx="1222">
                  <c:v>43034</c:v>
                </c:pt>
                <c:pt idx="1223">
                  <c:v>43033</c:v>
                </c:pt>
                <c:pt idx="1224">
                  <c:v>43032</c:v>
                </c:pt>
                <c:pt idx="1225">
                  <c:v>43031</c:v>
                </c:pt>
                <c:pt idx="1226">
                  <c:v>43028</c:v>
                </c:pt>
                <c:pt idx="1227">
                  <c:v>43027</c:v>
                </c:pt>
                <c:pt idx="1228">
                  <c:v>43026</c:v>
                </c:pt>
                <c:pt idx="1229">
                  <c:v>43025</c:v>
                </c:pt>
                <c:pt idx="1230">
                  <c:v>43024</c:v>
                </c:pt>
                <c:pt idx="1231">
                  <c:v>43021</c:v>
                </c:pt>
                <c:pt idx="1232">
                  <c:v>43020</c:v>
                </c:pt>
                <c:pt idx="1233">
                  <c:v>43019</c:v>
                </c:pt>
                <c:pt idx="1234">
                  <c:v>43018</c:v>
                </c:pt>
                <c:pt idx="1235">
                  <c:v>43017</c:v>
                </c:pt>
                <c:pt idx="1236">
                  <c:v>43014</c:v>
                </c:pt>
                <c:pt idx="1237">
                  <c:v>43013</c:v>
                </c:pt>
                <c:pt idx="1238">
                  <c:v>43012</c:v>
                </c:pt>
                <c:pt idx="1239">
                  <c:v>43011</c:v>
                </c:pt>
                <c:pt idx="1240">
                  <c:v>43010</c:v>
                </c:pt>
                <c:pt idx="1241">
                  <c:v>43007</c:v>
                </c:pt>
                <c:pt idx="1242">
                  <c:v>43006</c:v>
                </c:pt>
                <c:pt idx="1243">
                  <c:v>43005</c:v>
                </c:pt>
                <c:pt idx="1244">
                  <c:v>43004</c:v>
                </c:pt>
                <c:pt idx="1245">
                  <c:v>43003</c:v>
                </c:pt>
                <c:pt idx="1246">
                  <c:v>43000</c:v>
                </c:pt>
                <c:pt idx="1247">
                  <c:v>42999</c:v>
                </c:pt>
                <c:pt idx="1248">
                  <c:v>42998</c:v>
                </c:pt>
                <c:pt idx="1249">
                  <c:v>42997</c:v>
                </c:pt>
                <c:pt idx="1250">
                  <c:v>42996</c:v>
                </c:pt>
                <c:pt idx="1251">
                  <c:v>42993</c:v>
                </c:pt>
                <c:pt idx="1252">
                  <c:v>42992</c:v>
                </c:pt>
                <c:pt idx="1253">
                  <c:v>42991</c:v>
                </c:pt>
                <c:pt idx="1254">
                  <c:v>42990</c:v>
                </c:pt>
                <c:pt idx="1255">
                  <c:v>42989</c:v>
                </c:pt>
                <c:pt idx="1256">
                  <c:v>42986</c:v>
                </c:pt>
                <c:pt idx="1257">
                  <c:v>42985</c:v>
                </c:pt>
                <c:pt idx="1258">
                  <c:v>42984</c:v>
                </c:pt>
                <c:pt idx="1259">
                  <c:v>42983</c:v>
                </c:pt>
                <c:pt idx="1260">
                  <c:v>42982</c:v>
                </c:pt>
                <c:pt idx="1261">
                  <c:v>42979</c:v>
                </c:pt>
                <c:pt idx="1262">
                  <c:v>42978</c:v>
                </c:pt>
                <c:pt idx="1263">
                  <c:v>42977</c:v>
                </c:pt>
                <c:pt idx="1264">
                  <c:v>42976</c:v>
                </c:pt>
                <c:pt idx="1265">
                  <c:v>42975</c:v>
                </c:pt>
                <c:pt idx="1266">
                  <c:v>42972</c:v>
                </c:pt>
                <c:pt idx="1267">
                  <c:v>42971</c:v>
                </c:pt>
                <c:pt idx="1268">
                  <c:v>42970</c:v>
                </c:pt>
                <c:pt idx="1269">
                  <c:v>42969</c:v>
                </c:pt>
                <c:pt idx="1270">
                  <c:v>42968</c:v>
                </c:pt>
                <c:pt idx="1271">
                  <c:v>42965</c:v>
                </c:pt>
                <c:pt idx="1272">
                  <c:v>42964</c:v>
                </c:pt>
                <c:pt idx="1273">
                  <c:v>42963</c:v>
                </c:pt>
                <c:pt idx="1274">
                  <c:v>42962</c:v>
                </c:pt>
                <c:pt idx="1275">
                  <c:v>42961</c:v>
                </c:pt>
                <c:pt idx="1276">
                  <c:v>42958</c:v>
                </c:pt>
                <c:pt idx="1277">
                  <c:v>42957</c:v>
                </c:pt>
                <c:pt idx="1278">
                  <c:v>42956</c:v>
                </c:pt>
                <c:pt idx="1279">
                  <c:v>42955</c:v>
                </c:pt>
                <c:pt idx="1280">
                  <c:v>42954</c:v>
                </c:pt>
                <c:pt idx="1281">
                  <c:v>42951</c:v>
                </c:pt>
                <c:pt idx="1282">
                  <c:v>42950</c:v>
                </c:pt>
                <c:pt idx="1283">
                  <c:v>42949</c:v>
                </c:pt>
                <c:pt idx="1284">
                  <c:v>42948</c:v>
                </c:pt>
                <c:pt idx="1285">
                  <c:v>42947</c:v>
                </c:pt>
                <c:pt idx="1286">
                  <c:v>42944</c:v>
                </c:pt>
                <c:pt idx="1287">
                  <c:v>42943</c:v>
                </c:pt>
                <c:pt idx="1288">
                  <c:v>42942</c:v>
                </c:pt>
                <c:pt idx="1289">
                  <c:v>42941</c:v>
                </c:pt>
                <c:pt idx="1290">
                  <c:v>42940</c:v>
                </c:pt>
                <c:pt idx="1291">
                  <c:v>42937</c:v>
                </c:pt>
                <c:pt idx="1292">
                  <c:v>42936</c:v>
                </c:pt>
                <c:pt idx="1293">
                  <c:v>42935</c:v>
                </c:pt>
                <c:pt idx="1294">
                  <c:v>42934</c:v>
                </c:pt>
                <c:pt idx="1295">
                  <c:v>42933</c:v>
                </c:pt>
                <c:pt idx="1296">
                  <c:v>42930</c:v>
                </c:pt>
                <c:pt idx="1297">
                  <c:v>42929</c:v>
                </c:pt>
                <c:pt idx="1298">
                  <c:v>42928</c:v>
                </c:pt>
                <c:pt idx="1299">
                  <c:v>42927</c:v>
                </c:pt>
                <c:pt idx="1300">
                  <c:v>42926</c:v>
                </c:pt>
                <c:pt idx="1301">
                  <c:v>42923</c:v>
                </c:pt>
                <c:pt idx="1302">
                  <c:v>42922</c:v>
                </c:pt>
                <c:pt idx="1303">
                  <c:v>42921</c:v>
                </c:pt>
                <c:pt idx="1304">
                  <c:v>42920</c:v>
                </c:pt>
                <c:pt idx="1305">
                  <c:v>42919</c:v>
                </c:pt>
                <c:pt idx="1306">
                  <c:v>42916</c:v>
                </c:pt>
                <c:pt idx="1307">
                  <c:v>42915</c:v>
                </c:pt>
                <c:pt idx="1308">
                  <c:v>42914</c:v>
                </c:pt>
                <c:pt idx="1309">
                  <c:v>42913</c:v>
                </c:pt>
                <c:pt idx="1310">
                  <c:v>42912</c:v>
                </c:pt>
                <c:pt idx="1311">
                  <c:v>42909</c:v>
                </c:pt>
                <c:pt idx="1312">
                  <c:v>42908</c:v>
                </c:pt>
                <c:pt idx="1313">
                  <c:v>42907</c:v>
                </c:pt>
                <c:pt idx="1314">
                  <c:v>42906</c:v>
                </c:pt>
                <c:pt idx="1315">
                  <c:v>42905</c:v>
                </c:pt>
                <c:pt idx="1316">
                  <c:v>42902</c:v>
                </c:pt>
                <c:pt idx="1317">
                  <c:v>42901</c:v>
                </c:pt>
                <c:pt idx="1318">
                  <c:v>42900</c:v>
                </c:pt>
                <c:pt idx="1319">
                  <c:v>42899</c:v>
                </c:pt>
                <c:pt idx="1320">
                  <c:v>42898</c:v>
                </c:pt>
                <c:pt idx="1321">
                  <c:v>42895</c:v>
                </c:pt>
                <c:pt idx="1322">
                  <c:v>42894</c:v>
                </c:pt>
                <c:pt idx="1323">
                  <c:v>42893</c:v>
                </c:pt>
                <c:pt idx="1324">
                  <c:v>42892</c:v>
                </c:pt>
                <c:pt idx="1325">
                  <c:v>42891</c:v>
                </c:pt>
                <c:pt idx="1326">
                  <c:v>42888</c:v>
                </c:pt>
                <c:pt idx="1327">
                  <c:v>42887</c:v>
                </c:pt>
                <c:pt idx="1328">
                  <c:v>42886</c:v>
                </c:pt>
                <c:pt idx="1329">
                  <c:v>42885</c:v>
                </c:pt>
                <c:pt idx="1330">
                  <c:v>42884</c:v>
                </c:pt>
                <c:pt idx="1331">
                  <c:v>42881</c:v>
                </c:pt>
                <c:pt idx="1332">
                  <c:v>42880</c:v>
                </c:pt>
                <c:pt idx="1333">
                  <c:v>42879</c:v>
                </c:pt>
                <c:pt idx="1334">
                  <c:v>42878</c:v>
                </c:pt>
                <c:pt idx="1335">
                  <c:v>42877</c:v>
                </c:pt>
                <c:pt idx="1336">
                  <c:v>42874</c:v>
                </c:pt>
                <c:pt idx="1337">
                  <c:v>42873</c:v>
                </c:pt>
                <c:pt idx="1338">
                  <c:v>42872</c:v>
                </c:pt>
                <c:pt idx="1339">
                  <c:v>42871</c:v>
                </c:pt>
                <c:pt idx="1340">
                  <c:v>42870</c:v>
                </c:pt>
                <c:pt idx="1341">
                  <c:v>42867</c:v>
                </c:pt>
                <c:pt idx="1342">
                  <c:v>42866</c:v>
                </c:pt>
                <c:pt idx="1343">
                  <c:v>42865</c:v>
                </c:pt>
                <c:pt idx="1344">
                  <c:v>42864</c:v>
                </c:pt>
                <c:pt idx="1345">
                  <c:v>42863</c:v>
                </c:pt>
                <c:pt idx="1346">
                  <c:v>42860</c:v>
                </c:pt>
                <c:pt idx="1347">
                  <c:v>42859</c:v>
                </c:pt>
                <c:pt idx="1348">
                  <c:v>42858</c:v>
                </c:pt>
                <c:pt idx="1349">
                  <c:v>42857</c:v>
                </c:pt>
                <c:pt idx="1350">
                  <c:v>42853</c:v>
                </c:pt>
                <c:pt idx="1351">
                  <c:v>42852</c:v>
                </c:pt>
                <c:pt idx="1352">
                  <c:v>42851</c:v>
                </c:pt>
                <c:pt idx="1353">
                  <c:v>42850</c:v>
                </c:pt>
                <c:pt idx="1354">
                  <c:v>42849</c:v>
                </c:pt>
                <c:pt idx="1355">
                  <c:v>42846</c:v>
                </c:pt>
                <c:pt idx="1356">
                  <c:v>42845</c:v>
                </c:pt>
                <c:pt idx="1357">
                  <c:v>42844</c:v>
                </c:pt>
                <c:pt idx="1358">
                  <c:v>42843</c:v>
                </c:pt>
                <c:pt idx="1359">
                  <c:v>42838</c:v>
                </c:pt>
                <c:pt idx="1360">
                  <c:v>42837</c:v>
                </c:pt>
                <c:pt idx="1361">
                  <c:v>42836</c:v>
                </c:pt>
                <c:pt idx="1362">
                  <c:v>42835</c:v>
                </c:pt>
                <c:pt idx="1363">
                  <c:v>42832</c:v>
                </c:pt>
                <c:pt idx="1364">
                  <c:v>42831</c:v>
                </c:pt>
                <c:pt idx="1365">
                  <c:v>42830</c:v>
                </c:pt>
                <c:pt idx="1366">
                  <c:v>42829</c:v>
                </c:pt>
                <c:pt idx="1367">
                  <c:v>42828</c:v>
                </c:pt>
                <c:pt idx="1368">
                  <c:v>42825</c:v>
                </c:pt>
                <c:pt idx="1369">
                  <c:v>42824</c:v>
                </c:pt>
                <c:pt idx="1370">
                  <c:v>42823</c:v>
                </c:pt>
                <c:pt idx="1371">
                  <c:v>42822</c:v>
                </c:pt>
                <c:pt idx="1372">
                  <c:v>42821</c:v>
                </c:pt>
                <c:pt idx="1373">
                  <c:v>42818</c:v>
                </c:pt>
                <c:pt idx="1374">
                  <c:v>42817</c:v>
                </c:pt>
                <c:pt idx="1375">
                  <c:v>42816</c:v>
                </c:pt>
                <c:pt idx="1376">
                  <c:v>42815</c:v>
                </c:pt>
                <c:pt idx="1377">
                  <c:v>42814</c:v>
                </c:pt>
                <c:pt idx="1378">
                  <c:v>42811</c:v>
                </c:pt>
                <c:pt idx="1379">
                  <c:v>42810</c:v>
                </c:pt>
                <c:pt idx="1380">
                  <c:v>42809</c:v>
                </c:pt>
                <c:pt idx="1381">
                  <c:v>42808</c:v>
                </c:pt>
                <c:pt idx="1382">
                  <c:v>42807</c:v>
                </c:pt>
                <c:pt idx="1383">
                  <c:v>42804</c:v>
                </c:pt>
                <c:pt idx="1384">
                  <c:v>42803</c:v>
                </c:pt>
                <c:pt idx="1385">
                  <c:v>42802</c:v>
                </c:pt>
                <c:pt idx="1386">
                  <c:v>42801</c:v>
                </c:pt>
                <c:pt idx="1387">
                  <c:v>42800</c:v>
                </c:pt>
                <c:pt idx="1388">
                  <c:v>42797</c:v>
                </c:pt>
                <c:pt idx="1389">
                  <c:v>42796</c:v>
                </c:pt>
                <c:pt idx="1390">
                  <c:v>42795</c:v>
                </c:pt>
                <c:pt idx="1391">
                  <c:v>42794</c:v>
                </c:pt>
                <c:pt idx="1392">
                  <c:v>42793</c:v>
                </c:pt>
                <c:pt idx="1393">
                  <c:v>42790</c:v>
                </c:pt>
                <c:pt idx="1394">
                  <c:v>42789</c:v>
                </c:pt>
                <c:pt idx="1395">
                  <c:v>42788</c:v>
                </c:pt>
                <c:pt idx="1396">
                  <c:v>42787</c:v>
                </c:pt>
                <c:pt idx="1397">
                  <c:v>42786</c:v>
                </c:pt>
                <c:pt idx="1398">
                  <c:v>42783</c:v>
                </c:pt>
                <c:pt idx="1399">
                  <c:v>42782</c:v>
                </c:pt>
                <c:pt idx="1400">
                  <c:v>42781</c:v>
                </c:pt>
                <c:pt idx="1401">
                  <c:v>42780</c:v>
                </c:pt>
                <c:pt idx="1402">
                  <c:v>42779</c:v>
                </c:pt>
                <c:pt idx="1403">
                  <c:v>42776</c:v>
                </c:pt>
                <c:pt idx="1404">
                  <c:v>42775</c:v>
                </c:pt>
                <c:pt idx="1405">
                  <c:v>42774</c:v>
                </c:pt>
                <c:pt idx="1406">
                  <c:v>42773</c:v>
                </c:pt>
                <c:pt idx="1407">
                  <c:v>42772</c:v>
                </c:pt>
                <c:pt idx="1408">
                  <c:v>42769</c:v>
                </c:pt>
                <c:pt idx="1409">
                  <c:v>42768</c:v>
                </c:pt>
                <c:pt idx="1410">
                  <c:v>42767</c:v>
                </c:pt>
                <c:pt idx="1411">
                  <c:v>42766</c:v>
                </c:pt>
                <c:pt idx="1412">
                  <c:v>42765</c:v>
                </c:pt>
                <c:pt idx="1413">
                  <c:v>42762</c:v>
                </c:pt>
                <c:pt idx="1414">
                  <c:v>42761</c:v>
                </c:pt>
                <c:pt idx="1415">
                  <c:v>42760</c:v>
                </c:pt>
                <c:pt idx="1416">
                  <c:v>42759</c:v>
                </c:pt>
                <c:pt idx="1417">
                  <c:v>42758</c:v>
                </c:pt>
                <c:pt idx="1418">
                  <c:v>42755</c:v>
                </c:pt>
                <c:pt idx="1419">
                  <c:v>42754</c:v>
                </c:pt>
                <c:pt idx="1420">
                  <c:v>42753</c:v>
                </c:pt>
                <c:pt idx="1421">
                  <c:v>42752</c:v>
                </c:pt>
                <c:pt idx="1422">
                  <c:v>42751</c:v>
                </c:pt>
                <c:pt idx="1423">
                  <c:v>42748</c:v>
                </c:pt>
                <c:pt idx="1424">
                  <c:v>42747</c:v>
                </c:pt>
                <c:pt idx="1425">
                  <c:v>42746</c:v>
                </c:pt>
                <c:pt idx="1426">
                  <c:v>42745</c:v>
                </c:pt>
                <c:pt idx="1427">
                  <c:v>42744</c:v>
                </c:pt>
                <c:pt idx="1428">
                  <c:v>42741</c:v>
                </c:pt>
                <c:pt idx="1429">
                  <c:v>42740</c:v>
                </c:pt>
                <c:pt idx="1430">
                  <c:v>42739</c:v>
                </c:pt>
                <c:pt idx="1431">
                  <c:v>42738</c:v>
                </c:pt>
                <c:pt idx="1432">
                  <c:v>42737</c:v>
                </c:pt>
                <c:pt idx="1433">
                  <c:v>42734</c:v>
                </c:pt>
                <c:pt idx="1434">
                  <c:v>42733</c:v>
                </c:pt>
                <c:pt idx="1435">
                  <c:v>42732</c:v>
                </c:pt>
                <c:pt idx="1436">
                  <c:v>42731</c:v>
                </c:pt>
                <c:pt idx="1437">
                  <c:v>42727</c:v>
                </c:pt>
                <c:pt idx="1438">
                  <c:v>42726</c:v>
                </c:pt>
                <c:pt idx="1439">
                  <c:v>42725</c:v>
                </c:pt>
                <c:pt idx="1440">
                  <c:v>42724</c:v>
                </c:pt>
                <c:pt idx="1441">
                  <c:v>42723</c:v>
                </c:pt>
                <c:pt idx="1442">
                  <c:v>42720</c:v>
                </c:pt>
                <c:pt idx="1443">
                  <c:v>42719</c:v>
                </c:pt>
                <c:pt idx="1444">
                  <c:v>42718</c:v>
                </c:pt>
                <c:pt idx="1445">
                  <c:v>42717</c:v>
                </c:pt>
                <c:pt idx="1446">
                  <c:v>42716</c:v>
                </c:pt>
                <c:pt idx="1447">
                  <c:v>42713</c:v>
                </c:pt>
                <c:pt idx="1448">
                  <c:v>42712</c:v>
                </c:pt>
                <c:pt idx="1449">
                  <c:v>42711</c:v>
                </c:pt>
                <c:pt idx="1450">
                  <c:v>42710</c:v>
                </c:pt>
                <c:pt idx="1451">
                  <c:v>42709</c:v>
                </c:pt>
                <c:pt idx="1452">
                  <c:v>42706</c:v>
                </c:pt>
                <c:pt idx="1453">
                  <c:v>42705</c:v>
                </c:pt>
                <c:pt idx="1454">
                  <c:v>42704</c:v>
                </c:pt>
                <c:pt idx="1455">
                  <c:v>42703</c:v>
                </c:pt>
                <c:pt idx="1456">
                  <c:v>42702</c:v>
                </c:pt>
                <c:pt idx="1457">
                  <c:v>42699</c:v>
                </c:pt>
                <c:pt idx="1458">
                  <c:v>42698</c:v>
                </c:pt>
                <c:pt idx="1459">
                  <c:v>42697</c:v>
                </c:pt>
                <c:pt idx="1460">
                  <c:v>42696</c:v>
                </c:pt>
                <c:pt idx="1461">
                  <c:v>42695</c:v>
                </c:pt>
                <c:pt idx="1462">
                  <c:v>42692</c:v>
                </c:pt>
                <c:pt idx="1463">
                  <c:v>42691</c:v>
                </c:pt>
                <c:pt idx="1464">
                  <c:v>42690</c:v>
                </c:pt>
                <c:pt idx="1465">
                  <c:v>42689</c:v>
                </c:pt>
                <c:pt idx="1466">
                  <c:v>42688</c:v>
                </c:pt>
                <c:pt idx="1467">
                  <c:v>42685</c:v>
                </c:pt>
                <c:pt idx="1468">
                  <c:v>42684</c:v>
                </c:pt>
                <c:pt idx="1469">
                  <c:v>42683</c:v>
                </c:pt>
                <c:pt idx="1470">
                  <c:v>42682</c:v>
                </c:pt>
                <c:pt idx="1471">
                  <c:v>42681</c:v>
                </c:pt>
                <c:pt idx="1472">
                  <c:v>42678</c:v>
                </c:pt>
                <c:pt idx="1473">
                  <c:v>42677</c:v>
                </c:pt>
                <c:pt idx="1474">
                  <c:v>42676</c:v>
                </c:pt>
                <c:pt idx="1475">
                  <c:v>42675</c:v>
                </c:pt>
                <c:pt idx="1476">
                  <c:v>42674</c:v>
                </c:pt>
                <c:pt idx="1477">
                  <c:v>42671</c:v>
                </c:pt>
                <c:pt idx="1478">
                  <c:v>42670</c:v>
                </c:pt>
                <c:pt idx="1479">
                  <c:v>42669</c:v>
                </c:pt>
                <c:pt idx="1480">
                  <c:v>42668</c:v>
                </c:pt>
                <c:pt idx="1481">
                  <c:v>42667</c:v>
                </c:pt>
                <c:pt idx="1482">
                  <c:v>42664</c:v>
                </c:pt>
                <c:pt idx="1483">
                  <c:v>42663</c:v>
                </c:pt>
                <c:pt idx="1484">
                  <c:v>42662</c:v>
                </c:pt>
                <c:pt idx="1485">
                  <c:v>42661</c:v>
                </c:pt>
                <c:pt idx="1486">
                  <c:v>42660</c:v>
                </c:pt>
                <c:pt idx="1487">
                  <c:v>42657</c:v>
                </c:pt>
                <c:pt idx="1488">
                  <c:v>42656</c:v>
                </c:pt>
                <c:pt idx="1489">
                  <c:v>42655</c:v>
                </c:pt>
                <c:pt idx="1490">
                  <c:v>42654</c:v>
                </c:pt>
                <c:pt idx="1491">
                  <c:v>42653</c:v>
                </c:pt>
                <c:pt idx="1492">
                  <c:v>42650</c:v>
                </c:pt>
                <c:pt idx="1493">
                  <c:v>42649</c:v>
                </c:pt>
                <c:pt idx="1494">
                  <c:v>42648</c:v>
                </c:pt>
                <c:pt idx="1495">
                  <c:v>42647</c:v>
                </c:pt>
                <c:pt idx="1496">
                  <c:v>42646</c:v>
                </c:pt>
                <c:pt idx="1497">
                  <c:v>42643</c:v>
                </c:pt>
                <c:pt idx="1498">
                  <c:v>42642</c:v>
                </c:pt>
                <c:pt idx="1499">
                  <c:v>42641</c:v>
                </c:pt>
                <c:pt idx="1500">
                  <c:v>42640</c:v>
                </c:pt>
                <c:pt idx="1501">
                  <c:v>42639</c:v>
                </c:pt>
                <c:pt idx="1502">
                  <c:v>42636</c:v>
                </c:pt>
                <c:pt idx="1503">
                  <c:v>42635</c:v>
                </c:pt>
                <c:pt idx="1504">
                  <c:v>42634</c:v>
                </c:pt>
                <c:pt idx="1505">
                  <c:v>42633</c:v>
                </c:pt>
                <c:pt idx="1506">
                  <c:v>42632</c:v>
                </c:pt>
                <c:pt idx="1507">
                  <c:v>42629</c:v>
                </c:pt>
                <c:pt idx="1508">
                  <c:v>42628</c:v>
                </c:pt>
                <c:pt idx="1509">
                  <c:v>42627</c:v>
                </c:pt>
                <c:pt idx="1510">
                  <c:v>42626</c:v>
                </c:pt>
                <c:pt idx="1511">
                  <c:v>42625</c:v>
                </c:pt>
                <c:pt idx="1512">
                  <c:v>42622</c:v>
                </c:pt>
                <c:pt idx="1513">
                  <c:v>42621</c:v>
                </c:pt>
                <c:pt idx="1514">
                  <c:v>42620</c:v>
                </c:pt>
                <c:pt idx="1515">
                  <c:v>42619</c:v>
                </c:pt>
                <c:pt idx="1516">
                  <c:v>42618</c:v>
                </c:pt>
                <c:pt idx="1517">
                  <c:v>42615</c:v>
                </c:pt>
                <c:pt idx="1518">
                  <c:v>42614</c:v>
                </c:pt>
                <c:pt idx="1519">
                  <c:v>42613</c:v>
                </c:pt>
                <c:pt idx="1520">
                  <c:v>42612</c:v>
                </c:pt>
                <c:pt idx="1521">
                  <c:v>42611</c:v>
                </c:pt>
                <c:pt idx="1522">
                  <c:v>42608</c:v>
                </c:pt>
                <c:pt idx="1523">
                  <c:v>42607</c:v>
                </c:pt>
                <c:pt idx="1524">
                  <c:v>42606</c:v>
                </c:pt>
                <c:pt idx="1525">
                  <c:v>42605</c:v>
                </c:pt>
                <c:pt idx="1526">
                  <c:v>42604</c:v>
                </c:pt>
                <c:pt idx="1527">
                  <c:v>42601</c:v>
                </c:pt>
                <c:pt idx="1528">
                  <c:v>42600</c:v>
                </c:pt>
                <c:pt idx="1529">
                  <c:v>42599</c:v>
                </c:pt>
                <c:pt idx="1530">
                  <c:v>42598</c:v>
                </c:pt>
                <c:pt idx="1531">
                  <c:v>42597</c:v>
                </c:pt>
                <c:pt idx="1532">
                  <c:v>42594</c:v>
                </c:pt>
                <c:pt idx="1533">
                  <c:v>42593</c:v>
                </c:pt>
                <c:pt idx="1534">
                  <c:v>42592</c:v>
                </c:pt>
                <c:pt idx="1535">
                  <c:v>42591</c:v>
                </c:pt>
                <c:pt idx="1536">
                  <c:v>42590</c:v>
                </c:pt>
                <c:pt idx="1537">
                  <c:v>42587</c:v>
                </c:pt>
                <c:pt idx="1538">
                  <c:v>42586</c:v>
                </c:pt>
                <c:pt idx="1539">
                  <c:v>42585</c:v>
                </c:pt>
                <c:pt idx="1540">
                  <c:v>42584</c:v>
                </c:pt>
                <c:pt idx="1541">
                  <c:v>42583</c:v>
                </c:pt>
                <c:pt idx="1542">
                  <c:v>42580</c:v>
                </c:pt>
                <c:pt idx="1543">
                  <c:v>42579</c:v>
                </c:pt>
                <c:pt idx="1544">
                  <c:v>42578</c:v>
                </c:pt>
                <c:pt idx="1545">
                  <c:v>42577</c:v>
                </c:pt>
                <c:pt idx="1546">
                  <c:v>42576</c:v>
                </c:pt>
                <c:pt idx="1547">
                  <c:v>42573</c:v>
                </c:pt>
                <c:pt idx="1548">
                  <c:v>42572</c:v>
                </c:pt>
                <c:pt idx="1549">
                  <c:v>42571</c:v>
                </c:pt>
                <c:pt idx="1550">
                  <c:v>42570</c:v>
                </c:pt>
                <c:pt idx="1551">
                  <c:v>42569</c:v>
                </c:pt>
                <c:pt idx="1552">
                  <c:v>42566</c:v>
                </c:pt>
                <c:pt idx="1553">
                  <c:v>42565</c:v>
                </c:pt>
                <c:pt idx="1554">
                  <c:v>42564</c:v>
                </c:pt>
                <c:pt idx="1555">
                  <c:v>42563</c:v>
                </c:pt>
                <c:pt idx="1556">
                  <c:v>42562</c:v>
                </c:pt>
                <c:pt idx="1557">
                  <c:v>42559</c:v>
                </c:pt>
                <c:pt idx="1558">
                  <c:v>42558</c:v>
                </c:pt>
                <c:pt idx="1559">
                  <c:v>42557</c:v>
                </c:pt>
                <c:pt idx="1560">
                  <c:v>42556</c:v>
                </c:pt>
                <c:pt idx="1561">
                  <c:v>42555</c:v>
                </c:pt>
                <c:pt idx="1562">
                  <c:v>42552</c:v>
                </c:pt>
                <c:pt idx="1563">
                  <c:v>42551</c:v>
                </c:pt>
                <c:pt idx="1564">
                  <c:v>42550</c:v>
                </c:pt>
                <c:pt idx="1565">
                  <c:v>42549</c:v>
                </c:pt>
                <c:pt idx="1566">
                  <c:v>42548</c:v>
                </c:pt>
                <c:pt idx="1567">
                  <c:v>42545</c:v>
                </c:pt>
                <c:pt idx="1568">
                  <c:v>42544</c:v>
                </c:pt>
                <c:pt idx="1569">
                  <c:v>42543</c:v>
                </c:pt>
                <c:pt idx="1570">
                  <c:v>42542</c:v>
                </c:pt>
                <c:pt idx="1571">
                  <c:v>42541</c:v>
                </c:pt>
                <c:pt idx="1572">
                  <c:v>42538</c:v>
                </c:pt>
                <c:pt idx="1573">
                  <c:v>42537</c:v>
                </c:pt>
                <c:pt idx="1574">
                  <c:v>42536</c:v>
                </c:pt>
                <c:pt idx="1575">
                  <c:v>42535</c:v>
                </c:pt>
                <c:pt idx="1576">
                  <c:v>42534</c:v>
                </c:pt>
                <c:pt idx="1577">
                  <c:v>42531</c:v>
                </c:pt>
                <c:pt idx="1578">
                  <c:v>42530</c:v>
                </c:pt>
                <c:pt idx="1579">
                  <c:v>42529</c:v>
                </c:pt>
                <c:pt idx="1580">
                  <c:v>42528</c:v>
                </c:pt>
                <c:pt idx="1581">
                  <c:v>42527</c:v>
                </c:pt>
                <c:pt idx="1582">
                  <c:v>42524</c:v>
                </c:pt>
                <c:pt idx="1583">
                  <c:v>42523</c:v>
                </c:pt>
                <c:pt idx="1584">
                  <c:v>42522</c:v>
                </c:pt>
                <c:pt idx="1585">
                  <c:v>42521</c:v>
                </c:pt>
                <c:pt idx="1586">
                  <c:v>42520</c:v>
                </c:pt>
                <c:pt idx="1587">
                  <c:v>42517</c:v>
                </c:pt>
                <c:pt idx="1588">
                  <c:v>42516</c:v>
                </c:pt>
                <c:pt idx="1589">
                  <c:v>42515</c:v>
                </c:pt>
                <c:pt idx="1590">
                  <c:v>42514</c:v>
                </c:pt>
                <c:pt idx="1591">
                  <c:v>42513</c:v>
                </c:pt>
                <c:pt idx="1592">
                  <c:v>42510</c:v>
                </c:pt>
                <c:pt idx="1593">
                  <c:v>42509</c:v>
                </c:pt>
                <c:pt idx="1594">
                  <c:v>42508</c:v>
                </c:pt>
                <c:pt idx="1595">
                  <c:v>42507</c:v>
                </c:pt>
                <c:pt idx="1596">
                  <c:v>42506</c:v>
                </c:pt>
                <c:pt idx="1597">
                  <c:v>42503</c:v>
                </c:pt>
                <c:pt idx="1598">
                  <c:v>42502</c:v>
                </c:pt>
                <c:pt idx="1599">
                  <c:v>42501</c:v>
                </c:pt>
                <c:pt idx="1600">
                  <c:v>42500</c:v>
                </c:pt>
                <c:pt idx="1601">
                  <c:v>42499</c:v>
                </c:pt>
                <c:pt idx="1602">
                  <c:v>42496</c:v>
                </c:pt>
                <c:pt idx="1603">
                  <c:v>42495</c:v>
                </c:pt>
                <c:pt idx="1604">
                  <c:v>42494</c:v>
                </c:pt>
                <c:pt idx="1605">
                  <c:v>42493</c:v>
                </c:pt>
                <c:pt idx="1606">
                  <c:v>42492</c:v>
                </c:pt>
                <c:pt idx="1607">
                  <c:v>42489</c:v>
                </c:pt>
                <c:pt idx="1608">
                  <c:v>42488</c:v>
                </c:pt>
                <c:pt idx="1609">
                  <c:v>42487</c:v>
                </c:pt>
                <c:pt idx="1610">
                  <c:v>42486</c:v>
                </c:pt>
                <c:pt idx="1611">
                  <c:v>42485</c:v>
                </c:pt>
                <c:pt idx="1612">
                  <c:v>42482</c:v>
                </c:pt>
                <c:pt idx="1613">
                  <c:v>42481</c:v>
                </c:pt>
                <c:pt idx="1614">
                  <c:v>42480</c:v>
                </c:pt>
                <c:pt idx="1615">
                  <c:v>42479</c:v>
                </c:pt>
                <c:pt idx="1616">
                  <c:v>42478</c:v>
                </c:pt>
                <c:pt idx="1617">
                  <c:v>42475</c:v>
                </c:pt>
                <c:pt idx="1618">
                  <c:v>42474</c:v>
                </c:pt>
                <c:pt idx="1619">
                  <c:v>42473</c:v>
                </c:pt>
                <c:pt idx="1620">
                  <c:v>42472</c:v>
                </c:pt>
                <c:pt idx="1621">
                  <c:v>42471</c:v>
                </c:pt>
                <c:pt idx="1622">
                  <c:v>42468</c:v>
                </c:pt>
                <c:pt idx="1623">
                  <c:v>42467</c:v>
                </c:pt>
                <c:pt idx="1624">
                  <c:v>42466</c:v>
                </c:pt>
                <c:pt idx="1625">
                  <c:v>42465</c:v>
                </c:pt>
                <c:pt idx="1626">
                  <c:v>42464</c:v>
                </c:pt>
                <c:pt idx="1627">
                  <c:v>42461</c:v>
                </c:pt>
                <c:pt idx="1628">
                  <c:v>42460</c:v>
                </c:pt>
                <c:pt idx="1629">
                  <c:v>42459</c:v>
                </c:pt>
                <c:pt idx="1630">
                  <c:v>42458</c:v>
                </c:pt>
                <c:pt idx="1631">
                  <c:v>42453</c:v>
                </c:pt>
                <c:pt idx="1632">
                  <c:v>42452</c:v>
                </c:pt>
                <c:pt idx="1633">
                  <c:v>42451</c:v>
                </c:pt>
                <c:pt idx="1634">
                  <c:v>42450</c:v>
                </c:pt>
                <c:pt idx="1635">
                  <c:v>42447</c:v>
                </c:pt>
                <c:pt idx="1636">
                  <c:v>42446</c:v>
                </c:pt>
                <c:pt idx="1637">
                  <c:v>42445</c:v>
                </c:pt>
                <c:pt idx="1638">
                  <c:v>42444</c:v>
                </c:pt>
                <c:pt idx="1639">
                  <c:v>42443</c:v>
                </c:pt>
                <c:pt idx="1640">
                  <c:v>42440</c:v>
                </c:pt>
                <c:pt idx="1641">
                  <c:v>42439</c:v>
                </c:pt>
                <c:pt idx="1642">
                  <c:v>42438</c:v>
                </c:pt>
                <c:pt idx="1643">
                  <c:v>42437</c:v>
                </c:pt>
                <c:pt idx="1644">
                  <c:v>42436</c:v>
                </c:pt>
                <c:pt idx="1645">
                  <c:v>42433</c:v>
                </c:pt>
                <c:pt idx="1646">
                  <c:v>42432</c:v>
                </c:pt>
                <c:pt idx="1647">
                  <c:v>42431</c:v>
                </c:pt>
                <c:pt idx="1648">
                  <c:v>42430</c:v>
                </c:pt>
                <c:pt idx="1649">
                  <c:v>42429</c:v>
                </c:pt>
                <c:pt idx="1650">
                  <c:v>42426</c:v>
                </c:pt>
                <c:pt idx="1651">
                  <c:v>42425</c:v>
                </c:pt>
                <c:pt idx="1652">
                  <c:v>42424</c:v>
                </c:pt>
                <c:pt idx="1653">
                  <c:v>42423</c:v>
                </c:pt>
                <c:pt idx="1654">
                  <c:v>42422</c:v>
                </c:pt>
                <c:pt idx="1655">
                  <c:v>42419</c:v>
                </c:pt>
                <c:pt idx="1656">
                  <c:v>42418</c:v>
                </c:pt>
                <c:pt idx="1657">
                  <c:v>42417</c:v>
                </c:pt>
                <c:pt idx="1658">
                  <c:v>42416</c:v>
                </c:pt>
                <c:pt idx="1659">
                  <c:v>42415</c:v>
                </c:pt>
                <c:pt idx="1660">
                  <c:v>42412</c:v>
                </c:pt>
                <c:pt idx="1661">
                  <c:v>42411</c:v>
                </c:pt>
                <c:pt idx="1662">
                  <c:v>42410</c:v>
                </c:pt>
                <c:pt idx="1663">
                  <c:v>42409</c:v>
                </c:pt>
                <c:pt idx="1664">
                  <c:v>42408</c:v>
                </c:pt>
                <c:pt idx="1665">
                  <c:v>42405</c:v>
                </c:pt>
                <c:pt idx="1666">
                  <c:v>42404</c:v>
                </c:pt>
                <c:pt idx="1667">
                  <c:v>42403</c:v>
                </c:pt>
                <c:pt idx="1668">
                  <c:v>42402</c:v>
                </c:pt>
                <c:pt idx="1669">
                  <c:v>42401</c:v>
                </c:pt>
                <c:pt idx="1670">
                  <c:v>42398</c:v>
                </c:pt>
                <c:pt idx="1671">
                  <c:v>42397</c:v>
                </c:pt>
                <c:pt idx="1672">
                  <c:v>42396</c:v>
                </c:pt>
                <c:pt idx="1673">
                  <c:v>42395</c:v>
                </c:pt>
                <c:pt idx="1674">
                  <c:v>42394</c:v>
                </c:pt>
                <c:pt idx="1675">
                  <c:v>42391</c:v>
                </c:pt>
                <c:pt idx="1676">
                  <c:v>42390</c:v>
                </c:pt>
                <c:pt idx="1677">
                  <c:v>42389</c:v>
                </c:pt>
                <c:pt idx="1678">
                  <c:v>42388</c:v>
                </c:pt>
                <c:pt idx="1679">
                  <c:v>42387</c:v>
                </c:pt>
                <c:pt idx="1680">
                  <c:v>42384</c:v>
                </c:pt>
                <c:pt idx="1681">
                  <c:v>42383</c:v>
                </c:pt>
                <c:pt idx="1682">
                  <c:v>42382</c:v>
                </c:pt>
                <c:pt idx="1683">
                  <c:v>42381</c:v>
                </c:pt>
                <c:pt idx="1684">
                  <c:v>42380</c:v>
                </c:pt>
                <c:pt idx="1685">
                  <c:v>42377</c:v>
                </c:pt>
                <c:pt idx="1686">
                  <c:v>42376</c:v>
                </c:pt>
                <c:pt idx="1687">
                  <c:v>42375</c:v>
                </c:pt>
                <c:pt idx="1688">
                  <c:v>42374</c:v>
                </c:pt>
                <c:pt idx="1689">
                  <c:v>42373</c:v>
                </c:pt>
                <c:pt idx="1690">
                  <c:v>42368</c:v>
                </c:pt>
                <c:pt idx="1691">
                  <c:v>42367</c:v>
                </c:pt>
                <c:pt idx="1692">
                  <c:v>42366</c:v>
                </c:pt>
                <c:pt idx="1693">
                  <c:v>42361</c:v>
                </c:pt>
                <c:pt idx="1694">
                  <c:v>42360</c:v>
                </c:pt>
                <c:pt idx="1695">
                  <c:v>42359</c:v>
                </c:pt>
                <c:pt idx="1696">
                  <c:v>42356</c:v>
                </c:pt>
                <c:pt idx="1697">
                  <c:v>42355</c:v>
                </c:pt>
                <c:pt idx="1698">
                  <c:v>42354</c:v>
                </c:pt>
                <c:pt idx="1699">
                  <c:v>42353</c:v>
                </c:pt>
                <c:pt idx="1700">
                  <c:v>42352</c:v>
                </c:pt>
                <c:pt idx="1701">
                  <c:v>42349</c:v>
                </c:pt>
                <c:pt idx="1702">
                  <c:v>42348</c:v>
                </c:pt>
                <c:pt idx="1703">
                  <c:v>42347</c:v>
                </c:pt>
                <c:pt idx="1704">
                  <c:v>42346</c:v>
                </c:pt>
                <c:pt idx="1705">
                  <c:v>42345</c:v>
                </c:pt>
                <c:pt idx="1706">
                  <c:v>42342</c:v>
                </c:pt>
                <c:pt idx="1707">
                  <c:v>42341</c:v>
                </c:pt>
                <c:pt idx="1708">
                  <c:v>42340</c:v>
                </c:pt>
                <c:pt idx="1709">
                  <c:v>42339</c:v>
                </c:pt>
                <c:pt idx="1710">
                  <c:v>42338</c:v>
                </c:pt>
                <c:pt idx="1711">
                  <c:v>42335</c:v>
                </c:pt>
                <c:pt idx="1712">
                  <c:v>42334</c:v>
                </c:pt>
                <c:pt idx="1713">
                  <c:v>42333</c:v>
                </c:pt>
                <c:pt idx="1714">
                  <c:v>42332</c:v>
                </c:pt>
                <c:pt idx="1715">
                  <c:v>42331</c:v>
                </c:pt>
                <c:pt idx="1716">
                  <c:v>42328</c:v>
                </c:pt>
                <c:pt idx="1717">
                  <c:v>42327</c:v>
                </c:pt>
                <c:pt idx="1718">
                  <c:v>42326</c:v>
                </c:pt>
                <c:pt idx="1719">
                  <c:v>42325</c:v>
                </c:pt>
                <c:pt idx="1720">
                  <c:v>42324</c:v>
                </c:pt>
                <c:pt idx="1721">
                  <c:v>42321</c:v>
                </c:pt>
                <c:pt idx="1722">
                  <c:v>42320</c:v>
                </c:pt>
                <c:pt idx="1723">
                  <c:v>42319</c:v>
                </c:pt>
                <c:pt idx="1724">
                  <c:v>42318</c:v>
                </c:pt>
                <c:pt idx="1725">
                  <c:v>42317</c:v>
                </c:pt>
                <c:pt idx="1726">
                  <c:v>42314</c:v>
                </c:pt>
                <c:pt idx="1727">
                  <c:v>42313</c:v>
                </c:pt>
                <c:pt idx="1728">
                  <c:v>42312</c:v>
                </c:pt>
                <c:pt idx="1729">
                  <c:v>42311</c:v>
                </c:pt>
                <c:pt idx="1730">
                  <c:v>42310</c:v>
                </c:pt>
                <c:pt idx="1731">
                  <c:v>42307</c:v>
                </c:pt>
                <c:pt idx="1732">
                  <c:v>42306</c:v>
                </c:pt>
                <c:pt idx="1733">
                  <c:v>42305</c:v>
                </c:pt>
                <c:pt idx="1734">
                  <c:v>42304</c:v>
                </c:pt>
                <c:pt idx="1735">
                  <c:v>42303</c:v>
                </c:pt>
                <c:pt idx="1736">
                  <c:v>42300</c:v>
                </c:pt>
                <c:pt idx="1737">
                  <c:v>42299</c:v>
                </c:pt>
                <c:pt idx="1738">
                  <c:v>42298</c:v>
                </c:pt>
                <c:pt idx="1739">
                  <c:v>42297</c:v>
                </c:pt>
                <c:pt idx="1740">
                  <c:v>42296</c:v>
                </c:pt>
                <c:pt idx="1741">
                  <c:v>42293</c:v>
                </c:pt>
                <c:pt idx="1742">
                  <c:v>42292</c:v>
                </c:pt>
                <c:pt idx="1743">
                  <c:v>42291</c:v>
                </c:pt>
                <c:pt idx="1744">
                  <c:v>42290</c:v>
                </c:pt>
                <c:pt idx="1745">
                  <c:v>42289</c:v>
                </c:pt>
                <c:pt idx="1746">
                  <c:v>42286</c:v>
                </c:pt>
                <c:pt idx="1747">
                  <c:v>42285</c:v>
                </c:pt>
                <c:pt idx="1748">
                  <c:v>42284</c:v>
                </c:pt>
                <c:pt idx="1749">
                  <c:v>42283</c:v>
                </c:pt>
                <c:pt idx="1750">
                  <c:v>42282</c:v>
                </c:pt>
                <c:pt idx="1751">
                  <c:v>42279</c:v>
                </c:pt>
                <c:pt idx="1752">
                  <c:v>42278</c:v>
                </c:pt>
                <c:pt idx="1753">
                  <c:v>42277</c:v>
                </c:pt>
                <c:pt idx="1754">
                  <c:v>42276</c:v>
                </c:pt>
                <c:pt idx="1755">
                  <c:v>42275</c:v>
                </c:pt>
                <c:pt idx="1756">
                  <c:v>42272</c:v>
                </c:pt>
                <c:pt idx="1757">
                  <c:v>42271</c:v>
                </c:pt>
                <c:pt idx="1758">
                  <c:v>42270</c:v>
                </c:pt>
                <c:pt idx="1759">
                  <c:v>42269</c:v>
                </c:pt>
                <c:pt idx="1760">
                  <c:v>42268</c:v>
                </c:pt>
                <c:pt idx="1761">
                  <c:v>42265</c:v>
                </c:pt>
                <c:pt idx="1762">
                  <c:v>42264</c:v>
                </c:pt>
                <c:pt idx="1763">
                  <c:v>42263</c:v>
                </c:pt>
                <c:pt idx="1764">
                  <c:v>42262</c:v>
                </c:pt>
                <c:pt idx="1765">
                  <c:v>42261</c:v>
                </c:pt>
                <c:pt idx="1766">
                  <c:v>42258</c:v>
                </c:pt>
                <c:pt idx="1767">
                  <c:v>42257</c:v>
                </c:pt>
                <c:pt idx="1768">
                  <c:v>42256</c:v>
                </c:pt>
                <c:pt idx="1769">
                  <c:v>42255</c:v>
                </c:pt>
                <c:pt idx="1770">
                  <c:v>42254</c:v>
                </c:pt>
                <c:pt idx="1771">
                  <c:v>42251</c:v>
                </c:pt>
                <c:pt idx="1772">
                  <c:v>42250</c:v>
                </c:pt>
                <c:pt idx="1773">
                  <c:v>42249</c:v>
                </c:pt>
                <c:pt idx="1774">
                  <c:v>42248</c:v>
                </c:pt>
                <c:pt idx="1775">
                  <c:v>42247</c:v>
                </c:pt>
                <c:pt idx="1776">
                  <c:v>42244</c:v>
                </c:pt>
                <c:pt idx="1777">
                  <c:v>42243</c:v>
                </c:pt>
                <c:pt idx="1778">
                  <c:v>42242</c:v>
                </c:pt>
                <c:pt idx="1779">
                  <c:v>42241</c:v>
                </c:pt>
                <c:pt idx="1780">
                  <c:v>42240</c:v>
                </c:pt>
                <c:pt idx="1781">
                  <c:v>42237</c:v>
                </c:pt>
                <c:pt idx="1782">
                  <c:v>42236</c:v>
                </c:pt>
                <c:pt idx="1783">
                  <c:v>42235</c:v>
                </c:pt>
                <c:pt idx="1784">
                  <c:v>42234</c:v>
                </c:pt>
                <c:pt idx="1785">
                  <c:v>42233</c:v>
                </c:pt>
                <c:pt idx="1786">
                  <c:v>42230</c:v>
                </c:pt>
                <c:pt idx="1787">
                  <c:v>42229</c:v>
                </c:pt>
                <c:pt idx="1788">
                  <c:v>42228</c:v>
                </c:pt>
                <c:pt idx="1789">
                  <c:v>42227</c:v>
                </c:pt>
                <c:pt idx="1790">
                  <c:v>42226</c:v>
                </c:pt>
                <c:pt idx="1791">
                  <c:v>42223</c:v>
                </c:pt>
                <c:pt idx="1792">
                  <c:v>42222</c:v>
                </c:pt>
                <c:pt idx="1793">
                  <c:v>42221</c:v>
                </c:pt>
                <c:pt idx="1794">
                  <c:v>42220</c:v>
                </c:pt>
                <c:pt idx="1795">
                  <c:v>42219</c:v>
                </c:pt>
                <c:pt idx="1796">
                  <c:v>42216</c:v>
                </c:pt>
                <c:pt idx="1797">
                  <c:v>42215</c:v>
                </c:pt>
                <c:pt idx="1798">
                  <c:v>42214</c:v>
                </c:pt>
                <c:pt idx="1799">
                  <c:v>42213</c:v>
                </c:pt>
                <c:pt idx="1800">
                  <c:v>42212</c:v>
                </c:pt>
                <c:pt idx="1801">
                  <c:v>42209</c:v>
                </c:pt>
                <c:pt idx="1802">
                  <c:v>42208</c:v>
                </c:pt>
                <c:pt idx="1803">
                  <c:v>42207</c:v>
                </c:pt>
                <c:pt idx="1804">
                  <c:v>42206</c:v>
                </c:pt>
                <c:pt idx="1805">
                  <c:v>42205</c:v>
                </c:pt>
                <c:pt idx="1806">
                  <c:v>42202</c:v>
                </c:pt>
                <c:pt idx="1807">
                  <c:v>42201</c:v>
                </c:pt>
                <c:pt idx="1808">
                  <c:v>42200</c:v>
                </c:pt>
                <c:pt idx="1809">
                  <c:v>42199</c:v>
                </c:pt>
                <c:pt idx="1810">
                  <c:v>42198</c:v>
                </c:pt>
                <c:pt idx="1811">
                  <c:v>42195</c:v>
                </c:pt>
                <c:pt idx="1812">
                  <c:v>42194</c:v>
                </c:pt>
                <c:pt idx="1813">
                  <c:v>42193</c:v>
                </c:pt>
                <c:pt idx="1814">
                  <c:v>42192</c:v>
                </c:pt>
                <c:pt idx="1815">
                  <c:v>42191</c:v>
                </c:pt>
                <c:pt idx="1816">
                  <c:v>42188</c:v>
                </c:pt>
                <c:pt idx="1817">
                  <c:v>42187</c:v>
                </c:pt>
                <c:pt idx="1818">
                  <c:v>42186</c:v>
                </c:pt>
                <c:pt idx="1819">
                  <c:v>42185</c:v>
                </c:pt>
                <c:pt idx="1820">
                  <c:v>42184</c:v>
                </c:pt>
                <c:pt idx="1821">
                  <c:v>42181</c:v>
                </c:pt>
                <c:pt idx="1822">
                  <c:v>42180</c:v>
                </c:pt>
                <c:pt idx="1823">
                  <c:v>42179</c:v>
                </c:pt>
                <c:pt idx="1824">
                  <c:v>42178</c:v>
                </c:pt>
                <c:pt idx="1825">
                  <c:v>42177</c:v>
                </c:pt>
                <c:pt idx="1826">
                  <c:v>42174</c:v>
                </c:pt>
                <c:pt idx="1827">
                  <c:v>42173</c:v>
                </c:pt>
                <c:pt idx="1828">
                  <c:v>42172</c:v>
                </c:pt>
                <c:pt idx="1829">
                  <c:v>42171</c:v>
                </c:pt>
                <c:pt idx="1830">
                  <c:v>42170</c:v>
                </c:pt>
                <c:pt idx="1831">
                  <c:v>42167</c:v>
                </c:pt>
                <c:pt idx="1832">
                  <c:v>42166</c:v>
                </c:pt>
                <c:pt idx="1833">
                  <c:v>42165</c:v>
                </c:pt>
                <c:pt idx="1834">
                  <c:v>42164</c:v>
                </c:pt>
                <c:pt idx="1835">
                  <c:v>42163</c:v>
                </c:pt>
                <c:pt idx="1836">
                  <c:v>42160</c:v>
                </c:pt>
                <c:pt idx="1837">
                  <c:v>42159</c:v>
                </c:pt>
                <c:pt idx="1838">
                  <c:v>42158</c:v>
                </c:pt>
                <c:pt idx="1839">
                  <c:v>42157</c:v>
                </c:pt>
                <c:pt idx="1840">
                  <c:v>42156</c:v>
                </c:pt>
                <c:pt idx="1841">
                  <c:v>42153</c:v>
                </c:pt>
                <c:pt idx="1842">
                  <c:v>42152</c:v>
                </c:pt>
                <c:pt idx="1843">
                  <c:v>42151</c:v>
                </c:pt>
                <c:pt idx="1844">
                  <c:v>42150</c:v>
                </c:pt>
                <c:pt idx="1845">
                  <c:v>42146</c:v>
                </c:pt>
                <c:pt idx="1846">
                  <c:v>42145</c:v>
                </c:pt>
                <c:pt idx="1847">
                  <c:v>42144</c:v>
                </c:pt>
                <c:pt idx="1848">
                  <c:v>42143</c:v>
                </c:pt>
                <c:pt idx="1849">
                  <c:v>42142</c:v>
                </c:pt>
                <c:pt idx="1850">
                  <c:v>42139</c:v>
                </c:pt>
                <c:pt idx="1851">
                  <c:v>42138</c:v>
                </c:pt>
                <c:pt idx="1852">
                  <c:v>42137</c:v>
                </c:pt>
                <c:pt idx="1853">
                  <c:v>42136</c:v>
                </c:pt>
                <c:pt idx="1854">
                  <c:v>42135</c:v>
                </c:pt>
                <c:pt idx="1855">
                  <c:v>42132</c:v>
                </c:pt>
                <c:pt idx="1856">
                  <c:v>42131</c:v>
                </c:pt>
                <c:pt idx="1857">
                  <c:v>42130</c:v>
                </c:pt>
                <c:pt idx="1858">
                  <c:v>42129</c:v>
                </c:pt>
                <c:pt idx="1859">
                  <c:v>42128</c:v>
                </c:pt>
                <c:pt idx="1860">
                  <c:v>42124</c:v>
                </c:pt>
                <c:pt idx="1861">
                  <c:v>42123</c:v>
                </c:pt>
                <c:pt idx="1862">
                  <c:v>42122</c:v>
                </c:pt>
                <c:pt idx="1863">
                  <c:v>42121</c:v>
                </c:pt>
                <c:pt idx="1864">
                  <c:v>42118</c:v>
                </c:pt>
                <c:pt idx="1865">
                  <c:v>42117</c:v>
                </c:pt>
                <c:pt idx="1866">
                  <c:v>42116</c:v>
                </c:pt>
                <c:pt idx="1867">
                  <c:v>42115</c:v>
                </c:pt>
                <c:pt idx="1868">
                  <c:v>42114</c:v>
                </c:pt>
                <c:pt idx="1869">
                  <c:v>42111</c:v>
                </c:pt>
                <c:pt idx="1870">
                  <c:v>42110</c:v>
                </c:pt>
                <c:pt idx="1871">
                  <c:v>42109</c:v>
                </c:pt>
                <c:pt idx="1872">
                  <c:v>42108</c:v>
                </c:pt>
                <c:pt idx="1873">
                  <c:v>42107</c:v>
                </c:pt>
                <c:pt idx="1874">
                  <c:v>42104</c:v>
                </c:pt>
                <c:pt idx="1875">
                  <c:v>42103</c:v>
                </c:pt>
                <c:pt idx="1876">
                  <c:v>42102</c:v>
                </c:pt>
                <c:pt idx="1877">
                  <c:v>42101</c:v>
                </c:pt>
                <c:pt idx="1878">
                  <c:v>42096</c:v>
                </c:pt>
                <c:pt idx="1879">
                  <c:v>42095</c:v>
                </c:pt>
                <c:pt idx="1880">
                  <c:v>42094</c:v>
                </c:pt>
                <c:pt idx="1881">
                  <c:v>42093</c:v>
                </c:pt>
                <c:pt idx="1882">
                  <c:v>42090</c:v>
                </c:pt>
                <c:pt idx="1883">
                  <c:v>42089</c:v>
                </c:pt>
                <c:pt idx="1884">
                  <c:v>42088</c:v>
                </c:pt>
                <c:pt idx="1885">
                  <c:v>42087</c:v>
                </c:pt>
                <c:pt idx="1886">
                  <c:v>42086</c:v>
                </c:pt>
                <c:pt idx="1887">
                  <c:v>42083</c:v>
                </c:pt>
                <c:pt idx="1888">
                  <c:v>42082</c:v>
                </c:pt>
                <c:pt idx="1889">
                  <c:v>42081</c:v>
                </c:pt>
                <c:pt idx="1890">
                  <c:v>42080</c:v>
                </c:pt>
                <c:pt idx="1891">
                  <c:v>42079</c:v>
                </c:pt>
                <c:pt idx="1892">
                  <c:v>42076</c:v>
                </c:pt>
                <c:pt idx="1893">
                  <c:v>42075</c:v>
                </c:pt>
                <c:pt idx="1894">
                  <c:v>42074</c:v>
                </c:pt>
                <c:pt idx="1895">
                  <c:v>42073</c:v>
                </c:pt>
                <c:pt idx="1896">
                  <c:v>42072</c:v>
                </c:pt>
                <c:pt idx="1897">
                  <c:v>42069</c:v>
                </c:pt>
                <c:pt idx="1898">
                  <c:v>42068</c:v>
                </c:pt>
                <c:pt idx="1899">
                  <c:v>42067</c:v>
                </c:pt>
                <c:pt idx="1900">
                  <c:v>42066</c:v>
                </c:pt>
                <c:pt idx="1901">
                  <c:v>42065</c:v>
                </c:pt>
                <c:pt idx="1902">
                  <c:v>42062</c:v>
                </c:pt>
                <c:pt idx="1903">
                  <c:v>42061</c:v>
                </c:pt>
                <c:pt idx="1904">
                  <c:v>42060</c:v>
                </c:pt>
                <c:pt idx="1905">
                  <c:v>42059</c:v>
                </c:pt>
                <c:pt idx="1906">
                  <c:v>42058</c:v>
                </c:pt>
                <c:pt idx="1907">
                  <c:v>42055</c:v>
                </c:pt>
                <c:pt idx="1908">
                  <c:v>42054</c:v>
                </c:pt>
                <c:pt idx="1909">
                  <c:v>42053</c:v>
                </c:pt>
                <c:pt idx="1910">
                  <c:v>42052</c:v>
                </c:pt>
                <c:pt idx="1911">
                  <c:v>42051</c:v>
                </c:pt>
                <c:pt idx="1912">
                  <c:v>42048</c:v>
                </c:pt>
                <c:pt idx="1913">
                  <c:v>42047</c:v>
                </c:pt>
                <c:pt idx="1914">
                  <c:v>42046</c:v>
                </c:pt>
                <c:pt idx="1915">
                  <c:v>42045</c:v>
                </c:pt>
                <c:pt idx="1916">
                  <c:v>42044</c:v>
                </c:pt>
                <c:pt idx="1917">
                  <c:v>42041</c:v>
                </c:pt>
                <c:pt idx="1918">
                  <c:v>42040</c:v>
                </c:pt>
                <c:pt idx="1919">
                  <c:v>42039</c:v>
                </c:pt>
                <c:pt idx="1920">
                  <c:v>42038</c:v>
                </c:pt>
                <c:pt idx="1921">
                  <c:v>42037</c:v>
                </c:pt>
                <c:pt idx="1922">
                  <c:v>42034</c:v>
                </c:pt>
                <c:pt idx="1923">
                  <c:v>42033</c:v>
                </c:pt>
                <c:pt idx="1924">
                  <c:v>42032</c:v>
                </c:pt>
                <c:pt idx="1925">
                  <c:v>42031</c:v>
                </c:pt>
                <c:pt idx="1926">
                  <c:v>42030</c:v>
                </c:pt>
                <c:pt idx="1927">
                  <c:v>42027</c:v>
                </c:pt>
                <c:pt idx="1928">
                  <c:v>42026</c:v>
                </c:pt>
                <c:pt idx="1929">
                  <c:v>42025</c:v>
                </c:pt>
                <c:pt idx="1930">
                  <c:v>42024</c:v>
                </c:pt>
                <c:pt idx="1931">
                  <c:v>42023</c:v>
                </c:pt>
                <c:pt idx="1932">
                  <c:v>42020</c:v>
                </c:pt>
                <c:pt idx="1933">
                  <c:v>42019</c:v>
                </c:pt>
                <c:pt idx="1934">
                  <c:v>42018</c:v>
                </c:pt>
                <c:pt idx="1935">
                  <c:v>42017</c:v>
                </c:pt>
                <c:pt idx="1936">
                  <c:v>42016</c:v>
                </c:pt>
                <c:pt idx="1937">
                  <c:v>42013</c:v>
                </c:pt>
                <c:pt idx="1938">
                  <c:v>42012</c:v>
                </c:pt>
                <c:pt idx="1939">
                  <c:v>42011</c:v>
                </c:pt>
                <c:pt idx="1940">
                  <c:v>42010</c:v>
                </c:pt>
                <c:pt idx="1941">
                  <c:v>42009</c:v>
                </c:pt>
                <c:pt idx="1942">
                  <c:v>42006</c:v>
                </c:pt>
                <c:pt idx="1943">
                  <c:v>42003</c:v>
                </c:pt>
                <c:pt idx="1944">
                  <c:v>42002</c:v>
                </c:pt>
                <c:pt idx="1945">
                  <c:v>41996</c:v>
                </c:pt>
                <c:pt idx="1946">
                  <c:v>41995</c:v>
                </c:pt>
                <c:pt idx="1947">
                  <c:v>41992</c:v>
                </c:pt>
                <c:pt idx="1948">
                  <c:v>41991</c:v>
                </c:pt>
                <c:pt idx="1949">
                  <c:v>41990</c:v>
                </c:pt>
                <c:pt idx="1950">
                  <c:v>41989</c:v>
                </c:pt>
                <c:pt idx="1951">
                  <c:v>41988</c:v>
                </c:pt>
                <c:pt idx="1952">
                  <c:v>41985</c:v>
                </c:pt>
                <c:pt idx="1953">
                  <c:v>41984</c:v>
                </c:pt>
                <c:pt idx="1954">
                  <c:v>41983</c:v>
                </c:pt>
                <c:pt idx="1955">
                  <c:v>41982</c:v>
                </c:pt>
                <c:pt idx="1956">
                  <c:v>41981</c:v>
                </c:pt>
                <c:pt idx="1957">
                  <c:v>41978</c:v>
                </c:pt>
                <c:pt idx="1958">
                  <c:v>41977</c:v>
                </c:pt>
                <c:pt idx="1959">
                  <c:v>41976</c:v>
                </c:pt>
                <c:pt idx="1960">
                  <c:v>41975</c:v>
                </c:pt>
                <c:pt idx="1961">
                  <c:v>41974</c:v>
                </c:pt>
                <c:pt idx="1962">
                  <c:v>41971</c:v>
                </c:pt>
                <c:pt idx="1963">
                  <c:v>41970</c:v>
                </c:pt>
                <c:pt idx="1964">
                  <c:v>41969</c:v>
                </c:pt>
                <c:pt idx="1965">
                  <c:v>41968</c:v>
                </c:pt>
                <c:pt idx="1966">
                  <c:v>41967</c:v>
                </c:pt>
                <c:pt idx="1967">
                  <c:v>41964</c:v>
                </c:pt>
                <c:pt idx="1968">
                  <c:v>41963</c:v>
                </c:pt>
                <c:pt idx="1969">
                  <c:v>41962</c:v>
                </c:pt>
                <c:pt idx="1970">
                  <c:v>41961</c:v>
                </c:pt>
                <c:pt idx="1971">
                  <c:v>41960</c:v>
                </c:pt>
                <c:pt idx="1972">
                  <c:v>41957</c:v>
                </c:pt>
                <c:pt idx="1973">
                  <c:v>41956</c:v>
                </c:pt>
                <c:pt idx="1974">
                  <c:v>41955</c:v>
                </c:pt>
                <c:pt idx="1975">
                  <c:v>41954</c:v>
                </c:pt>
                <c:pt idx="1976">
                  <c:v>41953</c:v>
                </c:pt>
                <c:pt idx="1977">
                  <c:v>41950</c:v>
                </c:pt>
                <c:pt idx="1978">
                  <c:v>41949</c:v>
                </c:pt>
                <c:pt idx="1979">
                  <c:v>41948</c:v>
                </c:pt>
                <c:pt idx="1980">
                  <c:v>41947</c:v>
                </c:pt>
                <c:pt idx="1981">
                  <c:v>41946</c:v>
                </c:pt>
                <c:pt idx="1982">
                  <c:v>41943</c:v>
                </c:pt>
                <c:pt idx="1983">
                  <c:v>41942</c:v>
                </c:pt>
                <c:pt idx="1984">
                  <c:v>41941</c:v>
                </c:pt>
                <c:pt idx="1985">
                  <c:v>41940</c:v>
                </c:pt>
                <c:pt idx="1986">
                  <c:v>41939</c:v>
                </c:pt>
                <c:pt idx="1987">
                  <c:v>41936</c:v>
                </c:pt>
                <c:pt idx="1988">
                  <c:v>41935</c:v>
                </c:pt>
                <c:pt idx="1989">
                  <c:v>41934</c:v>
                </c:pt>
                <c:pt idx="1990">
                  <c:v>41933</c:v>
                </c:pt>
                <c:pt idx="1991">
                  <c:v>41932</c:v>
                </c:pt>
                <c:pt idx="1992">
                  <c:v>41929</c:v>
                </c:pt>
                <c:pt idx="1993">
                  <c:v>41928</c:v>
                </c:pt>
                <c:pt idx="1994">
                  <c:v>41927</c:v>
                </c:pt>
                <c:pt idx="1995">
                  <c:v>41926</c:v>
                </c:pt>
                <c:pt idx="1996">
                  <c:v>41925</c:v>
                </c:pt>
                <c:pt idx="1997">
                  <c:v>41922</c:v>
                </c:pt>
                <c:pt idx="1998">
                  <c:v>41921</c:v>
                </c:pt>
                <c:pt idx="1999">
                  <c:v>41920</c:v>
                </c:pt>
                <c:pt idx="2000">
                  <c:v>41919</c:v>
                </c:pt>
                <c:pt idx="2001">
                  <c:v>41918</c:v>
                </c:pt>
                <c:pt idx="2002">
                  <c:v>41915</c:v>
                </c:pt>
                <c:pt idx="2003">
                  <c:v>41914</c:v>
                </c:pt>
                <c:pt idx="2004">
                  <c:v>41913</c:v>
                </c:pt>
                <c:pt idx="2005">
                  <c:v>41912</c:v>
                </c:pt>
                <c:pt idx="2006">
                  <c:v>41911</c:v>
                </c:pt>
                <c:pt idx="2007">
                  <c:v>41908</c:v>
                </c:pt>
                <c:pt idx="2008">
                  <c:v>41907</c:v>
                </c:pt>
                <c:pt idx="2009">
                  <c:v>41906</c:v>
                </c:pt>
                <c:pt idx="2010">
                  <c:v>41905</c:v>
                </c:pt>
                <c:pt idx="2011">
                  <c:v>41904</c:v>
                </c:pt>
                <c:pt idx="2012">
                  <c:v>41901</c:v>
                </c:pt>
                <c:pt idx="2013">
                  <c:v>41900</c:v>
                </c:pt>
                <c:pt idx="2014">
                  <c:v>41899</c:v>
                </c:pt>
                <c:pt idx="2015">
                  <c:v>41898</c:v>
                </c:pt>
                <c:pt idx="2016">
                  <c:v>41897</c:v>
                </c:pt>
                <c:pt idx="2017">
                  <c:v>41894</c:v>
                </c:pt>
                <c:pt idx="2018">
                  <c:v>41893</c:v>
                </c:pt>
                <c:pt idx="2019">
                  <c:v>41892</c:v>
                </c:pt>
                <c:pt idx="2020">
                  <c:v>41891</c:v>
                </c:pt>
                <c:pt idx="2021">
                  <c:v>41890</c:v>
                </c:pt>
                <c:pt idx="2022">
                  <c:v>41887</c:v>
                </c:pt>
                <c:pt idx="2023">
                  <c:v>41886</c:v>
                </c:pt>
                <c:pt idx="2024">
                  <c:v>41885</c:v>
                </c:pt>
                <c:pt idx="2025">
                  <c:v>41884</c:v>
                </c:pt>
                <c:pt idx="2026">
                  <c:v>41883</c:v>
                </c:pt>
                <c:pt idx="2027">
                  <c:v>41880</c:v>
                </c:pt>
                <c:pt idx="2028">
                  <c:v>41879</c:v>
                </c:pt>
                <c:pt idx="2029">
                  <c:v>41878</c:v>
                </c:pt>
                <c:pt idx="2030">
                  <c:v>41877</c:v>
                </c:pt>
                <c:pt idx="2031">
                  <c:v>41876</c:v>
                </c:pt>
                <c:pt idx="2032">
                  <c:v>41873</c:v>
                </c:pt>
                <c:pt idx="2033">
                  <c:v>41872</c:v>
                </c:pt>
                <c:pt idx="2034">
                  <c:v>41871</c:v>
                </c:pt>
                <c:pt idx="2035">
                  <c:v>41870</c:v>
                </c:pt>
                <c:pt idx="2036">
                  <c:v>41869</c:v>
                </c:pt>
                <c:pt idx="2037">
                  <c:v>41866</c:v>
                </c:pt>
                <c:pt idx="2038">
                  <c:v>41865</c:v>
                </c:pt>
                <c:pt idx="2039">
                  <c:v>41864</c:v>
                </c:pt>
                <c:pt idx="2040">
                  <c:v>41863</c:v>
                </c:pt>
                <c:pt idx="2041">
                  <c:v>41862</c:v>
                </c:pt>
                <c:pt idx="2042">
                  <c:v>41859</c:v>
                </c:pt>
                <c:pt idx="2043">
                  <c:v>41858</c:v>
                </c:pt>
                <c:pt idx="2044">
                  <c:v>41857</c:v>
                </c:pt>
                <c:pt idx="2045">
                  <c:v>41856</c:v>
                </c:pt>
                <c:pt idx="2046">
                  <c:v>41855</c:v>
                </c:pt>
                <c:pt idx="2047">
                  <c:v>41852</c:v>
                </c:pt>
                <c:pt idx="2048">
                  <c:v>41851</c:v>
                </c:pt>
                <c:pt idx="2049">
                  <c:v>41850</c:v>
                </c:pt>
                <c:pt idx="2050">
                  <c:v>41849</c:v>
                </c:pt>
                <c:pt idx="2051">
                  <c:v>41848</c:v>
                </c:pt>
                <c:pt idx="2052">
                  <c:v>41845</c:v>
                </c:pt>
                <c:pt idx="2053">
                  <c:v>41844</c:v>
                </c:pt>
                <c:pt idx="2054">
                  <c:v>41843</c:v>
                </c:pt>
                <c:pt idx="2055">
                  <c:v>41842</c:v>
                </c:pt>
                <c:pt idx="2056">
                  <c:v>41841</c:v>
                </c:pt>
                <c:pt idx="2057">
                  <c:v>41838</c:v>
                </c:pt>
                <c:pt idx="2058">
                  <c:v>41837</c:v>
                </c:pt>
                <c:pt idx="2059">
                  <c:v>41836</c:v>
                </c:pt>
                <c:pt idx="2060">
                  <c:v>41835</c:v>
                </c:pt>
                <c:pt idx="2061">
                  <c:v>41834</c:v>
                </c:pt>
                <c:pt idx="2062">
                  <c:v>41831</c:v>
                </c:pt>
                <c:pt idx="2063">
                  <c:v>41830</c:v>
                </c:pt>
                <c:pt idx="2064">
                  <c:v>41829</c:v>
                </c:pt>
                <c:pt idx="2065">
                  <c:v>41828</c:v>
                </c:pt>
                <c:pt idx="2066">
                  <c:v>41827</c:v>
                </c:pt>
                <c:pt idx="2067">
                  <c:v>41824</c:v>
                </c:pt>
                <c:pt idx="2068">
                  <c:v>41823</c:v>
                </c:pt>
                <c:pt idx="2069">
                  <c:v>41822</c:v>
                </c:pt>
                <c:pt idx="2070">
                  <c:v>41821</c:v>
                </c:pt>
                <c:pt idx="2071">
                  <c:v>41820</c:v>
                </c:pt>
                <c:pt idx="2072">
                  <c:v>41817</c:v>
                </c:pt>
                <c:pt idx="2073">
                  <c:v>41816</c:v>
                </c:pt>
                <c:pt idx="2074">
                  <c:v>41815</c:v>
                </c:pt>
                <c:pt idx="2075">
                  <c:v>41814</c:v>
                </c:pt>
                <c:pt idx="2076">
                  <c:v>41813</c:v>
                </c:pt>
                <c:pt idx="2077">
                  <c:v>41810</c:v>
                </c:pt>
                <c:pt idx="2078">
                  <c:v>41809</c:v>
                </c:pt>
                <c:pt idx="2079">
                  <c:v>41808</c:v>
                </c:pt>
                <c:pt idx="2080">
                  <c:v>41807</c:v>
                </c:pt>
                <c:pt idx="2081">
                  <c:v>41806</c:v>
                </c:pt>
                <c:pt idx="2082">
                  <c:v>41803</c:v>
                </c:pt>
                <c:pt idx="2083">
                  <c:v>41802</c:v>
                </c:pt>
                <c:pt idx="2084">
                  <c:v>41801</c:v>
                </c:pt>
                <c:pt idx="2085">
                  <c:v>41800</c:v>
                </c:pt>
                <c:pt idx="2086">
                  <c:v>41799</c:v>
                </c:pt>
                <c:pt idx="2087">
                  <c:v>41796</c:v>
                </c:pt>
                <c:pt idx="2088">
                  <c:v>41795</c:v>
                </c:pt>
                <c:pt idx="2089">
                  <c:v>41794</c:v>
                </c:pt>
                <c:pt idx="2090">
                  <c:v>41793</c:v>
                </c:pt>
                <c:pt idx="2091">
                  <c:v>41792</c:v>
                </c:pt>
                <c:pt idx="2092">
                  <c:v>41789</c:v>
                </c:pt>
                <c:pt idx="2093">
                  <c:v>41788</c:v>
                </c:pt>
                <c:pt idx="2094">
                  <c:v>41787</c:v>
                </c:pt>
                <c:pt idx="2095">
                  <c:v>41786</c:v>
                </c:pt>
                <c:pt idx="2096">
                  <c:v>41782</c:v>
                </c:pt>
                <c:pt idx="2097">
                  <c:v>41781</c:v>
                </c:pt>
                <c:pt idx="2098">
                  <c:v>41780</c:v>
                </c:pt>
                <c:pt idx="2099">
                  <c:v>41779</c:v>
                </c:pt>
                <c:pt idx="2100">
                  <c:v>41778</c:v>
                </c:pt>
                <c:pt idx="2101">
                  <c:v>41775</c:v>
                </c:pt>
                <c:pt idx="2102">
                  <c:v>41774</c:v>
                </c:pt>
                <c:pt idx="2103">
                  <c:v>41773</c:v>
                </c:pt>
                <c:pt idx="2104">
                  <c:v>41772</c:v>
                </c:pt>
                <c:pt idx="2105">
                  <c:v>41771</c:v>
                </c:pt>
                <c:pt idx="2106">
                  <c:v>41768</c:v>
                </c:pt>
                <c:pt idx="2107">
                  <c:v>41767</c:v>
                </c:pt>
                <c:pt idx="2108">
                  <c:v>41766</c:v>
                </c:pt>
                <c:pt idx="2109">
                  <c:v>41765</c:v>
                </c:pt>
                <c:pt idx="2110">
                  <c:v>41764</c:v>
                </c:pt>
                <c:pt idx="2111">
                  <c:v>41761</c:v>
                </c:pt>
                <c:pt idx="2112">
                  <c:v>41759</c:v>
                </c:pt>
                <c:pt idx="2113">
                  <c:v>41758</c:v>
                </c:pt>
                <c:pt idx="2114">
                  <c:v>41757</c:v>
                </c:pt>
                <c:pt idx="2115">
                  <c:v>41754</c:v>
                </c:pt>
                <c:pt idx="2116">
                  <c:v>41753</c:v>
                </c:pt>
                <c:pt idx="2117">
                  <c:v>41752</c:v>
                </c:pt>
                <c:pt idx="2118">
                  <c:v>41751</c:v>
                </c:pt>
                <c:pt idx="2119">
                  <c:v>41746</c:v>
                </c:pt>
                <c:pt idx="2120">
                  <c:v>41745</c:v>
                </c:pt>
                <c:pt idx="2121">
                  <c:v>41744</c:v>
                </c:pt>
                <c:pt idx="2122">
                  <c:v>41743</c:v>
                </c:pt>
                <c:pt idx="2123">
                  <c:v>41740</c:v>
                </c:pt>
                <c:pt idx="2124">
                  <c:v>41739</c:v>
                </c:pt>
                <c:pt idx="2125">
                  <c:v>41738</c:v>
                </c:pt>
                <c:pt idx="2126">
                  <c:v>41737</c:v>
                </c:pt>
                <c:pt idx="2127">
                  <c:v>41736</c:v>
                </c:pt>
                <c:pt idx="2128">
                  <c:v>41733</c:v>
                </c:pt>
                <c:pt idx="2129">
                  <c:v>41732</c:v>
                </c:pt>
                <c:pt idx="2130">
                  <c:v>41731</c:v>
                </c:pt>
                <c:pt idx="2131">
                  <c:v>41730</c:v>
                </c:pt>
                <c:pt idx="2132">
                  <c:v>41729</c:v>
                </c:pt>
                <c:pt idx="2133">
                  <c:v>41726</c:v>
                </c:pt>
                <c:pt idx="2134">
                  <c:v>41725</c:v>
                </c:pt>
                <c:pt idx="2135">
                  <c:v>41724</c:v>
                </c:pt>
                <c:pt idx="2136">
                  <c:v>41723</c:v>
                </c:pt>
                <c:pt idx="2137">
                  <c:v>41722</c:v>
                </c:pt>
                <c:pt idx="2138">
                  <c:v>41719</c:v>
                </c:pt>
                <c:pt idx="2139">
                  <c:v>41718</c:v>
                </c:pt>
                <c:pt idx="2140">
                  <c:v>41717</c:v>
                </c:pt>
                <c:pt idx="2141">
                  <c:v>41716</c:v>
                </c:pt>
                <c:pt idx="2142">
                  <c:v>41715</c:v>
                </c:pt>
                <c:pt idx="2143">
                  <c:v>41712</c:v>
                </c:pt>
                <c:pt idx="2144">
                  <c:v>41711</c:v>
                </c:pt>
                <c:pt idx="2145">
                  <c:v>41710</c:v>
                </c:pt>
                <c:pt idx="2146">
                  <c:v>41709</c:v>
                </c:pt>
                <c:pt idx="2147">
                  <c:v>41708</c:v>
                </c:pt>
                <c:pt idx="2148">
                  <c:v>41705</c:v>
                </c:pt>
                <c:pt idx="2149">
                  <c:v>41704</c:v>
                </c:pt>
                <c:pt idx="2150">
                  <c:v>41703</c:v>
                </c:pt>
                <c:pt idx="2151">
                  <c:v>41702</c:v>
                </c:pt>
                <c:pt idx="2152">
                  <c:v>41701</c:v>
                </c:pt>
                <c:pt idx="2153">
                  <c:v>41698</c:v>
                </c:pt>
                <c:pt idx="2154">
                  <c:v>41697</c:v>
                </c:pt>
                <c:pt idx="2155">
                  <c:v>41696</c:v>
                </c:pt>
                <c:pt idx="2156">
                  <c:v>41695</c:v>
                </c:pt>
                <c:pt idx="2157">
                  <c:v>41694</c:v>
                </c:pt>
                <c:pt idx="2158">
                  <c:v>41691</c:v>
                </c:pt>
                <c:pt idx="2159">
                  <c:v>41690</c:v>
                </c:pt>
                <c:pt idx="2160">
                  <c:v>41689</c:v>
                </c:pt>
                <c:pt idx="2161">
                  <c:v>41688</c:v>
                </c:pt>
                <c:pt idx="2162">
                  <c:v>41687</c:v>
                </c:pt>
                <c:pt idx="2163">
                  <c:v>41684</c:v>
                </c:pt>
                <c:pt idx="2164">
                  <c:v>41683</c:v>
                </c:pt>
                <c:pt idx="2165">
                  <c:v>41682</c:v>
                </c:pt>
                <c:pt idx="2166">
                  <c:v>41681</c:v>
                </c:pt>
                <c:pt idx="2167">
                  <c:v>41680</c:v>
                </c:pt>
                <c:pt idx="2168">
                  <c:v>41677</c:v>
                </c:pt>
                <c:pt idx="2169">
                  <c:v>41676</c:v>
                </c:pt>
                <c:pt idx="2170">
                  <c:v>41675</c:v>
                </c:pt>
                <c:pt idx="2171">
                  <c:v>41674</c:v>
                </c:pt>
                <c:pt idx="2172">
                  <c:v>41673</c:v>
                </c:pt>
                <c:pt idx="2173">
                  <c:v>41670</c:v>
                </c:pt>
                <c:pt idx="2174">
                  <c:v>41669</c:v>
                </c:pt>
                <c:pt idx="2175">
                  <c:v>41668</c:v>
                </c:pt>
                <c:pt idx="2176">
                  <c:v>41667</c:v>
                </c:pt>
                <c:pt idx="2177">
                  <c:v>41666</c:v>
                </c:pt>
                <c:pt idx="2178">
                  <c:v>41663</c:v>
                </c:pt>
                <c:pt idx="2179">
                  <c:v>41662</c:v>
                </c:pt>
                <c:pt idx="2180">
                  <c:v>41661</c:v>
                </c:pt>
                <c:pt idx="2181">
                  <c:v>41660</c:v>
                </c:pt>
                <c:pt idx="2182">
                  <c:v>41659</c:v>
                </c:pt>
                <c:pt idx="2183">
                  <c:v>41656</c:v>
                </c:pt>
                <c:pt idx="2184">
                  <c:v>41655</c:v>
                </c:pt>
                <c:pt idx="2185">
                  <c:v>41654</c:v>
                </c:pt>
                <c:pt idx="2186">
                  <c:v>41653</c:v>
                </c:pt>
                <c:pt idx="2187">
                  <c:v>41652</c:v>
                </c:pt>
                <c:pt idx="2188">
                  <c:v>41649</c:v>
                </c:pt>
                <c:pt idx="2189">
                  <c:v>41648</c:v>
                </c:pt>
                <c:pt idx="2190">
                  <c:v>41647</c:v>
                </c:pt>
                <c:pt idx="2191">
                  <c:v>41646</c:v>
                </c:pt>
                <c:pt idx="2192">
                  <c:v>41645</c:v>
                </c:pt>
                <c:pt idx="2193">
                  <c:v>41642</c:v>
                </c:pt>
                <c:pt idx="2194">
                  <c:v>41641</c:v>
                </c:pt>
                <c:pt idx="2195">
                  <c:v>41638</c:v>
                </c:pt>
                <c:pt idx="2196">
                  <c:v>41635</c:v>
                </c:pt>
                <c:pt idx="2197">
                  <c:v>41631</c:v>
                </c:pt>
                <c:pt idx="2198">
                  <c:v>41628</c:v>
                </c:pt>
                <c:pt idx="2199">
                  <c:v>41627</c:v>
                </c:pt>
                <c:pt idx="2200">
                  <c:v>41626</c:v>
                </c:pt>
                <c:pt idx="2201">
                  <c:v>41625</c:v>
                </c:pt>
                <c:pt idx="2202">
                  <c:v>41624</c:v>
                </c:pt>
                <c:pt idx="2203">
                  <c:v>41621</c:v>
                </c:pt>
                <c:pt idx="2204">
                  <c:v>41620</c:v>
                </c:pt>
                <c:pt idx="2205">
                  <c:v>41619</c:v>
                </c:pt>
                <c:pt idx="2206">
                  <c:v>41618</c:v>
                </c:pt>
                <c:pt idx="2207">
                  <c:v>41617</c:v>
                </c:pt>
                <c:pt idx="2208">
                  <c:v>41614</c:v>
                </c:pt>
                <c:pt idx="2209">
                  <c:v>41613</c:v>
                </c:pt>
                <c:pt idx="2210">
                  <c:v>41612</c:v>
                </c:pt>
                <c:pt idx="2211">
                  <c:v>41611</c:v>
                </c:pt>
                <c:pt idx="2212">
                  <c:v>41610</c:v>
                </c:pt>
                <c:pt idx="2213">
                  <c:v>41607</c:v>
                </c:pt>
                <c:pt idx="2214">
                  <c:v>41606</c:v>
                </c:pt>
                <c:pt idx="2215">
                  <c:v>41605</c:v>
                </c:pt>
                <c:pt idx="2216">
                  <c:v>41604</c:v>
                </c:pt>
                <c:pt idx="2217">
                  <c:v>41603</c:v>
                </c:pt>
                <c:pt idx="2218">
                  <c:v>41600</c:v>
                </c:pt>
                <c:pt idx="2219">
                  <c:v>41599</c:v>
                </c:pt>
                <c:pt idx="2220">
                  <c:v>41598</c:v>
                </c:pt>
                <c:pt idx="2221">
                  <c:v>41597</c:v>
                </c:pt>
                <c:pt idx="2222">
                  <c:v>41596</c:v>
                </c:pt>
                <c:pt idx="2223">
                  <c:v>41593</c:v>
                </c:pt>
                <c:pt idx="2224">
                  <c:v>41592</c:v>
                </c:pt>
                <c:pt idx="2225">
                  <c:v>41591</c:v>
                </c:pt>
                <c:pt idx="2226">
                  <c:v>41590</c:v>
                </c:pt>
                <c:pt idx="2227">
                  <c:v>41589</c:v>
                </c:pt>
                <c:pt idx="2228">
                  <c:v>41586</c:v>
                </c:pt>
                <c:pt idx="2229">
                  <c:v>41585</c:v>
                </c:pt>
                <c:pt idx="2230">
                  <c:v>41584</c:v>
                </c:pt>
                <c:pt idx="2231">
                  <c:v>41583</c:v>
                </c:pt>
                <c:pt idx="2232">
                  <c:v>41582</c:v>
                </c:pt>
                <c:pt idx="2233">
                  <c:v>41579</c:v>
                </c:pt>
                <c:pt idx="2234">
                  <c:v>41578</c:v>
                </c:pt>
                <c:pt idx="2235">
                  <c:v>41577</c:v>
                </c:pt>
                <c:pt idx="2236">
                  <c:v>41576</c:v>
                </c:pt>
                <c:pt idx="2237">
                  <c:v>41575</c:v>
                </c:pt>
                <c:pt idx="2238">
                  <c:v>41572</c:v>
                </c:pt>
                <c:pt idx="2239">
                  <c:v>41571</c:v>
                </c:pt>
                <c:pt idx="2240">
                  <c:v>41570</c:v>
                </c:pt>
                <c:pt idx="2241">
                  <c:v>41569</c:v>
                </c:pt>
                <c:pt idx="2242">
                  <c:v>41568</c:v>
                </c:pt>
                <c:pt idx="2243">
                  <c:v>41565</c:v>
                </c:pt>
                <c:pt idx="2244">
                  <c:v>41564</c:v>
                </c:pt>
                <c:pt idx="2245">
                  <c:v>41563</c:v>
                </c:pt>
                <c:pt idx="2246">
                  <c:v>41562</c:v>
                </c:pt>
                <c:pt idx="2247">
                  <c:v>41561</c:v>
                </c:pt>
                <c:pt idx="2248">
                  <c:v>41558</c:v>
                </c:pt>
                <c:pt idx="2249">
                  <c:v>41557</c:v>
                </c:pt>
                <c:pt idx="2250">
                  <c:v>41556</c:v>
                </c:pt>
                <c:pt idx="2251">
                  <c:v>41555</c:v>
                </c:pt>
                <c:pt idx="2252">
                  <c:v>41554</c:v>
                </c:pt>
                <c:pt idx="2253">
                  <c:v>41551</c:v>
                </c:pt>
                <c:pt idx="2254">
                  <c:v>41550</c:v>
                </c:pt>
                <c:pt idx="2255">
                  <c:v>41549</c:v>
                </c:pt>
                <c:pt idx="2256">
                  <c:v>41548</c:v>
                </c:pt>
                <c:pt idx="2257">
                  <c:v>41547</c:v>
                </c:pt>
                <c:pt idx="2258">
                  <c:v>41544</c:v>
                </c:pt>
                <c:pt idx="2259">
                  <c:v>41543</c:v>
                </c:pt>
                <c:pt idx="2260">
                  <c:v>41542</c:v>
                </c:pt>
                <c:pt idx="2261">
                  <c:v>41541</c:v>
                </c:pt>
                <c:pt idx="2262">
                  <c:v>41540</c:v>
                </c:pt>
                <c:pt idx="2263">
                  <c:v>41537</c:v>
                </c:pt>
                <c:pt idx="2264">
                  <c:v>41536</c:v>
                </c:pt>
                <c:pt idx="2265">
                  <c:v>41535</c:v>
                </c:pt>
                <c:pt idx="2266">
                  <c:v>41534</c:v>
                </c:pt>
                <c:pt idx="2267">
                  <c:v>41533</c:v>
                </c:pt>
                <c:pt idx="2268">
                  <c:v>41530</c:v>
                </c:pt>
                <c:pt idx="2269">
                  <c:v>41529</c:v>
                </c:pt>
                <c:pt idx="2270">
                  <c:v>41528</c:v>
                </c:pt>
                <c:pt idx="2271">
                  <c:v>41527</c:v>
                </c:pt>
                <c:pt idx="2272">
                  <c:v>41526</c:v>
                </c:pt>
                <c:pt idx="2273">
                  <c:v>41523</c:v>
                </c:pt>
                <c:pt idx="2274">
                  <c:v>41522</c:v>
                </c:pt>
                <c:pt idx="2275">
                  <c:v>41521</c:v>
                </c:pt>
                <c:pt idx="2276">
                  <c:v>41520</c:v>
                </c:pt>
                <c:pt idx="2277">
                  <c:v>41519</c:v>
                </c:pt>
                <c:pt idx="2278">
                  <c:v>41516</c:v>
                </c:pt>
                <c:pt idx="2279">
                  <c:v>41515</c:v>
                </c:pt>
                <c:pt idx="2280">
                  <c:v>41514</c:v>
                </c:pt>
                <c:pt idx="2281">
                  <c:v>41513</c:v>
                </c:pt>
                <c:pt idx="2282">
                  <c:v>41512</c:v>
                </c:pt>
                <c:pt idx="2283">
                  <c:v>41509</c:v>
                </c:pt>
                <c:pt idx="2284">
                  <c:v>41508</c:v>
                </c:pt>
                <c:pt idx="2285">
                  <c:v>41507</c:v>
                </c:pt>
                <c:pt idx="2286">
                  <c:v>41506</c:v>
                </c:pt>
                <c:pt idx="2287">
                  <c:v>41505</c:v>
                </c:pt>
                <c:pt idx="2288">
                  <c:v>41502</c:v>
                </c:pt>
                <c:pt idx="2289">
                  <c:v>41501</c:v>
                </c:pt>
                <c:pt idx="2290">
                  <c:v>41500</c:v>
                </c:pt>
                <c:pt idx="2291">
                  <c:v>41499</c:v>
                </c:pt>
                <c:pt idx="2292">
                  <c:v>41498</c:v>
                </c:pt>
                <c:pt idx="2293">
                  <c:v>41495</c:v>
                </c:pt>
                <c:pt idx="2294">
                  <c:v>41494</c:v>
                </c:pt>
                <c:pt idx="2295">
                  <c:v>41493</c:v>
                </c:pt>
                <c:pt idx="2296">
                  <c:v>41492</c:v>
                </c:pt>
                <c:pt idx="2297">
                  <c:v>41491</c:v>
                </c:pt>
                <c:pt idx="2298">
                  <c:v>41488</c:v>
                </c:pt>
                <c:pt idx="2299">
                  <c:v>41487</c:v>
                </c:pt>
                <c:pt idx="2300">
                  <c:v>41486</c:v>
                </c:pt>
                <c:pt idx="2301">
                  <c:v>41485</c:v>
                </c:pt>
                <c:pt idx="2302">
                  <c:v>41484</c:v>
                </c:pt>
                <c:pt idx="2303">
                  <c:v>41481</c:v>
                </c:pt>
                <c:pt idx="2304">
                  <c:v>41480</c:v>
                </c:pt>
                <c:pt idx="2305">
                  <c:v>41479</c:v>
                </c:pt>
                <c:pt idx="2306">
                  <c:v>41478</c:v>
                </c:pt>
                <c:pt idx="2307">
                  <c:v>41477</c:v>
                </c:pt>
                <c:pt idx="2308">
                  <c:v>41474</c:v>
                </c:pt>
                <c:pt idx="2309">
                  <c:v>41473</c:v>
                </c:pt>
                <c:pt idx="2310">
                  <c:v>41472</c:v>
                </c:pt>
                <c:pt idx="2311">
                  <c:v>41471</c:v>
                </c:pt>
                <c:pt idx="2312">
                  <c:v>41470</c:v>
                </c:pt>
                <c:pt idx="2313">
                  <c:v>41467</c:v>
                </c:pt>
                <c:pt idx="2314">
                  <c:v>41466</c:v>
                </c:pt>
                <c:pt idx="2315">
                  <c:v>41465</c:v>
                </c:pt>
                <c:pt idx="2316">
                  <c:v>41464</c:v>
                </c:pt>
                <c:pt idx="2317">
                  <c:v>41463</c:v>
                </c:pt>
                <c:pt idx="2318">
                  <c:v>41460</c:v>
                </c:pt>
                <c:pt idx="2319">
                  <c:v>41459</c:v>
                </c:pt>
                <c:pt idx="2320">
                  <c:v>41458</c:v>
                </c:pt>
                <c:pt idx="2321">
                  <c:v>41457</c:v>
                </c:pt>
                <c:pt idx="2322">
                  <c:v>41456</c:v>
                </c:pt>
                <c:pt idx="2323">
                  <c:v>41453</c:v>
                </c:pt>
                <c:pt idx="2324">
                  <c:v>41452</c:v>
                </c:pt>
                <c:pt idx="2325">
                  <c:v>41451</c:v>
                </c:pt>
                <c:pt idx="2326">
                  <c:v>41450</c:v>
                </c:pt>
                <c:pt idx="2327">
                  <c:v>41449</c:v>
                </c:pt>
                <c:pt idx="2328">
                  <c:v>41446</c:v>
                </c:pt>
                <c:pt idx="2329">
                  <c:v>41445</c:v>
                </c:pt>
                <c:pt idx="2330">
                  <c:v>41444</c:v>
                </c:pt>
                <c:pt idx="2331">
                  <c:v>41443</c:v>
                </c:pt>
                <c:pt idx="2332">
                  <c:v>41442</c:v>
                </c:pt>
                <c:pt idx="2333">
                  <c:v>41439</c:v>
                </c:pt>
                <c:pt idx="2334">
                  <c:v>41438</c:v>
                </c:pt>
                <c:pt idx="2335">
                  <c:v>41437</c:v>
                </c:pt>
                <c:pt idx="2336">
                  <c:v>41436</c:v>
                </c:pt>
                <c:pt idx="2337">
                  <c:v>41435</c:v>
                </c:pt>
                <c:pt idx="2338">
                  <c:v>41432</c:v>
                </c:pt>
                <c:pt idx="2339">
                  <c:v>41431</c:v>
                </c:pt>
                <c:pt idx="2340">
                  <c:v>41430</c:v>
                </c:pt>
                <c:pt idx="2341">
                  <c:v>41429</c:v>
                </c:pt>
                <c:pt idx="2342">
                  <c:v>41428</c:v>
                </c:pt>
                <c:pt idx="2343">
                  <c:v>41425</c:v>
                </c:pt>
                <c:pt idx="2344">
                  <c:v>41424</c:v>
                </c:pt>
                <c:pt idx="2345">
                  <c:v>41423</c:v>
                </c:pt>
                <c:pt idx="2346">
                  <c:v>41422</c:v>
                </c:pt>
                <c:pt idx="2347">
                  <c:v>41418</c:v>
                </c:pt>
                <c:pt idx="2348">
                  <c:v>41417</c:v>
                </c:pt>
                <c:pt idx="2349">
                  <c:v>41416</c:v>
                </c:pt>
                <c:pt idx="2350">
                  <c:v>41415</c:v>
                </c:pt>
                <c:pt idx="2351">
                  <c:v>41414</c:v>
                </c:pt>
                <c:pt idx="2352">
                  <c:v>41411</c:v>
                </c:pt>
                <c:pt idx="2353">
                  <c:v>41410</c:v>
                </c:pt>
                <c:pt idx="2354">
                  <c:v>41409</c:v>
                </c:pt>
                <c:pt idx="2355">
                  <c:v>41408</c:v>
                </c:pt>
                <c:pt idx="2356">
                  <c:v>41407</c:v>
                </c:pt>
                <c:pt idx="2357">
                  <c:v>41404</c:v>
                </c:pt>
                <c:pt idx="2358">
                  <c:v>41403</c:v>
                </c:pt>
                <c:pt idx="2359">
                  <c:v>41402</c:v>
                </c:pt>
                <c:pt idx="2360">
                  <c:v>41401</c:v>
                </c:pt>
                <c:pt idx="2361">
                  <c:v>41400</c:v>
                </c:pt>
                <c:pt idx="2362">
                  <c:v>41397</c:v>
                </c:pt>
                <c:pt idx="2363">
                  <c:v>41396</c:v>
                </c:pt>
                <c:pt idx="2364">
                  <c:v>41394</c:v>
                </c:pt>
                <c:pt idx="2365">
                  <c:v>41393</c:v>
                </c:pt>
                <c:pt idx="2366">
                  <c:v>41390</c:v>
                </c:pt>
                <c:pt idx="2367">
                  <c:v>41389</c:v>
                </c:pt>
                <c:pt idx="2368">
                  <c:v>41388</c:v>
                </c:pt>
                <c:pt idx="2369">
                  <c:v>41387</c:v>
                </c:pt>
                <c:pt idx="2370">
                  <c:v>41386</c:v>
                </c:pt>
                <c:pt idx="2371">
                  <c:v>41383</c:v>
                </c:pt>
                <c:pt idx="2372">
                  <c:v>41382</c:v>
                </c:pt>
                <c:pt idx="2373">
                  <c:v>41381</c:v>
                </c:pt>
                <c:pt idx="2374">
                  <c:v>41380</c:v>
                </c:pt>
                <c:pt idx="2375">
                  <c:v>41379</c:v>
                </c:pt>
                <c:pt idx="2376">
                  <c:v>41376</c:v>
                </c:pt>
                <c:pt idx="2377">
                  <c:v>41375</c:v>
                </c:pt>
                <c:pt idx="2378">
                  <c:v>41374</c:v>
                </c:pt>
                <c:pt idx="2379">
                  <c:v>41373</c:v>
                </c:pt>
                <c:pt idx="2380">
                  <c:v>41372</c:v>
                </c:pt>
                <c:pt idx="2381">
                  <c:v>41369</c:v>
                </c:pt>
                <c:pt idx="2382">
                  <c:v>41368</c:v>
                </c:pt>
                <c:pt idx="2383">
                  <c:v>41367</c:v>
                </c:pt>
                <c:pt idx="2384">
                  <c:v>41366</c:v>
                </c:pt>
                <c:pt idx="2385">
                  <c:v>41361</c:v>
                </c:pt>
                <c:pt idx="2386">
                  <c:v>41360</c:v>
                </c:pt>
                <c:pt idx="2387">
                  <c:v>41359</c:v>
                </c:pt>
                <c:pt idx="2388">
                  <c:v>41358</c:v>
                </c:pt>
                <c:pt idx="2389">
                  <c:v>41355</c:v>
                </c:pt>
                <c:pt idx="2390">
                  <c:v>41354</c:v>
                </c:pt>
                <c:pt idx="2391">
                  <c:v>41353</c:v>
                </c:pt>
                <c:pt idx="2392">
                  <c:v>41352</c:v>
                </c:pt>
                <c:pt idx="2393">
                  <c:v>41351</c:v>
                </c:pt>
                <c:pt idx="2394">
                  <c:v>41348</c:v>
                </c:pt>
                <c:pt idx="2395">
                  <c:v>41347</c:v>
                </c:pt>
                <c:pt idx="2396">
                  <c:v>41346</c:v>
                </c:pt>
                <c:pt idx="2397">
                  <c:v>41345</c:v>
                </c:pt>
                <c:pt idx="2398">
                  <c:v>41344</c:v>
                </c:pt>
                <c:pt idx="2399">
                  <c:v>41341</c:v>
                </c:pt>
                <c:pt idx="2400">
                  <c:v>41340</c:v>
                </c:pt>
                <c:pt idx="2401">
                  <c:v>41339</c:v>
                </c:pt>
                <c:pt idx="2402">
                  <c:v>41338</c:v>
                </c:pt>
                <c:pt idx="2403">
                  <c:v>41337</c:v>
                </c:pt>
                <c:pt idx="2404">
                  <c:v>41334</c:v>
                </c:pt>
                <c:pt idx="2405">
                  <c:v>41333</c:v>
                </c:pt>
                <c:pt idx="2406">
                  <c:v>41332</c:v>
                </c:pt>
                <c:pt idx="2407">
                  <c:v>41331</c:v>
                </c:pt>
                <c:pt idx="2408">
                  <c:v>41330</c:v>
                </c:pt>
                <c:pt idx="2409">
                  <c:v>41327</c:v>
                </c:pt>
                <c:pt idx="2410">
                  <c:v>41326</c:v>
                </c:pt>
                <c:pt idx="2411">
                  <c:v>41325</c:v>
                </c:pt>
                <c:pt idx="2412">
                  <c:v>41324</c:v>
                </c:pt>
                <c:pt idx="2413">
                  <c:v>41323</c:v>
                </c:pt>
                <c:pt idx="2414">
                  <c:v>41320</c:v>
                </c:pt>
                <c:pt idx="2415">
                  <c:v>41319</c:v>
                </c:pt>
                <c:pt idx="2416">
                  <c:v>41318</c:v>
                </c:pt>
                <c:pt idx="2417">
                  <c:v>41317</c:v>
                </c:pt>
                <c:pt idx="2418">
                  <c:v>41316</c:v>
                </c:pt>
                <c:pt idx="2419">
                  <c:v>41313</c:v>
                </c:pt>
                <c:pt idx="2420">
                  <c:v>41312</c:v>
                </c:pt>
                <c:pt idx="2421">
                  <c:v>41311</c:v>
                </c:pt>
                <c:pt idx="2422">
                  <c:v>41310</c:v>
                </c:pt>
                <c:pt idx="2423">
                  <c:v>41309</c:v>
                </c:pt>
                <c:pt idx="2424">
                  <c:v>41306</c:v>
                </c:pt>
                <c:pt idx="2425">
                  <c:v>41305</c:v>
                </c:pt>
                <c:pt idx="2426">
                  <c:v>41304</c:v>
                </c:pt>
                <c:pt idx="2427">
                  <c:v>41303</c:v>
                </c:pt>
                <c:pt idx="2428">
                  <c:v>41302</c:v>
                </c:pt>
                <c:pt idx="2429">
                  <c:v>41299</c:v>
                </c:pt>
                <c:pt idx="2430">
                  <c:v>41298</c:v>
                </c:pt>
                <c:pt idx="2431">
                  <c:v>41297</c:v>
                </c:pt>
                <c:pt idx="2432">
                  <c:v>41296</c:v>
                </c:pt>
                <c:pt idx="2433">
                  <c:v>41295</c:v>
                </c:pt>
                <c:pt idx="2434">
                  <c:v>41292</c:v>
                </c:pt>
                <c:pt idx="2435">
                  <c:v>41291</c:v>
                </c:pt>
                <c:pt idx="2436">
                  <c:v>41290</c:v>
                </c:pt>
                <c:pt idx="2437">
                  <c:v>41289</c:v>
                </c:pt>
                <c:pt idx="2438">
                  <c:v>41288</c:v>
                </c:pt>
                <c:pt idx="2439">
                  <c:v>41285</c:v>
                </c:pt>
                <c:pt idx="2440">
                  <c:v>41284</c:v>
                </c:pt>
                <c:pt idx="2441">
                  <c:v>41283</c:v>
                </c:pt>
                <c:pt idx="2442">
                  <c:v>41282</c:v>
                </c:pt>
                <c:pt idx="2443">
                  <c:v>41281</c:v>
                </c:pt>
                <c:pt idx="2444">
                  <c:v>41278</c:v>
                </c:pt>
                <c:pt idx="2445">
                  <c:v>41277</c:v>
                </c:pt>
                <c:pt idx="2446">
                  <c:v>41276</c:v>
                </c:pt>
                <c:pt idx="2447">
                  <c:v>41271</c:v>
                </c:pt>
                <c:pt idx="2448">
                  <c:v>41270</c:v>
                </c:pt>
                <c:pt idx="2449">
                  <c:v>41264</c:v>
                </c:pt>
                <c:pt idx="2450">
                  <c:v>41263</c:v>
                </c:pt>
                <c:pt idx="2451">
                  <c:v>41262</c:v>
                </c:pt>
                <c:pt idx="2452">
                  <c:v>41261</c:v>
                </c:pt>
                <c:pt idx="2453">
                  <c:v>41260</c:v>
                </c:pt>
                <c:pt idx="2454">
                  <c:v>41257</c:v>
                </c:pt>
                <c:pt idx="2455">
                  <c:v>41256</c:v>
                </c:pt>
                <c:pt idx="2456">
                  <c:v>41255</c:v>
                </c:pt>
                <c:pt idx="2457">
                  <c:v>41254</c:v>
                </c:pt>
                <c:pt idx="2458">
                  <c:v>41253</c:v>
                </c:pt>
                <c:pt idx="2459">
                  <c:v>41250</c:v>
                </c:pt>
                <c:pt idx="2460">
                  <c:v>41249</c:v>
                </c:pt>
                <c:pt idx="2461">
                  <c:v>41248</c:v>
                </c:pt>
                <c:pt idx="2462">
                  <c:v>41247</c:v>
                </c:pt>
                <c:pt idx="2463">
                  <c:v>41246</c:v>
                </c:pt>
                <c:pt idx="2464">
                  <c:v>41243</c:v>
                </c:pt>
                <c:pt idx="2465">
                  <c:v>41242</c:v>
                </c:pt>
                <c:pt idx="2466">
                  <c:v>41241</c:v>
                </c:pt>
                <c:pt idx="2467">
                  <c:v>41240</c:v>
                </c:pt>
                <c:pt idx="2468">
                  <c:v>41239</c:v>
                </c:pt>
                <c:pt idx="2469">
                  <c:v>41236</c:v>
                </c:pt>
                <c:pt idx="2470">
                  <c:v>41235</c:v>
                </c:pt>
                <c:pt idx="2471">
                  <c:v>41234</c:v>
                </c:pt>
                <c:pt idx="2472">
                  <c:v>41233</c:v>
                </c:pt>
                <c:pt idx="2473">
                  <c:v>41232</c:v>
                </c:pt>
                <c:pt idx="2474">
                  <c:v>41229</c:v>
                </c:pt>
                <c:pt idx="2475">
                  <c:v>41228</c:v>
                </c:pt>
                <c:pt idx="2476">
                  <c:v>41227</c:v>
                </c:pt>
                <c:pt idx="2477">
                  <c:v>41226</c:v>
                </c:pt>
                <c:pt idx="2478">
                  <c:v>41225</c:v>
                </c:pt>
                <c:pt idx="2479">
                  <c:v>41222</c:v>
                </c:pt>
                <c:pt idx="2480">
                  <c:v>41221</c:v>
                </c:pt>
                <c:pt idx="2481">
                  <c:v>41220</c:v>
                </c:pt>
                <c:pt idx="2482">
                  <c:v>41219</c:v>
                </c:pt>
                <c:pt idx="2483">
                  <c:v>41218</c:v>
                </c:pt>
                <c:pt idx="2484">
                  <c:v>41215</c:v>
                </c:pt>
                <c:pt idx="2485">
                  <c:v>41214</c:v>
                </c:pt>
                <c:pt idx="2486">
                  <c:v>41213</c:v>
                </c:pt>
                <c:pt idx="2487">
                  <c:v>41212</c:v>
                </c:pt>
                <c:pt idx="2488">
                  <c:v>41211</c:v>
                </c:pt>
                <c:pt idx="2489">
                  <c:v>41208</c:v>
                </c:pt>
                <c:pt idx="2490">
                  <c:v>41207</c:v>
                </c:pt>
                <c:pt idx="2491">
                  <c:v>41206</c:v>
                </c:pt>
                <c:pt idx="2492">
                  <c:v>41205</c:v>
                </c:pt>
                <c:pt idx="2493">
                  <c:v>41204</c:v>
                </c:pt>
                <c:pt idx="2494">
                  <c:v>41201</c:v>
                </c:pt>
                <c:pt idx="2495">
                  <c:v>41200</c:v>
                </c:pt>
                <c:pt idx="2496">
                  <c:v>41199</c:v>
                </c:pt>
                <c:pt idx="2497">
                  <c:v>41198</c:v>
                </c:pt>
                <c:pt idx="2498">
                  <c:v>41197</c:v>
                </c:pt>
                <c:pt idx="2499">
                  <c:v>41194</c:v>
                </c:pt>
                <c:pt idx="2500">
                  <c:v>41193</c:v>
                </c:pt>
                <c:pt idx="2501">
                  <c:v>41192</c:v>
                </c:pt>
                <c:pt idx="2502">
                  <c:v>41191</c:v>
                </c:pt>
                <c:pt idx="2503">
                  <c:v>41190</c:v>
                </c:pt>
                <c:pt idx="2504">
                  <c:v>41187</c:v>
                </c:pt>
                <c:pt idx="2505">
                  <c:v>41186</c:v>
                </c:pt>
                <c:pt idx="2506">
                  <c:v>41185</c:v>
                </c:pt>
                <c:pt idx="2507">
                  <c:v>41184</c:v>
                </c:pt>
                <c:pt idx="2508">
                  <c:v>41183</c:v>
                </c:pt>
                <c:pt idx="2509">
                  <c:v>41180</c:v>
                </c:pt>
                <c:pt idx="2510">
                  <c:v>41179</c:v>
                </c:pt>
                <c:pt idx="2511">
                  <c:v>41178</c:v>
                </c:pt>
                <c:pt idx="2512">
                  <c:v>41177</c:v>
                </c:pt>
                <c:pt idx="2513">
                  <c:v>41176</c:v>
                </c:pt>
                <c:pt idx="2514">
                  <c:v>41173</c:v>
                </c:pt>
                <c:pt idx="2515">
                  <c:v>41172</c:v>
                </c:pt>
                <c:pt idx="2516">
                  <c:v>41171</c:v>
                </c:pt>
                <c:pt idx="2517">
                  <c:v>41170</c:v>
                </c:pt>
                <c:pt idx="2518">
                  <c:v>41169</c:v>
                </c:pt>
                <c:pt idx="2519">
                  <c:v>41166</c:v>
                </c:pt>
                <c:pt idx="2520">
                  <c:v>41165</c:v>
                </c:pt>
                <c:pt idx="2521">
                  <c:v>41164</c:v>
                </c:pt>
                <c:pt idx="2522">
                  <c:v>41163</c:v>
                </c:pt>
                <c:pt idx="2523">
                  <c:v>41162</c:v>
                </c:pt>
                <c:pt idx="2524">
                  <c:v>41159</c:v>
                </c:pt>
              </c:numCache>
            </c:numRef>
          </c:cat>
          <c:val>
            <c:numRef>
              <c:f>Feuil2!$B$2:$B$2526</c:f>
              <c:numCache>
                <c:formatCode>General</c:formatCode>
                <c:ptCount val="2525"/>
                <c:pt idx="0">
                  <c:v>2.4929999999999999</c:v>
                </c:pt>
                <c:pt idx="1">
                  <c:v>2.4700000000000002</c:v>
                </c:pt>
                <c:pt idx="2">
                  <c:v>2.476</c:v>
                </c:pt>
                <c:pt idx="3">
                  <c:v>2.4239999999999999</c:v>
                </c:pt>
                <c:pt idx="4">
                  <c:v>2.375</c:v>
                </c:pt>
                <c:pt idx="5">
                  <c:v>2.4169999999999998</c:v>
                </c:pt>
                <c:pt idx="6">
                  <c:v>2.2290000000000001</c:v>
                </c:pt>
                <c:pt idx="7">
                  <c:v>2.2389999999999999</c:v>
                </c:pt>
                <c:pt idx="8">
                  <c:v>2.2080000000000002</c:v>
                </c:pt>
                <c:pt idx="9">
                  <c:v>2.1800000000000002</c:v>
                </c:pt>
                <c:pt idx="10">
                  <c:v>2.08</c:v>
                </c:pt>
                <c:pt idx="11">
                  <c:v>2</c:v>
                </c:pt>
                <c:pt idx="12">
                  <c:v>1.9219999999999999</c:v>
                </c:pt>
                <c:pt idx="13">
                  <c:v>1.8819999999999999</c:v>
                </c:pt>
                <c:pt idx="14">
                  <c:v>1.7470000000000001</c:v>
                </c:pt>
                <c:pt idx="15">
                  <c:v>1.7709999999999999</c:v>
                </c:pt>
                <c:pt idx="16">
                  <c:v>1.8380000000000001</c:v>
                </c:pt>
                <c:pt idx="17">
                  <c:v>1.7949999999999999</c:v>
                </c:pt>
                <c:pt idx="18">
                  <c:v>1.7629999999999999</c:v>
                </c:pt>
                <c:pt idx="19">
                  <c:v>1.786</c:v>
                </c:pt>
                <c:pt idx="20">
                  <c:v>1.75</c:v>
                </c:pt>
                <c:pt idx="21">
                  <c:v>1.653</c:v>
                </c:pt>
                <c:pt idx="22">
                  <c:v>1.694</c:v>
                </c:pt>
                <c:pt idx="23">
                  <c:v>1.694</c:v>
                </c:pt>
                <c:pt idx="24">
                  <c:v>1.587</c:v>
                </c:pt>
                <c:pt idx="25">
                  <c:v>1.7</c:v>
                </c:pt>
                <c:pt idx="26">
                  <c:v>1.73</c:v>
                </c:pt>
                <c:pt idx="27">
                  <c:v>1.796</c:v>
                </c:pt>
                <c:pt idx="28">
                  <c:v>1.7450000000000001</c:v>
                </c:pt>
                <c:pt idx="29">
                  <c:v>1.7989999999999999</c:v>
                </c:pt>
                <c:pt idx="30">
                  <c:v>1.895</c:v>
                </c:pt>
                <c:pt idx="31">
                  <c:v>1.8819999999999999</c:v>
                </c:pt>
                <c:pt idx="32">
                  <c:v>2.08</c:v>
                </c:pt>
                <c:pt idx="33">
                  <c:v>2.0190000000000001</c:v>
                </c:pt>
                <c:pt idx="34">
                  <c:v>2.0550000000000002</c:v>
                </c:pt>
                <c:pt idx="35">
                  <c:v>2.0219999999999998</c:v>
                </c:pt>
                <c:pt idx="36">
                  <c:v>1.9450000000000001</c:v>
                </c:pt>
                <c:pt idx="37">
                  <c:v>2.048</c:v>
                </c:pt>
                <c:pt idx="38">
                  <c:v>1.9890000000000001</c:v>
                </c:pt>
                <c:pt idx="39">
                  <c:v>1.9730000000000001</c:v>
                </c:pt>
                <c:pt idx="40">
                  <c:v>2.125</c:v>
                </c:pt>
                <c:pt idx="41">
                  <c:v>2.1059999999999999</c:v>
                </c:pt>
                <c:pt idx="42">
                  <c:v>2.0790000000000002</c:v>
                </c:pt>
                <c:pt idx="43">
                  <c:v>2.0779999999999998</c:v>
                </c:pt>
                <c:pt idx="44">
                  <c:v>2.1259999999999999</c:v>
                </c:pt>
                <c:pt idx="45">
                  <c:v>2.1070000000000002</c:v>
                </c:pt>
                <c:pt idx="46">
                  <c:v>2.23</c:v>
                </c:pt>
                <c:pt idx="47">
                  <c:v>2.2890000000000001</c:v>
                </c:pt>
                <c:pt idx="48">
                  <c:v>2.3879999999999999</c:v>
                </c:pt>
                <c:pt idx="49">
                  <c:v>2.399</c:v>
                </c:pt>
                <c:pt idx="50">
                  <c:v>2.2679999999999998</c:v>
                </c:pt>
                <c:pt idx="51">
                  <c:v>2.2370000000000001</c:v>
                </c:pt>
                <c:pt idx="52">
                  <c:v>2.266</c:v>
                </c:pt>
                <c:pt idx="53">
                  <c:v>2.4710000000000001</c:v>
                </c:pt>
                <c:pt idx="54">
                  <c:v>2.4969999999999999</c:v>
                </c:pt>
                <c:pt idx="55">
                  <c:v>2.4239999999999999</c:v>
                </c:pt>
                <c:pt idx="56">
                  <c:v>2.4460000000000002</c:v>
                </c:pt>
                <c:pt idx="57">
                  <c:v>2.5619999999999998</c:v>
                </c:pt>
                <c:pt idx="58">
                  <c:v>2.577</c:v>
                </c:pt>
                <c:pt idx="59">
                  <c:v>2.403</c:v>
                </c:pt>
                <c:pt idx="60">
                  <c:v>2.2650000000000001</c:v>
                </c:pt>
                <c:pt idx="61">
                  <c:v>2.0960000000000001</c:v>
                </c:pt>
                <c:pt idx="62">
                  <c:v>2.056</c:v>
                </c:pt>
                <c:pt idx="63">
                  <c:v>2.0449999999999999</c:v>
                </c:pt>
                <c:pt idx="64">
                  <c:v>1.988</c:v>
                </c:pt>
                <c:pt idx="65">
                  <c:v>1.9850000000000001</c:v>
                </c:pt>
                <c:pt idx="66">
                  <c:v>1.956</c:v>
                </c:pt>
                <c:pt idx="67">
                  <c:v>1.913</c:v>
                </c:pt>
                <c:pt idx="68">
                  <c:v>1.839</c:v>
                </c:pt>
                <c:pt idx="69">
                  <c:v>1.782</c:v>
                </c:pt>
                <c:pt idx="70">
                  <c:v>1.7829999999999999</c:v>
                </c:pt>
                <c:pt idx="71">
                  <c:v>1.752</c:v>
                </c:pt>
                <c:pt idx="72">
                  <c:v>1.6850000000000001</c:v>
                </c:pt>
                <c:pt idx="73">
                  <c:v>1.6819999999999999</c:v>
                </c:pt>
                <c:pt idx="74">
                  <c:v>1.6990000000000001</c:v>
                </c:pt>
                <c:pt idx="75">
                  <c:v>1.6990000000000001</c:v>
                </c:pt>
                <c:pt idx="76">
                  <c:v>1.7250000000000001</c:v>
                </c:pt>
                <c:pt idx="77">
                  <c:v>1.708</c:v>
                </c:pt>
                <c:pt idx="78">
                  <c:v>1.7589999999999999</c:v>
                </c:pt>
                <c:pt idx="79">
                  <c:v>1.7130000000000001</c:v>
                </c:pt>
                <c:pt idx="80">
                  <c:v>1.734</c:v>
                </c:pt>
                <c:pt idx="81">
                  <c:v>1.6759999999999999</c:v>
                </c:pt>
                <c:pt idx="82">
                  <c:v>1.7470000000000001</c:v>
                </c:pt>
                <c:pt idx="83">
                  <c:v>1.833</c:v>
                </c:pt>
                <c:pt idx="84">
                  <c:v>1.9059999999999999</c:v>
                </c:pt>
                <c:pt idx="85">
                  <c:v>1.972</c:v>
                </c:pt>
                <c:pt idx="86">
                  <c:v>1.853</c:v>
                </c:pt>
                <c:pt idx="87">
                  <c:v>1.7689999999999999</c:v>
                </c:pt>
                <c:pt idx="88">
                  <c:v>1.7829999999999999</c:v>
                </c:pt>
                <c:pt idx="89">
                  <c:v>1.7829999999999999</c:v>
                </c:pt>
                <c:pt idx="90">
                  <c:v>1.7290000000000001</c:v>
                </c:pt>
                <c:pt idx="91">
                  <c:v>1.7090000000000001</c:v>
                </c:pt>
                <c:pt idx="92">
                  <c:v>1.591</c:v>
                </c:pt>
                <c:pt idx="93">
                  <c:v>1.5620000000000001</c:v>
                </c:pt>
                <c:pt idx="94">
                  <c:v>1.5820000000000001</c:v>
                </c:pt>
                <c:pt idx="95">
                  <c:v>1.6240000000000001</c:v>
                </c:pt>
                <c:pt idx="96">
                  <c:v>1.6339999999999999</c:v>
                </c:pt>
                <c:pt idx="97">
                  <c:v>1.625</c:v>
                </c:pt>
                <c:pt idx="98">
                  <c:v>1.5880000000000001</c:v>
                </c:pt>
                <c:pt idx="99">
                  <c:v>1.647</c:v>
                </c:pt>
                <c:pt idx="100">
                  <c:v>1.5109999999999999</c:v>
                </c:pt>
                <c:pt idx="101">
                  <c:v>1.548</c:v>
                </c:pt>
                <c:pt idx="102">
                  <c:v>1.5449999999999999</c:v>
                </c:pt>
                <c:pt idx="103">
                  <c:v>1.4430000000000001</c:v>
                </c:pt>
                <c:pt idx="104">
                  <c:v>1.3660000000000001</c:v>
                </c:pt>
                <c:pt idx="105">
                  <c:v>1.3129999999999999</c:v>
                </c:pt>
                <c:pt idx="106">
                  <c:v>1.323</c:v>
                </c:pt>
                <c:pt idx="107">
                  <c:v>1.2170000000000001</c:v>
                </c:pt>
                <c:pt idx="108">
                  <c:v>1.1599999999999999</c:v>
                </c:pt>
                <c:pt idx="109">
                  <c:v>1.25</c:v>
                </c:pt>
                <c:pt idx="110">
                  <c:v>1.2390000000000001</c:v>
                </c:pt>
                <c:pt idx="111">
                  <c:v>1.2789999999999999</c:v>
                </c:pt>
                <c:pt idx="112">
                  <c:v>1.248</c:v>
                </c:pt>
                <c:pt idx="113">
                  <c:v>1.2150000000000001</c:v>
                </c:pt>
                <c:pt idx="114">
                  <c:v>1.125</c:v>
                </c:pt>
                <c:pt idx="115">
                  <c:v>1.125</c:v>
                </c:pt>
                <c:pt idx="116">
                  <c:v>1.0940000000000001</c:v>
                </c:pt>
                <c:pt idx="117">
                  <c:v>1.127</c:v>
                </c:pt>
                <c:pt idx="118">
                  <c:v>1.04</c:v>
                </c:pt>
                <c:pt idx="119">
                  <c:v>1.004</c:v>
                </c:pt>
                <c:pt idx="120">
                  <c:v>1.0189999999999999</c:v>
                </c:pt>
                <c:pt idx="121">
                  <c:v>1.0640000000000001</c:v>
                </c:pt>
                <c:pt idx="122">
                  <c:v>1.0289999999999999</c:v>
                </c:pt>
                <c:pt idx="123">
                  <c:v>1.0369999999999999</c:v>
                </c:pt>
                <c:pt idx="124">
                  <c:v>0.96699999999999997</c:v>
                </c:pt>
                <c:pt idx="125">
                  <c:v>0.86799999999999999</c:v>
                </c:pt>
                <c:pt idx="126">
                  <c:v>0.85299999999999998</c:v>
                </c:pt>
                <c:pt idx="127">
                  <c:v>0.79300000000000004</c:v>
                </c:pt>
                <c:pt idx="128">
                  <c:v>0.73599999999999999</c:v>
                </c:pt>
                <c:pt idx="129">
                  <c:v>0.71899999999999997</c:v>
                </c:pt>
                <c:pt idx="130">
                  <c:v>0.749</c:v>
                </c:pt>
                <c:pt idx="131">
                  <c:v>0.68300000000000005</c:v>
                </c:pt>
                <c:pt idx="132">
                  <c:v>0.746</c:v>
                </c:pt>
                <c:pt idx="133">
                  <c:v>0.85399999999999998</c:v>
                </c:pt>
                <c:pt idx="134">
                  <c:v>0.81799999999999995</c:v>
                </c:pt>
                <c:pt idx="135">
                  <c:v>0.79500000000000004</c:v>
                </c:pt>
                <c:pt idx="136">
                  <c:v>0.85699999999999998</c:v>
                </c:pt>
                <c:pt idx="137">
                  <c:v>0.79800000000000004</c:v>
                </c:pt>
                <c:pt idx="138">
                  <c:v>0.79600000000000004</c:v>
                </c:pt>
                <c:pt idx="139">
                  <c:v>0.8</c:v>
                </c:pt>
                <c:pt idx="140">
                  <c:v>0.82599999999999996</c:v>
                </c:pt>
                <c:pt idx="141">
                  <c:v>0.84199999999999997</c:v>
                </c:pt>
                <c:pt idx="142">
                  <c:v>0.86399999999999999</c:v>
                </c:pt>
                <c:pt idx="143">
                  <c:v>0.79700000000000004</c:v>
                </c:pt>
                <c:pt idx="144">
                  <c:v>0.86099999999999999</c:v>
                </c:pt>
                <c:pt idx="145">
                  <c:v>0.75800000000000001</c:v>
                </c:pt>
                <c:pt idx="146">
                  <c:v>0.71499999999999997</c:v>
                </c:pt>
                <c:pt idx="147">
                  <c:v>0.70499999999999996</c:v>
                </c:pt>
                <c:pt idx="148">
                  <c:v>0.68</c:v>
                </c:pt>
                <c:pt idx="149">
                  <c:v>0.6</c:v>
                </c:pt>
                <c:pt idx="150">
                  <c:v>0.50800000000000001</c:v>
                </c:pt>
                <c:pt idx="151">
                  <c:v>0.47499999999999998</c:v>
                </c:pt>
                <c:pt idx="152">
                  <c:v>0.44600000000000001</c:v>
                </c:pt>
                <c:pt idx="153">
                  <c:v>0.43</c:v>
                </c:pt>
                <c:pt idx="154">
                  <c:v>0.41099999999999998</c:v>
                </c:pt>
                <c:pt idx="155">
                  <c:v>0.41</c:v>
                </c:pt>
                <c:pt idx="156">
                  <c:v>0.38400000000000001</c:v>
                </c:pt>
                <c:pt idx="157">
                  <c:v>0.38200000000000001</c:v>
                </c:pt>
                <c:pt idx="158">
                  <c:v>0.36399999999999999</c:v>
                </c:pt>
                <c:pt idx="159">
                  <c:v>0.38100000000000001</c:v>
                </c:pt>
                <c:pt idx="160">
                  <c:v>0.39900000000000002</c:v>
                </c:pt>
                <c:pt idx="161">
                  <c:v>0.42399999999999999</c:v>
                </c:pt>
                <c:pt idx="162">
                  <c:v>0.41299999999999998</c:v>
                </c:pt>
                <c:pt idx="163">
                  <c:v>0.39200000000000002</c:v>
                </c:pt>
                <c:pt idx="164">
                  <c:v>0.35699999999999998</c:v>
                </c:pt>
                <c:pt idx="165">
                  <c:v>0.378</c:v>
                </c:pt>
                <c:pt idx="166">
                  <c:v>0.38900000000000001</c:v>
                </c:pt>
                <c:pt idx="167">
                  <c:v>0.36899999999999999</c:v>
                </c:pt>
                <c:pt idx="168">
                  <c:v>0.38100000000000001</c:v>
                </c:pt>
                <c:pt idx="169">
                  <c:v>0.35499999999999998</c:v>
                </c:pt>
                <c:pt idx="170">
                  <c:v>0.35299999999999998</c:v>
                </c:pt>
                <c:pt idx="171">
                  <c:v>0.32800000000000001</c:v>
                </c:pt>
                <c:pt idx="172">
                  <c:v>0.32600000000000001</c:v>
                </c:pt>
                <c:pt idx="173">
                  <c:v>0.29399999999999998</c:v>
                </c:pt>
                <c:pt idx="174">
                  <c:v>0.28199999999999997</c:v>
                </c:pt>
                <c:pt idx="175">
                  <c:v>0.26800000000000002</c:v>
                </c:pt>
                <c:pt idx="176">
                  <c:v>0.252</c:v>
                </c:pt>
                <c:pt idx="177">
                  <c:v>0.26</c:v>
                </c:pt>
                <c:pt idx="178">
                  <c:v>0.218</c:v>
                </c:pt>
                <c:pt idx="179">
                  <c:v>0.20699999999999999</c:v>
                </c:pt>
                <c:pt idx="180">
                  <c:v>0.13200000000000001</c:v>
                </c:pt>
                <c:pt idx="181">
                  <c:v>8.5000000000000006E-2</c:v>
                </c:pt>
                <c:pt idx="182">
                  <c:v>0.112</c:v>
                </c:pt>
                <c:pt idx="183">
                  <c:v>0.129</c:v>
                </c:pt>
                <c:pt idx="184">
                  <c:v>9.6000000000000002E-2</c:v>
                </c:pt>
                <c:pt idx="185">
                  <c:v>9.1999999999999998E-2</c:v>
                </c:pt>
                <c:pt idx="186">
                  <c:v>0.1</c:v>
                </c:pt>
                <c:pt idx="187">
                  <c:v>0.123</c:v>
                </c:pt>
                <c:pt idx="188">
                  <c:v>0.128</c:v>
                </c:pt>
                <c:pt idx="189">
                  <c:v>0.1</c:v>
                </c:pt>
                <c:pt idx="190">
                  <c:v>0.113</c:v>
                </c:pt>
                <c:pt idx="191">
                  <c:v>0.11600000000000001</c:v>
                </c:pt>
                <c:pt idx="192">
                  <c:v>0.11600000000000001</c:v>
                </c:pt>
                <c:pt idx="193">
                  <c:v>0.13400000000000001</c:v>
                </c:pt>
                <c:pt idx="194">
                  <c:v>0.16700000000000001</c:v>
                </c:pt>
                <c:pt idx="195">
                  <c:v>0.13300000000000001</c:v>
                </c:pt>
                <c:pt idx="196">
                  <c:v>0.155</c:v>
                </c:pt>
                <c:pt idx="197">
                  <c:v>0.16600000000000001</c:v>
                </c:pt>
                <c:pt idx="198">
                  <c:v>0.21099999999999999</c:v>
                </c:pt>
                <c:pt idx="199">
                  <c:v>0.20799999999999999</c:v>
                </c:pt>
                <c:pt idx="200">
                  <c:v>0.183</c:v>
                </c:pt>
                <c:pt idx="201">
                  <c:v>0.123</c:v>
                </c:pt>
                <c:pt idx="202">
                  <c:v>0.14399999999999999</c:v>
                </c:pt>
                <c:pt idx="203">
                  <c:v>0.186</c:v>
                </c:pt>
                <c:pt idx="204">
                  <c:v>0.215</c:v>
                </c:pt>
                <c:pt idx="205">
                  <c:v>0.185</c:v>
                </c:pt>
                <c:pt idx="206">
                  <c:v>0.161</c:v>
                </c:pt>
                <c:pt idx="207">
                  <c:v>0.20300000000000001</c:v>
                </c:pt>
                <c:pt idx="208">
                  <c:v>0.184</c:v>
                </c:pt>
                <c:pt idx="209">
                  <c:v>0.12</c:v>
                </c:pt>
                <c:pt idx="210">
                  <c:v>0.13100000000000001</c:v>
                </c:pt>
                <c:pt idx="211">
                  <c:v>0.114</c:v>
                </c:pt>
                <c:pt idx="212">
                  <c:v>0.14199999999999999</c:v>
                </c:pt>
                <c:pt idx="213">
                  <c:v>0.19700000000000001</c:v>
                </c:pt>
                <c:pt idx="214">
                  <c:v>0.19700000000000001</c:v>
                </c:pt>
                <c:pt idx="215">
                  <c:v>0.23699999999999999</c:v>
                </c:pt>
                <c:pt idx="216">
                  <c:v>0.29199999999999998</c:v>
                </c:pt>
                <c:pt idx="217">
                  <c:v>0.28599999999999998</c:v>
                </c:pt>
                <c:pt idx="218">
                  <c:v>0.224</c:v>
                </c:pt>
                <c:pt idx="219">
                  <c:v>0.246</c:v>
                </c:pt>
                <c:pt idx="220">
                  <c:v>0.26</c:v>
                </c:pt>
                <c:pt idx="221">
                  <c:v>0.29399999999999998</c:v>
                </c:pt>
                <c:pt idx="222">
                  <c:v>0.30099999999999999</c:v>
                </c:pt>
                <c:pt idx="223">
                  <c:v>0.26</c:v>
                </c:pt>
                <c:pt idx="224">
                  <c:v>0.26</c:v>
                </c:pt>
                <c:pt idx="225">
                  <c:v>0.246</c:v>
                </c:pt>
                <c:pt idx="226">
                  <c:v>0.25700000000000001</c:v>
                </c:pt>
                <c:pt idx="227">
                  <c:v>0.21</c:v>
                </c:pt>
                <c:pt idx="228">
                  <c:v>0.23499999999999999</c:v>
                </c:pt>
                <c:pt idx="229">
                  <c:v>0.26500000000000001</c:v>
                </c:pt>
                <c:pt idx="230">
                  <c:v>0.26900000000000002</c:v>
                </c:pt>
                <c:pt idx="231">
                  <c:v>0.255</c:v>
                </c:pt>
                <c:pt idx="232">
                  <c:v>0.23100000000000001</c:v>
                </c:pt>
                <c:pt idx="233">
                  <c:v>0.191</c:v>
                </c:pt>
                <c:pt idx="234">
                  <c:v>0.20699999999999999</c:v>
                </c:pt>
                <c:pt idx="235">
                  <c:v>0.152</c:v>
                </c:pt>
                <c:pt idx="236">
                  <c:v>0.16300000000000001</c:v>
                </c:pt>
                <c:pt idx="237">
                  <c:v>0.14699999999999999</c:v>
                </c:pt>
                <c:pt idx="238">
                  <c:v>0.151</c:v>
                </c:pt>
                <c:pt idx="239">
                  <c:v>0.156</c:v>
                </c:pt>
                <c:pt idx="240">
                  <c:v>0.16200000000000001</c:v>
                </c:pt>
                <c:pt idx="241">
                  <c:v>0.14699999999999999</c:v>
                </c:pt>
                <c:pt idx="242">
                  <c:v>0.127</c:v>
                </c:pt>
                <c:pt idx="243">
                  <c:v>5.7000000000000002E-2</c:v>
                </c:pt>
                <c:pt idx="244">
                  <c:v>5.5E-2</c:v>
                </c:pt>
                <c:pt idx="245">
                  <c:v>6.6000000000000003E-2</c:v>
                </c:pt>
                <c:pt idx="246">
                  <c:v>6.3E-2</c:v>
                </c:pt>
                <c:pt idx="247">
                  <c:v>8.3000000000000004E-2</c:v>
                </c:pt>
                <c:pt idx="248">
                  <c:v>5.8000000000000003E-2</c:v>
                </c:pt>
                <c:pt idx="249">
                  <c:v>1.7000000000000001E-2</c:v>
                </c:pt>
                <c:pt idx="250">
                  <c:v>4.9000000000000002E-2</c:v>
                </c:pt>
                <c:pt idx="251">
                  <c:v>3.2000000000000001E-2</c:v>
                </c:pt>
                <c:pt idx="252">
                  <c:v>1.7999999999999999E-2</c:v>
                </c:pt>
                <c:pt idx="253">
                  <c:v>2.7E-2</c:v>
                </c:pt>
                <c:pt idx="254">
                  <c:v>2.1999999999999999E-2</c:v>
                </c:pt>
                <c:pt idx="255">
                  <c:v>2.1000000000000001E-2</c:v>
                </c:pt>
                <c:pt idx="256">
                  <c:v>2E-3</c:v>
                </c:pt>
                <c:pt idx="257">
                  <c:v>-1.7999999999999999E-2</c:v>
                </c:pt>
                <c:pt idx="258">
                  <c:v>-2.1999999999999999E-2</c:v>
                </c:pt>
                <c:pt idx="259">
                  <c:v>-1.6E-2</c:v>
                </c:pt>
                <c:pt idx="260">
                  <c:v>-6.6000000000000003E-2</c:v>
                </c:pt>
                <c:pt idx="261">
                  <c:v>-6.0999999999999999E-2</c:v>
                </c:pt>
                <c:pt idx="262">
                  <c:v>-5.1999999999999998E-2</c:v>
                </c:pt>
                <c:pt idx="263">
                  <c:v>-0.05</c:v>
                </c:pt>
                <c:pt idx="264">
                  <c:v>-0.10199999999999999</c:v>
                </c:pt>
                <c:pt idx="265">
                  <c:v>-0.113</c:v>
                </c:pt>
                <c:pt idx="266">
                  <c:v>-0.10199999999999999</c:v>
                </c:pt>
                <c:pt idx="267">
                  <c:v>-0.114</c:v>
                </c:pt>
                <c:pt idx="268">
                  <c:v>-0.11799999999999999</c:v>
                </c:pt>
                <c:pt idx="269">
                  <c:v>-0.108</c:v>
                </c:pt>
                <c:pt idx="270">
                  <c:v>-0.11899999999999999</c:v>
                </c:pt>
                <c:pt idx="271">
                  <c:v>-0.105</c:v>
                </c:pt>
                <c:pt idx="272">
                  <c:v>-9.8000000000000004E-2</c:v>
                </c:pt>
                <c:pt idx="273">
                  <c:v>-9.9000000000000005E-2</c:v>
                </c:pt>
                <c:pt idx="274">
                  <c:v>-7.5999999999999998E-2</c:v>
                </c:pt>
                <c:pt idx="275">
                  <c:v>-8.3000000000000004E-2</c:v>
                </c:pt>
                <c:pt idx="276">
                  <c:v>-8.4000000000000005E-2</c:v>
                </c:pt>
                <c:pt idx="277">
                  <c:v>-0.10100000000000001</c:v>
                </c:pt>
                <c:pt idx="278">
                  <c:v>-0.106</c:v>
                </c:pt>
                <c:pt idx="279">
                  <c:v>-0.10199999999999999</c:v>
                </c:pt>
                <c:pt idx="280">
                  <c:v>-9.0999999999999998E-2</c:v>
                </c:pt>
                <c:pt idx="281">
                  <c:v>-6.5000000000000002E-2</c:v>
                </c:pt>
                <c:pt idx="282">
                  <c:v>-5.7000000000000002E-2</c:v>
                </c:pt>
                <c:pt idx="283">
                  <c:v>-5.6000000000000001E-2</c:v>
                </c:pt>
                <c:pt idx="284">
                  <c:v>-4.8000000000000001E-2</c:v>
                </c:pt>
                <c:pt idx="285">
                  <c:v>-0.06</c:v>
                </c:pt>
                <c:pt idx="286">
                  <c:v>-6.4000000000000001E-2</c:v>
                </c:pt>
                <c:pt idx="287">
                  <c:v>-4.8000000000000001E-2</c:v>
                </c:pt>
                <c:pt idx="288">
                  <c:v>-2.8000000000000001E-2</c:v>
                </c:pt>
                <c:pt idx="289">
                  <c:v>-3.6999999999999998E-2</c:v>
                </c:pt>
                <c:pt idx="290">
                  <c:v>-5.0999999999999997E-2</c:v>
                </c:pt>
                <c:pt idx="291">
                  <c:v>-2.5999999999999999E-2</c:v>
                </c:pt>
                <c:pt idx="292">
                  <c:v>4.0000000000000001E-3</c:v>
                </c:pt>
                <c:pt idx="293">
                  <c:v>1E-3</c:v>
                </c:pt>
                <c:pt idx="294">
                  <c:v>4.1000000000000002E-2</c:v>
                </c:pt>
                <c:pt idx="295">
                  <c:v>3.4000000000000002E-2</c:v>
                </c:pt>
                <c:pt idx="296">
                  <c:v>1.4999999999999999E-2</c:v>
                </c:pt>
                <c:pt idx="297">
                  <c:v>7.0000000000000001E-3</c:v>
                </c:pt>
                <c:pt idx="298">
                  <c:v>-1.7000000000000001E-2</c:v>
                </c:pt>
                <c:pt idx="299">
                  <c:v>3.6999999999999998E-2</c:v>
                </c:pt>
                <c:pt idx="300">
                  <c:v>9.1999999999999998E-2</c:v>
                </c:pt>
                <c:pt idx="301">
                  <c:v>0.09</c:v>
                </c:pt>
                <c:pt idx="302">
                  <c:v>8.7999999999999995E-2</c:v>
                </c:pt>
                <c:pt idx="303">
                  <c:v>0.113</c:v>
                </c:pt>
                <c:pt idx="304">
                  <c:v>0.11899999999999999</c:v>
                </c:pt>
                <c:pt idx="305">
                  <c:v>0.122</c:v>
                </c:pt>
                <c:pt idx="306">
                  <c:v>0.127</c:v>
                </c:pt>
                <c:pt idx="307">
                  <c:v>0.109</c:v>
                </c:pt>
                <c:pt idx="308">
                  <c:v>0.114</c:v>
                </c:pt>
                <c:pt idx="309">
                  <c:v>0.115</c:v>
                </c:pt>
                <c:pt idx="310">
                  <c:v>0.125</c:v>
                </c:pt>
                <c:pt idx="311">
                  <c:v>8.1000000000000003E-2</c:v>
                </c:pt>
                <c:pt idx="312">
                  <c:v>8.5999999999999993E-2</c:v>
                </c:pt>
                <c:pt idx="313">
                  <c:v>0.11700000000000001</c:v>
                </c:pt>
                <c:pt idx="314">
                  <c:v>9.9000000000000005E-2</c:v>
                </c:pt>
                <c:pt idx="315">
                  <c:v>7.9000000000000001E-2</c:v>
                </c:pt>
                <c:pt idx="316">
                  <c:v>6.5000000000000002E-2</c:v>
                </c:pt>
                <c:pt idx="317">
                  <c:v>5.2999999999999999E-2</c:v>
                </c:pt>
                <c:pt idx="318">
                  <c:v>0.08</c:v>
                </c:pt>
                <c:pt idx="319">
                  <c:v>8.5000000000000006E-2</c:v>
                </c:pt>
                <c:pt idx="320">
                  <c:v>0.11700000000000001</c:v>
                </c:pt>
                <c:pt idx="321">
                  <c:v>0.122</c:v>
                </c:pt>
                <c:pt idx="322">
                  <c:v>0.13500000000000001</c:v>
                </c:pt>
                <c:pt idx="323">
                  <c:v>0.123</c:v>
                </c:pt>
                <c:pt idx="324">
                  <c:v>0.11899999999999999</c:v>
                </c:pt>
                <c:pt idx="325">
                  <c:v>0.11799999999999999</c:v>
                </c:pt>
                <c:pt idx="326">
                  <c:v>0.14000000000000001</c:v>
                </c:pt>
                <c:pt idx="327">
                  <c:v>0.13200000000000001</c:v>
                </c:pt>
                <c:pt idx="328">
                  <c:v>0.106</c:v>
                </c:pt>
                <c:pt idx="329">
                  <c:v>0.11600000000000001</c:v>
                </c:pt>
                <c:pt idx="330">
                  <c:v>0.14599999999999999</c:v>
                </c:pt>
                <c:pt idx="331">
                  <c:v>0.16700000000000001</c:v>
                </c:pt>
                <c:pt idx="332">
                  <c:v>0.17499999999999999</c:v>
                </c:pt>
                <c:pt idx="333">
                  <c:v>0.193</c:v>
                </c:pt>
                <c:pt idx="334">
                  <c:v>0.20200000000000001</c:v>
                </c:pt>
                <c:pt idx="335">
                  <c:v>0.17199999999999999</c:v>
                </c:pt>
                <c:pt idx="336">
                  <c:v>0.15</c:v>
                </c:pt>
                <c:pt idx="337">
                  <c:v>0.154</c:v>
                </c:pt>
                <c:pt idx="338">
                  <c:v>0.189</c:v>
                </c:pt>
                <c:pt idx="339">
                  <c:v>0.13900000000000001</c:v>
                </c:pt>
                <c:pt idx="340">
                  <c:v>0.152</c:v>
                </c:pt>
                <c:pt idx="341">
                  <c:v>0.122</c:v>
                </c:pt>
                <c:pt idx="342">
                  <c:v>0.11700000000000001</c:v>
                </c:pt>
                <c:pt idx="343">
                  <c:v>0.1</c:v>
                </c:pt>
                <c:pt idx="344">
                  <c:v>0.114</c:v>
                </c:pt>
                <c:pt idx="345">
                  <c:v>0.14000000000000001</c:v>
                </c:pt>
                <c:pt idx="346">
                  <c:v>0.17100000000000001</c:v>
                </c:pt>
                <c:pt idx="347">
                  <c:v>0.13600000000000001</c:v>
                </c:pt>
                <c:pt idx="348">
                  <c:v>0.124</c:v>
                </c:pt>
                <c:pt idx="349">
                  <c:v>0.122</c:v>
                </c:pt>
                <c:pt idx="350">
                  <c:v>9.6000000000000002E-2</c:v>
                </c:pt>
                <c:pt idx="351">
                  <c:v>8.2000000000000003E-2</c:v>
                </c:pt>
                <c:pt idx="352">
                  <c:v>7.3999999999999996E-2</c:v>
                </c:pt>
                <c:pt idx="353">
                  <c:v>7.0999999999999994E-2</c:v>
                </c:pt>
                <c:pt idx="354">
                  <c:v>8.5999999999999993E-2</c:v>
                </c:pt>
                <c:pt idx="355">
                  <c:v>0.107</c:v>
                </c:pt>
                <c:pt idx="356">
                  <c:v>7.5999999999999998E-2</c:v>
                </c:pt>
                <c:pt idx="357">
                  <c:v>8.3000000000000004E-2</c:v>
                </c:pt>
                <c:pt idx="358">
                  <c:v>7.9000000000000001E-2</c:v>
                </c:pt>
                <c:pt idx="359">
                  <c:v>5.3999999999999999E-2</c:v>
                </c:pt>
                <c:pt idx="360">
                  <c:v>6.7000000000000004E-2</c:v>
                </c:pt>
                <c:pt idx="361">
                  <c:v>3.1E-2</c:v>
                </c:pt>
                <c:pt idx="362">
                  <c:v>3.9E-2</c:v>
                </c:pt>
                <c:pt idx="363">
                  <c:v>2.5999999999999999E-2</c:v>
                </c:pt>
                <c:pt idx="364">
                  <c:v>2.1000000000000001E-2</c:v>
                </c:pt>
                <c:pt idx="365">
                  <c:v>5.6000000000000001E-2</c:v>
                </c:pt>
                <c:pt idx="366">
                  <c:v>6.2E-2</c:v>
                </c:pt>
                <c:pt idx="367">
                  <c:v>7.9000000000000001E-2</c:v>
                </c:pt>
                <c:pt idx="368">
                  <c:v>0.09</c:v>
                </c:pt>
                <c:pt idx="369">
                  <c:v>2.9000000000000001E-2</c:v>
                </c:pt>
                <c:pt idx="370">
                  <c:v>8.0000000000000002E-3</c:v>
                </c:pt>
                <c:pt idx="371">
                  <c:v>1E-3</c:v>
                </c:pt>
                <c:pt idx="372">
                  <c:v>1.0999999999999999E-2</c:v>
                </c:pt>
                <c:pt idx="373">
                  <c:v>2.5000000000000001E-2</c:v>
                </c:pt>
                <c:pt idx="374">
                  <c:v>3.2000000000000001E-2</c:v>
                </c:pt>
                <c:pt idx="375">
                  <c:v>4.3999999999999997E-2</c:v>
                </c:pt>
                <c:pt idx="376">
                  <c:v>6.9000000000000006E-2</c:v>
                </c:pt>
                <c:pt idx="377">
                  <c:v>2.3E-2</c:v>
                </c:pt>
                <c:pt idx="378">
                  <c:v>4.0000000000000001E-3</c:v>
                </c:pt>
                <c:pt idx="379">
                  <c:v>2.1000000000000001E-2</c:v>
                </c:pt>
                <c:pt idx="380">
                  <c:v>3.5000000000000003E-2</c:v>
                </c:pt>
                <c:pt idx="381">
                  <c:v>1E-3</c:v>
                </c:pt>
                <c:pt idx="382">
                  <c:v>0.03</c:v>
                </c:pt>
                <c:pt idx="383">
                  <c:v>1.4999999999999999E-2</c:v>
                </c:pt>
                <c:pt idx="384">
                  <c:v>3.6999999999999998E-2</c:v>
                </c:pt>
                <c:pt idx="385">
                  <c:v>2.9000000000000001E-2</c:v>
                </c:pt>
                <c:pt idx="386">
                  <c:v>1.2999999999999999E-2</c:v>
                </c:pt>
                <c:pt idx="387">
                  <c:v>-5.0000000000000001E-3</c:v>
                </c:pt>
                <c:pt idx="388">
                  <c:v>-1.0999999999999999E-2</c:v>
                </c:pt>
                <c:pt idx="389">
                  <c:v>1.4999999999999999E-2</c:v>
                </c:pt>
                <c:pt idx="390">
                  <c:v>3.7999999999999999E-2</c:v>
                </c:pt>
                <c:pt idx="391">
                  <c:v>3.1E-2</c:v>
                </c:pt>
                <c:pt idx="392">
                  <c:v>-2E-3</c:v>
                </c:pt>
                <c:pt idx="393">
                  <c:v>1.7000000000000001E-2</c:v>
                </c:pt>
                <c:pt idx="394">
                  <c:v>0.01</c:v>
                </c:pt>
                <c:pt idx="395">
                  <c:v>-3.0000000000000001E-3</c:v>
                </c:pt>
                <c:pt idx="396">
                  <c:v>-3.1E-2</c:v>
                </c:pt>
                <c:pt idx="397">
                  <c:v>-2.1999999999999999E-2</c:v>
                </c:pt>
                <c:pt idx="398">
                  <c:v>-6.3E-2</c:v>
                </c:pt>
                <c:pt idx="399">
                  <c:v>-5.7000000000000002E-2</c:v>
                </c:pt>
                <c:pt idx="400">
                  <c:v>-0.127</c:v>
                </c:pt>
                <c:pt idx="401">
                  <c:v>-0.13200000000000001</c:v>
                </c:pt>
                <c:pt idx="402">
                  <c:v>-0.11799999999999999</c:v>
                </c:pt>
                <c:pt idx="403">
                  <c:v>-0.125</c:v>
                </c:pt>
                <c:pt idx="404">
                  <c:v>-0.1</c:v>
                </c:pt>
                <c:pt idx="405">
                  <c:v>-0.13600000000000001</c:v>
                </c:pt>
                <c:pt idx="406">
                  <c:v>-0.14299999999999999</c:v>
                </c:pt>
                <c:pt idx="407">
                  <c:v>-0.154</c:v>
                </c:pt>
                <c:pt idx="408">
                  <c:v>-0.17199999999999999</c:v>
                </c:pt>
                <c:pt idx="409">
                  <c:v>-0.184</c:v>
                </c:pt>
                <c:pt idx="410">
                  <c:v>-0.183</c:v>
                </c:pt>
                <c:pt idx="411">
                  <c:v>-0.216</c:v>
                </c:pt>
                <c:pt idx="412">
                  <c:v>-0.20499999999999999</c:v>
                </c:pt>
                <c:pt idx="413">
                  <c:v>-0.221</c:v>
                </c:pt>
                <c:pt idx="414">
                  <c:v>-0.216</c:v>
                </c:pt>
                <c:pt idx="415">
                  <c:v>-0.19500000000000001</c:v>
                </c:pt>
                <c:pt idx="416">
                  <c:v>-0.216</c:v>
                </c:pt>
                <c:pt idx="417">
                  <c:v>-0.222</c:v>
                </c:pt>
                <c:pt idx="418">
                  <c:v>-0.217</c:v>
                </c:pt>
                <c:pt idx="419">
                  <c:v>-0.23300000000000001</c:v>
                </c:pt>
                <c:pt idx="420">
                  <c:v>-0.23300000000000001</c:v>
                </c:pt>
                <c:pt idx="421">
                  <c:v>-0.23300000000000001</c:v>
                </c:pt>
                <c:pt idx="422">
                  <c:v>-0.19600000000000001</c:v>
                </c:pt>
                <c:pt idx="423">
                  <c:v>-0.191</c:v>
                </c:pt>
                <c:pt idx="424">
                  <c:v>-0.23699999999999999</c:v>
                </c:pt>
                <c:pt idx="425">
                  <c:v>-0.23200000000000001</c:v>
                </c:pt>
                <c:pt idx="426">
                  <c:v>-0.245</c:v>
                </c:pt>
                <c:pt idx="427">
                  <c:v>-0.24199999999999999</c:v>
                </c:pt>
                <c:pt idx="428">
                  <c:v>-0.28999999999999998</c:v>
                </c:pt>
                <c:pt idx="429">
                  <c:v>-0.28899999999999998</c:v>
                </c:pt>
                <c:pt idx="430">
                  <c:v>-0.247</c:v>
                </c:pt>
                <c:pt idx="431">
                  <c:v>-0.25900000000000001</c:v>
                </c:pt>
                <c:pt idx="432">
                  <c:v>-0.23699999999999999</c:v>
                </c:pt>
                <c:pt idx="433">
                  <c:v>-0.27100000000000002</c:v>
                </c:pt>
                <c:pt idx="434">
                  <c:v>-0.26</c:v>
                </c:pt>
                <c:pt idx="435">
                  <c:v>-0.29199999999999998</c:v>
                </c:pt>
                <c:pt idx="436">
                  <c:v>-0.252</c:v>
                </c:pt>
                <c:pt idx="437">
                  <c:v>-0.27200000000000002</c:v>
                </c:pt>
                <c:pt idx="438">
                  <c:v>-0.28000000000000003</c:v>
                </c:pt>
                <c:pt idx="439">
                  <c:v>-0.29599999999999999</c:v>
                </c:pt>
                <c:pt idx="440">
                  <c:v>-0.30099999999999999</c:v>
                </c:pt>
                <c:pt idx="441">
                  <c:v>-0.307</c:v>
                </c:pt>
                <c:pt idx="442">
                  <c:v>-0.28599999999999998</c:v>
                </c:pt>
                <c:pt idx="443">
                  <c:v>-0.26800000000000002</c:v>
                </c:pt>
                <c:pt idx="444">
                  <c:v>-0.26500000000000001</c:v>
                </c:pt>
                <c:pt idx="445">
                  <c:v>-0.247</c:v>
                </c:pt>
                <c:pt idx="446">
                  <c:v>-0.23699999999999999</c:v>
                </c:pt>
                <c:pt idx="447">
                  <c:v>-0.23599999999999999</c:v>
                </c:pt>
                <c:pt idx="448">
                  <c:v>-0.22600000000000001</c:v>
                </c:pt>
                <c:pt idx="449">
                  <c:v>-0.247</c:v>
                </c:pt>
                <c:pt idx="450">
                  <c:v>-0.25700000000000001</c:v>
                </c:pt>
                <c:pt idx="451">
                  <c:v>-0.25800000000000001</c:v>
                </c:pt>
                <c:pt idx="452">
                  <c:v>-0.25</c:v>
                </c:pt>
                <c:pt idx="453">
                  <c:v>-0.246</c:v>
                </c:pt>
                <c:pt idx="454">
                  <c:v>-0.24399999999999999</c:v>
                </c:pt>
                <c:pt idx="455">
                  <c:v>-0.248</c:v>
                </c:pt>
                <c:pt idx="456">
                  <c:v>-0.24199999999999999</c:v>
                </c:pt>
                <c:pt idx="457">
                  <c:v>-0.24099999999999999</c:v>
                </c:pt>
                <c:pt idx="458">
                  <c:v>-0.23599999999999999</c:v>
                </c:pt>
                <c:pt idx="459">
                  <c:v>-0.223</c:v>
                </c:pt>
                <c:pt idx="460">
                  <c:v>-0.23100000000000001</c:v>
                </c:pt>
                <c:pt idx="461">
                  <c:v>-0.218</c:v>
                </c:pt>
                <c:pt idx="462">
                  <c:v>-0.182</c:v>
                </c:pt>
                <c:pt idx="463">
                  <c:v>-0.16600000000000001</c:v>
                </c:pt>
                <c:pt idx="464">
                  <c:v>-0.17299999999999999</c:v>
                </c:pt>
                <c:pt idx="465">
                  <c:v>-0.28399999999999997</c:v>
                </c:pt>
                <c:pt idx="466">
                  <c:v>-0.28299999999999997</c:v>
                </c:pt>
                <c:pt idx="467">
                  <c:v>-0.28000000000000003</c:v>
                </c:pt>
                <c:pt idx="468">
                  <c:v>-0.27100000000000002</c:v>
                </c:pt>
                <c:pt idx="469">
                  <c:v>-0.25800000000000001</c:v>
                </c:pt>
                <c:pt idx="470">
                  <c:v>-0.26700000000000002</c:v>
                </c:pt>
                <c:pt idx="471">
                  <c:v>-0.27500000000000002</c:v>
                </c:pt>
                <c:pt idx="472">
                  <c:v>-0.27500000000000002</c:v>
                </c:pt>
                <c:pt idx="473">
                  <c:v>-0.29299999999999998</c:v>
                </c:pt>
                <c:pt idx="474">
                  <c:v>-0.255</c:v>
                </c:pt>
                <c:pt idx="475">
                  <c:v>-0.251</c:v>
                </c:pt>
                <c:pt idx="476">
                  <c:v>-0.23400000000000001</c:v>
                </c:pt>
                <c:pt idx="477">
                  <c:v>-0.252</c:v>
                </c:pt>
                <c:pt idx="478">
                  <c:v>-0.25</c:v>
                </c:pt>
                <c:pt idx="479">
                  <c:v>-0.29199999999999998</c:v>
                </c:pt>
                <c:pt idx="480">
                  <c:v>-0.29599999999999999</c:v>
                </c:pt>
                <c:pt idx="481">
                  <c:v>-0.30099999999999999</c:v>
                </c:pt>
                <c:pt idx="482">
                  <c:v>-0.30299999999999999</c:v>
                </c:pt>
                <c:pt idx="483">
                  <c:v>-0.26600000000000001</c:v>
                </c:pt>
                <c:pt idx="484">
                  <c:v>-0.24</c:v>
                </c:pt>
                <c:pt idx="485">
                  <c:v>-0.23</c:v>
                </c:pt>
                <c:pt idx="486">
                  <c:v>-0.23499999999999999</c:v>
                </c:pt>
                <c:pt idx="487">
                  <c:v>-0.215</c:v>
                </c:pt>
                <c:pt idx="488">
                  <c:v>-0.221</c:v>
                </c:pt>
                <c:pt idx="489">
                  <c:v>-0.22500000000000001</c:v>
                </c:pt>
                <c:pt idx="490">
                  <c:v>-0.23699999999999999</c:v>
                </c:pt>
                <c:pt idx="491">
                  <c:v>-0.23599999999999999</c:v>
                </c:pt>
                <c:pt idx="492">
                  <c:v>-0.23</c:v>
                </c:pt>
                <c:pt idx="493">
                  <c:v>-0.252</c:v>
                </c:pt>
                <c:pt idx="494">
                  <c:v>-0.24199999999999999</c:v>
                </c:pt>
                <c:pt idx="495">
                  <c:v>-0.23</c:v>
                </c:pt>
                <c:pt idx="496">
                  <c:v>-0.23100000000000001</c:v>
                </c:pt>
                <c:pt idx="497">
                  <c:v>-0.23300000000000001</c:v>
                </c:pt>
                <c:pt idx="498">
                  <c:v>-0.23</c:v>
                </c:pt>
                <c:pt idx="499">
                  <c:v>-0.24399999999999999</c:v>
                </c:pt>
                <c:pt idx="500">
                  <c:v>-0.23599999999999999</c:v>
                </c:pt>
                <c:pt idx="501">
                  <c:v>-0.218</c:v>
                </c:pt>
                <c:pt idx="502">
                  <c:v>-0.21099999999999999</c:v>
                </c:pt>
                <c:pt idx="503">
                  <c:v>-0.215</c:v>
                </c:pt>
                <c:pt idx="504">
                  <c:v>-0.20399999999999999</c:v>
                </c:pt>
                <c:pt idx="505">
                  <c:v>-0.215</c:v>
                </c:pt>
                <c:pt idx="506">
                  <c:v>-0.19900000000000001</c:v>
                </c:pt>
                <c:pt idx="507">
                  <c:v>-0.189</c:v>
                </c:pt>
                <c:pt idx="508">
                  <c:v>-0.22600000000000001</c:v>
                </c:pt>
                <c:pt idx="509">
                  <c:v>-0.20399999999999999</c:v>
                </c:pt>
                <c:pt idx="510">
                  <c:v>-0.192</c:v>
                </c:pt>
                <c:pt idx="511">
                  <c:v>-0.20100000000000001</c:v>
                </c:pt>
                <c:pt idx="512">
                  <c:v>-0.19500000000000001</c:v>
                </c:pt>
                <c:pt idx="513">
                  <c:v>-0.18099999999999999</c:v>
                </c:pt>
                <c:pt idx="514">
                  <c:v>-0.128</c:v>
                </c:pt>
                <c:pt idx="515">
                  <c:v>-0.125</c:v>
                </c:pt>
                <c:pt idx="516">
                  <c:v>-0.122</c:v>
                </c:pt>
                <c:pt idx="517">
                  <c:v>-0.183</c:v>
                </c:pt>
                <c:pt idx="518">
                  <c:v>-0.16700000000000001</c:v>
                </c:pt>
                <c:pt idx="519">
                  <c:v>-0.19400000000000001</c:v>
                </c:pt>
                <c:pt idx="520">
                  <c:v>-0.216</c:v>
                </c:pt>
                <c:pt idx="521">
                  <c:v>-0.23300000000000001</c:v>
                </c:pt>
                <c:pt idx="522">
                  <c:v>-0.20799999999999999</c:v>
                </c:pt>
                <c:pt idx="523">
                  <c:v>-0.21199999999999999</c:v>
                </c:pt>
                <c:pt idx="524">
                  <c:v>-0.19500000000000001</c:v>
                </c:pt>
                <c:pt idx="525">
                  <c:v>-0.16200000000000001</c:v>
                </c:pt>
                <c:pt idx="526">
                  <c:v>-0.151</c:v>
                </c:pt>
                <c:pt idx="527">
                  <c:v>-0.193</c:v>
                </c:pt>
                <c:pt idx="528">
                  <c:v>-0.183</c:v>
                </c:pt>
                <c:pt idx="529">
                  <c:v>-0.22600000000000001</c:v>
                </c:pt>
                <c:pt idx="530">
                  <c:v>-0.23200000000000001</c:v>
                </c:pt>
                <c:pt idx="531">
                  <c:v>-0.24399999999999999</c:v>
                </c:pt>
                <c:pt idx="532">
                  <c:v>-0.23300000000000001</c:v>
                </c:pt>
                <c:pt idx="533">
                  <c:v>-0.25</c:v>
                </c:pt>
                <c:pt idx="534">
                  <c:v>-0.24199999999999999</c:v>
                </c:pt>
                <c:pt idx="535">
                  <c:v>-0.22900000000000001</c:v>
                </c:pt>
                <c:pt idx="536">
                  <c:v>-0.25700000000000001</c:v>
                </c:pt>
                <c:pt idx="537">
                  <c:v>-0.24299999999999999</c:v>
                </c:pt>
                <c:pt idx="538">
                  <c:v>-0.23499999999999999</c:v>
                </c:pt>
                <c:pt idx="539">
                  <c:v>-0.22700000000000001</c:v>
                </c:pt>
                <c:pt idx="540">
                  <c:v>-0.20300000000000001</c:v>
                </c:pt>
                <c:pt idx="541">
                  <c:v>-0.21</c:v>
                </c:pt>
                <c:pt idx="542">
                  <c:v>-0.221</c:v>
                </c:pt>
                <c:pt idx="543">
                  <c:v>-0.21099999999999999</c:v>
                </c:pt>
                <c:pt idx="544">
                  <c:v>-0.19600000000000001</c:v>
                </c:pt>
                <c:pt idx="545">
                  <c:v>-0.17799999999999999</c:v>
                </c:pt>
                <c:pt idx="546">
                  <c:v>-0.186</c:v>
                </c:pt>
                <c:pt idx="547">
                  <c:v>-0.185</c:v>
                </c:pt>
                <c:pt idx="548">
                  <c:v>-0.19700000000000001</c:v>
                </c:pt>
                <c:pt idx="549">
                  <c:v>-0.16400000000000001</c:v>
                </c:pt>
                <c:pt idx="550">
                  <c:v>-0.182</c:v>
                </c:pt>
                <c:pt idx="551">
                  <c:v>-0.20100000000000001</c:v>
                </c:pt>
                <c:pt idx="552">
                  <c:v>-0.17</c:v>
                </c:pt>
                <c:pt idx="553">
                  <c:v>-0.17699999999999999</c:v>
                </c:pt>
                <c:pt idx="554">
                  <c:v>-0.17100000000000001</c:v>
                </c:pt>
                <c:pt idx="555">
                  <c:v>-0.16600000000000001</c:v>
                </c:pt>
                <c:pt idx="556">
                  <c:v>-0.17399999999999999</c:v>
                </c:pt>
                <c:pt idx="557">
                  <c:v>-0.14899999999999999</c:v>
                </c:pt>
                <c:pt idx="558">
                  <c:v>-0.19</c:v>
                </c:pt>
                <c:pt idx="559">
                  <c:v>-0.17699999999999999</c:v>
                </c:pt>
                <c:pt idx="560">
                  <c:v>-0.17799999999999999</c:v>
                </c:pt>
                <c:pt idx="561">
                  <c:v>-0.16500000000000001</c:v>
                </c:pt>
                <c:pt idx="562">
                  <c:v>-0.14000000000000001</c:v>
                </c:pt>
                <c:pt idx="563">
                  <c:v>-0.157</c:v>
                </c:pt>
                <c:pt idx="564">
                  <c:v>-0.151</c:v>
                </c:pt>
                <c:pt idx="565">
                  <c:v>-0.14799999999999999</c:v>
                </c:pt>
                <c:pt idx="566">
                  <c:v>-0.129</c:v>
                </c:pt>
                <c:pt idx="567">
                  <c:v>-9.6000000000000002E-2</c:v>
                </c:pt>
                <c:pt idx="568">
                  <c:v>-0.12</c:v>
                </c:pt>
                <c:pt idx="569">
                  <c:v>-0.13800000000000001</c:v>
                </c:pt>
                <c:pt idx="570">
                  <c:v>-0.10199999999999999</c:v>
                </c:pt>
                <c:pt idx="571">
                  <c:v>-8.1000000000000003E-2</c:v>
                </c:pt>
                <c:pt idx="572">
                  <c:v>-3.5999999999999997E-2</c:v>
                </c:pt>
                <c:pt idx="573">
                  <c:v>-5.5E-2</c:v>
                </c:pt>
                <c:pt idx="574">
                  <c:v>-1.6E-2</c:v>
                </c:pt>
                <c:pt idx="575">
                  <c:v>-3.7999999999999999E-2</c:v>
                </c:pt>
                <c:pt idx="576">
                  <c:v>-0.06</c:v>
                </c:pt>
                <c:pt idx="577">
                  <c:v>-7.6999999999999999E-2</c:v>
                </c:pt>
                <c:pt idx="578">
                  <c:v>-0.10199999999999999</c:v>
                </c:pt>
                <c:pt idx="579">
                  <c:v>-0.106</c:v>
                </c:pt>
                <c:pt idx="580">
                  <c:v>-0.122</c:v>
                </c:pt>
                <c:pt idx="581">
                  <c:v>-0.11</c:v>
                </c:pt>
                <c:pt idx="582">
                  <c:v>-0.123</c:v>
                </c:pt>
                <c:pt idx="583">
                  <c:v>-0.106</c:v>
                </c:pt>
                <c:pt idx="584">
                  <c:v>-0.13700000000000001</c:v>
                </c:pt>
                <c:pt idx="585">
                  <c:v>-0.14199999999999999</c:v>
                </c:pt>
                <c:pt idx="586">
                  <c:v>-0.13100000000000001</c:v>
                </c:pt>
                <c:pt idx="587">
                  <c:v>-0.124</c:v>
                </c:pt>
                <c:pt idx="588">
                  <c:v>-0.128</c:v>
                </c:pt>
                <c:pt idx="589">
                  <c:v>-0.17100000000000001</c:v>
                </c:pt>
                <c:pt idx="590">
                  <c:v>-0.16600000000000001</c:v>
                </c:pt>
                <c:pt idx="591">
                  <c:v>-0.157</c:v>
                </c:pt>
                <c:pt idx="592">
                  <c:v>-0.14599999999999999</c:v>
                </c:pt>
                <c:pt idx="593">
                  <c:v>-0.12</c:v>
                </c:pt>
                <c:pt idx="594">
                  <c:v>-0.11700000000000001</c:v>
                </c:pt>
                <c:pt idx="595">
                  <c:v>-0.15</c:v>
                </c:pt>
                <c:pt idx="596">
                  <c:v>-0.105</c:v>
                </c:pt>
                <c:pt idx="597">
                  <c:v>-0.13400000000000001</c:v>
                </c:pt>
                <c:pt idx="598">
                  <c:v>-0.121</c:v>
                </c:pt>
                <c:pt idx="599">
                  <c:v>-0.13900000000000001</c:v>
                </c:pt>
                <c:pt idx="600">
                  <c:v>-9.1999999999999998E-2</c:v>
                </c:pt>
                <c:pt idx="601">
                  <c:v>-8.3000000000000004E-2</c:v>
                </c:pt>
                <c:pt idx="602">
                  <c:v>-4.8000000000000001E-2</c:v>
                </c:pt>
                <c:pt idx="603">
                  <c:v>-7.0999999999999994E-2</c:v>
                </c:pt>
                <c:pt idx="604">
                  <c:v>-3.7999999999999999E-2</c:v>
                </c:pt>
                <c:pt idx="605">
                  <c:v>-1.2E-2</c:v>
                </c:pt>
                <c:pt idx="606">
                  <c:v>-4.5999999999999999E-2</c:v>
                </c:pt>
                <c:pt idx="607">
                  <c:v>-5.8000000000000003E-2</c:v>
                </c:pt>
                <c:pt idx="608">
                  <c:v>-8.2000000000000003E-2</c:v>
                </c:pt>
                <c:pt idx="609">
                  <c:v>-8.2000000000000003E-2</c:v>
                </c:pt>
                <c:pt idx="610">
                  <c:v>-5.5E-2</c:v>
                </c:pt>
                <c:pt idx="611">
                  <c:v>-4.8000000000000001E-2</c:v>
                </c:pt>
                <c:pt idx="612">
                  <c:v>4.4999999999999998E-2</c:v>
                </c:pt>
                <c:pt idx="613">
                  <c:v>3.2000000000000001E-2</c:v>
                </c:pt>
                <c:pt idx="614">
                  <c:v>2.7E-2</c:v>
                </c:pt>
                <c:pt idx="615">
                  <c:v>-2.7E-2</c:v>
                </c:pt>
                <c:pt idx="616">
                  <c:v>-5.2999999999999999E-2</c:v>
                </c:pt>
                <c:pt idx="617">
                  <c:v>-1.4999999999999999E-2</c:v>
                </c:pt>
                <c:pt idx="618">
                  <c:v>-5.2999999999999999E-2</c:v>
                </c:pt>
                <c:pt idx="619">
                  <c:v>-2.9000000000000001E-2</c:v>
                </c:pt>
                <c:pt idx="620">
                  <c:v>-6.8000000000000005E-2</c:v>
                </c:pt>
                <c:pt idx="621">
                  <c:v>5.0000000000000001E-3</c:v>
                </c:pt>
                <c:pt idx="622">
                  <c:v>9.2999999999999999E-2</c:v>
                </c:pt>
                <c:pt idx="623">
                  <c:v>0.11700000000000001</c:v>
                </c:pt>
                <c:pt idx="624">
                  <c:v>5.1999999999999998E-2</c:v>
                </c:pt>
                <c:pt idx="625">
                  <c:v>1.7999999999999999E-2</c:v>
                </c:pt>
                <c:pt idx="626">
                  <c:v>0.126</c:v>
                </c:pt>
                <c:pt idx="627">
                  <c:v>-0.23799999999999999</c:v>
                </c:pt>
                <c:pt idx="628">
                  <c:v>-0.22600000000000001</c:v>
                </c:pt>
                <c:pt idx="629">
                  <c:v>-0.20599999999999999</c:v>
                </c:pt>
                <c:pt idx="630">
                  <c:v>-0.219</c:v>
                </c:pt>
                <c:pt idx="631">
                  <c:v>-0.16200000000000001</c:v>
                </c:pt>
                <c:pt idx="632">
                  <c:v>-0.21099999999999999</c:v>
                </c:pt>
                <c:pt idx="633">
                  <c:v>-0.18</c:v>
                </c:pt>
                <c:pt idx="634">
                  <c:v>-0.128</c:v>
                </c:pt>
                <c:pt idx="635">
                  <c:v>-0.14399999999999999</c:v>
                </c:pt>
                <c:pt idx="636">
                  <c:v>-0.13700000000000001</c:v>
                </c:pt>
                <c:pt idx="637">
                  <c:v>-0.14699999999999999</c:v>
                </c:pt>
                <c:pt idx="638">
                  <c:v>-0.123</c:v>
                </c:pt>
                <c:pt idx="639">
                  <c:v>-8.2000000000000003E-2</c:v>
                </c:pt>
                <c:pt idx="640">
                  <c:v>-7.1999999999999995E-2</c:v>
                </c:pt>
                <c:pt idx="641">
                  <c:v>-7.4999999999999997E-2</c:v>
                </c:pt>
                <c:pt idx="642">
                  <c:v>-5.1999999999999998E-2</c:v>
                </c:pt>
                <c:pt idx="643">
                  <c:v>-5.0999999999999997E-2</c:v>
                </c:pt>
                <c:pt idx="644">
                  <c:v>-4.9000000000000002E-2</c:v>
                </c:pt>
                <c:pt idx="645">
                  <c:v>-8.0000000000000002E-3</c:v>
                </c:pt>
                <c:pt idx="646">
                  <c:v>-2.5000000000000001E-2</c:v>
                </c:pt>
                <c:pt idx="647">
                  <c:v>-2.9000000000000001E-2</c:v>
                </c:pt>
                <c:pt idx="648">
                  <c:v>-1.0999999999999999E-2</c:v>
                </c:pt>
                <c:pt idx="649">
                  <c:v>2.4E-2</c:v>
                </c:pt>
                <c:pt idx="650">
                  <c:v>3.0000000000000001E-3</c:v>
                </c:pt>
                <c:pt idx="651">
                  <c:v>-2.7E-2</c:v>
                </c:pt>
                <c:pt idx="652">
                  <c:v>-5.5E-2</c:v>
                </c:pt>
                <c:pt idx="653">
                  <c:v>-2.7E-2</c:v>
                </c:pt>
                <c:pt idx="654">
                  <c:v>-1.4999999999999999E-2</c:v>
                </c:pt>
                <c:pt idx="655">
                  <c:v>-1E-3</c:v>
                </c:pt>
                <c:pt idx="656">
                  <c:v>-3.3000000000000002E-2</c:v>
                </c:pt>
                <c:pt idx="657">
                  <c:v>8.0000000000000002E-3</c:v>
                </c:pt>
                <c:pt idx="658">
                  <c:v>6.8000000000000005E-2</c:v>
                </c:pt>
                <c:pt idx="659">
                  <c:v>9.0999999999999998E-2</c:v>
                </c:pt>
                <c:pt idx="660">
                  <c:v>0.11600000000000001</c:v>
                </c:pt>
                <c:pt idx="661">
                  <c:v>0.127</c:v>
                </c:pt>
                <c:pt idx="662">
                  <c:v>0.14899999999999999</c:v>
                </c:pt>
                <c:pt idx="663">
                  <c:v>0.14399999999999999</c:v>
                </c:pt>
                <c:pt idx="664">
                  <c:v>0.154</c:v>
                </c:pt>
                <c:pt idx="665">
                  <c:v>0.157</c:v>
                </c:pt>
                <c:pt idx="666">
                  <c:v>0.188</c:v>
                </c:pt>
                <c:pt idx="667">
                  <c:v>0.17499999999999999</c:v>
                </c:pt>
                <c:pt idx="668">
                  <c:v>0.16500000000000001</c:v>
                </c:pt>
                <c:pt idx="669">
                  <c:v>0.14699999999999999</c:v>
                </c:pt>
                <c:pt idx="670">
                  <c:v>0.11</c:v>
                </c:pt>
                <c:pt idx="671">
                  <c:v>0.11899999999999999</c:v>
                </c:pt>
                <c:pt idx="672">
                  <c:v>0.115</c:v>
                </c:pt>
                <c:pt idx="673">
                  <c:v>0.11799999999999999</c:v>
                </c:pt>
                <c:pt idx="674">
                  <c:v>0.216</c:v>
                </c:pt>
                <c:pt idx="675">
                  <c:v>0.187</c:v>
                </c:pt>
                <c:pt idx="676">
                  <c:v>0.159</c:v>
                </c:pt>
                <c:pt idx="677">
                  <c:v>0.14499999999999999</c:v>
                </c:pt>
                <c:pt idx="678">
                  <c:v>0.16900000000000001</c:v>
                </c:pt>
                <c:pt idx="679">
                  <c:v>0.16900000000000001</c:v>
                </c:pt>
                <c:pt idx="680">
                  <c:v>0.114</c:v>
                </c:pt>
                <c:pt idx="681">
                  <c:v>0.111</c:v>
                </c:pt>
                <c:pt idx="682">
                  <c:v>8.2000000000000003E-2</c:v>
                </c:pt>
                <c:pt idx="683">
                  <c:v>0.14199999999999999</c:v>
                </c:pt>
                <c:pt idx="684">
                  <c:v>8.1000000000000003E-2</c:v>
                </c:pt>
                <c:pt idx="685">
                  <c:v>8.7999999999999995E-2</c:v>
                </c:pt>
                <c:pt idx="686">
                  <c:v>0.113</c:v>
                </c:pt>
                <c:pt idx="687">
                  <c:v>9.7000000000000003E-2</c:v>
                </c:pt>
                <c:pt idx="688">
                  <c:v>0.10199999999999999</c:v>
                </c:pt>
                <c:pt idx="689">
                  <c:v>0.108</c:v>
                </c:pt>
                <c:pt idx="690">
                  <c:v>0.08</c:v>
                </c:pt>
                <c:pt idx="691">
                  <c:v>0.111</c:v>
                </c:pt>
                <c:pt idx="692">
                  <c:v>0.11</c:v>
                </c:pt>
                <c:pt idx="693">
                  <c:v>4.1000000000000002E-2</c:v>
                </c:pt>
                <c:pt idx="694">
                  <c:v>3.4000000000000002E-2</c:v>
                </c:pt>
                <c:pt idx="695">
                  <c:v>0.04</c:v>
                </c:pt>
                <c:pt idx="696">
                  <c:v>6.0999999999999999E-2</c:v>
                </c:pt>
                <c:pt idx="697">
                  <c:v>6.3E-2</c:v>
                </c:pt>
                <c:pt idx="698">
                  <c:v>6.4000000000000001E-2</c:v>
                </c:pt>
                <c:pt idx="699">
                  <c:v>7.5999999999999998E-2</c:v>
                </c:pt>
                <c:pt idx="700">
                  <c:v>4.1000000000000002E-2</c:v>
                </c:pt>
                <c:pt idx="701">
                  <c:v>8.4000000000000005E-2</c:v>
                </c:pt>
                <c:pt idx="702">
                  <c:v>9.5000000000000001E-2</c:v>
                </c:pt>
                <c:pt idx="703">
                  <c:v>0.08</c:v>
                </c:pt>
                <c:pt idx="704">
                  <c:v>7.4999999999999997E-2</c:v>
                </c:pt>
                <c:pt idx="705">
                  <c:v>9.8000000000000004E-2</c:v>
                </c:pt>
                <c:pt idx="706">
                  <c:v>0.161</c:v>
                </c:pt>
                <c:pt idx="707">
                  <c:v>0.13300000000000001</c:v>
                </c:pt>
                <c:pt idx="708">
                  <c:v>0.14399999999999999</c:v>
                </c:pt>
                <c:pt idx="709">
                  <c:v>9.5000000000000001E-2</c:v>
                </c:pt>
                <c:pt idx="710">
                  <c:v>0.1</c:v>
                </c:pt>
                <c:pt idx="711">
                  <c:v>9.5000000000000001E-2</c:v>
                </c:pt>
                <c:pt idx="712">
                  <c:v>5.5E-2</c:v>
                </c:pt>
                <c:pt idx="713">
                  <c:v>2.5000000000000001E-2</c:v>
                </c:pt>
                <c:pt idx="714">
                  <c:v>2.3E-2</c:v>
                </c:pt>
                <c:pt idx="715">
                  <c:v>6.2E-2</c:v>
                </c:pt>
                <c:pt idx="716">
                  <c:v>6.2E-2</c:v>
                </c:pt>
                <c:pt idx="717">
                  <c:v>7.8E-2</c:v>
                </c:pt>
                <c:pt idx="718">
                  <c:v>2.5000000000000001E-2</c:v>
                </c:pt>
                <c:pt idx="719">
                  <c:v>1.2E-2</c:v>
                </c:pt>
                <c:pt idx="720">
                  <c:v>-2E-3</c:v>
                </c:pt>
                <c:pt idx="721">
                  <c:v>3.5999999999999997E-2</c:v>
                </c:pt>
                <c:pt idx="722">
                  <c:v>6.3E-2</c:v>
                </c:pt>
                <c:pt idx="723">
                  <c:v>0.02</c:v>
                </c:pt>
                <c:pt idx="724">
                  <c:v>3.3000000000000002E-2</c:v>
                </c:pt>
                <c:pt idx="725">
                  <c:v>-1.0999999999999999E-2</c:v>
                </c:pt>
                <c:pt idx="726">
                  <c:v>-4.9000000000000002E-2</c:v>
                </c:pt>
                <c:pt idx="727">
                  <c:v>-4.4999999999999998E-2</c:v>
                </c:pt>
                <c:pt idx="728">
                  <c:v>-7.3999999999999996E-2</c:v>
                </c:pt>
                <c:pt idx="729">
                  <c:v>-0.11799999999999999</c:v>
                </c:pt>
                <c:pt idx="730">
                  <c:v>-0.14899999999999999</c:v>
                </c:pt>
                <c:pt idx="731">
                  <c:v>-0.157</c:v>
                </c:pt>
                <c:pt idx="732">
                  <c:v>-0.17599999999999999</c:v>
                </c:pt>
                <c:pt idx="733">
                  <c:v>-0.17699999999999999</c:v>
                </c:pt>
                <c:pt idx="734">
                  <c:v>-0.161</c:v>
                </c:pt>
                <c:pt idx="735">
                  <c:v>-0.13600000000000001</c:v>
                </c:pt>
                <c:pt idx="736">
                  <c:v>-0.10100000000000001</c:v>
                </c:pt>
                <c:pt idx="737">
                  <c:v>-0.13700000000000001</c:v>
                </c:pt>
                <c:pt idx="738">
                  <c:v>-0.161</c:v>
                </c:pt>
                <c:pt idx="739">
                  <c:v>-0.17599999999999999</c:v>
                </c:pt>
                <c:pt idx="740">
                  <c:v>-0.219</c:v>
                </c:pt>
                <c:pt idx="741">
                  <c:v>-0.17199999999999999</c:v>
                </c:pt>
                <c:pt idx="742">
                  <c:v>-0.17699999999999999</c:v>
                </c:pt>
                <c:pt idx="743">
                  <c:v>-0.11600000000000001</c:v>
                </c:pt>
                <c:pt idx="744">
                  <c:v>-7.6999999999999999E-2</c:v>
                </c:pt>
                <c:pt idx="745">
                  <c:v>-9.4E-2</c:v>
                </c:pt>
                <c:pt idx="746">
                  <c:v>-6.8000000000000005E-2</c:v>
                </c:pt>
                <c:pt idx="747">
                  <c:v>-3.5999999999999997E-2</c:v>
                </c:pt>
                <c:pt idx="748">
                  <c:v>-5.8999999999999997E-2</c:v>
                </c:pt>
                <c:pt idx="749">
                  <c:v>-0.161</c:v>
                </c:pt>
                <c:pt idx="750">
                  <c:v>-0.109</c:v>
                </c:pt>
                <c:pt idx="751">
                  <c:v>-0.156</c:v>
                </c:pt>
                <c:pt idx="752">
                  <c:v>-0.17499999999999999</c:v>
                </c:pt>
                <c:pt idx="753">
                  <c:v>-0.14899999999999999</c:v>
                </c:pt>
                <c:pt idx="754">
                  <c:v>-0.21199999999999999</c:v>
                </c:pt>
                <c:pt idx="755">
                  <c:v>-0.254</c:v>
                </c:pt>
                <c:pt idx="756">
                  <c:v>-0.29199999999999998</c:v>
                </c:pt>
                <c:pt idx="757">
                  <c:v>-0.26700000000000002</c:v>
                </c:pt>
                <c:pt idx="758">
                  <c:v>-0.28100000000000003</c:v>
                </c:pt>
                <c:pt idx="759">
                  <c:v>-0.26700000000000002</c:v>
                </c:pt>
                <c:pt idx="760">
                  <c:v>-0.29199999999999998</c:v>
                </c:pt>
                <c:pt idx="761">
                  <c:v>-0.22500000000000001</c:v>
                </c:pt>
                <c:pt idx="762">
                  <c:v>-0.21</c:v>
                </c:pt>
                <c:pt idx="763">
                  <c:v>-0.17299999999999999</c:v>
                </c:pt>
                <c:pt idx="764">
                  <c:v>-0.23100000000000001</c:v>
                </c:pt>
                <c:pt idx="765">
                  <c:v>-0.23899999999999999</c:v>
                </c:pt>
                <c:pt idx="766">
                  <c:v>-0.27</c:v>
                </c:pt>
                <c:pt idx="767">
                  <c:v>-0.26</c:v>
                </c:pt>
                <c:pt idx="768">
                  <c:v>-0.316</c:v>
                </c:pt>
                <c:pt idx="769">
                  <c:v>-0.23499999999999999</c:v>
                </c:pt>
                <c:pt idx="770">
                  <c:v>-0.17399999999999999</c:v>
                </c:pt>
                <c:pt idx="771">
                  <c:v>-0.152</c:v>
                </c:pt>
                <c:pt idx="772">
                  <c:v>-0.13</c:v>
                </c:pt>
                <c:pt idx="773">
                  <c:v>-0.127</c:v>
                </c:pt>
                <c:pt idx="774">
                  <c:v>-0.11899999999999999</c:v>
                </c:pt>
                <c:pt idx="775">
                  <c:v>-0.13300000000000001</c:v>
                </c:pt>
                <c:pt idx="776">
                  <c:v>-8.7999999999999995E-2</c:v>
                </c:pt>
                <c:pt idx="777">
                  <c:v>-9.7000000000000003E-2</c:v>
                </c:pt>
                <c:pt idx="778">
                  <c:v>-5.5E-2</c:v>
                </c:pt>
                <c:pt idx="779">
                  <c:v>2.5999999999999999E-2</c:v>
                </c:pt>
                <c:pt idx="780">
                  <c:v>4.2000000000000003E-2</c:v>
                </c:pt>
                <c:pt idx="781">
                  <c:v>4.4999999999999998E-2</c:v>
                </c:pt>
                <c:pt idx="782">
                  <c:v>4.7E-2</c:v>
                </c:pt>
                <c:pt idx="783">
                  <c:v>6.2E-2</c:v>
                </c:pt>
                <c:pt idx="784">
                  <c:v>4.3999999999999997E-2</c:v>
                </c:pt>
                <c:pt idx="785">
                  <c:v>7.2999999999999995E-2</c:v>
                </c:pt>
                <c:pt idx="786">
                  <c:v>0.10299999999999999</c:v>
                </c:pt>
                <c:pt idx="787">
                  <c:v>0.11</c:v>
                </c:pt>
                <c:pt idx="788">
                  <c:v>0.11</c:v>
                </c:pt>
                <c:pt idx="789">
                  <c:v>0.13300000000000001</c:v>
                </c:pt>
                <c:pt idx="790">
                  <c:v>0.14799999999999999</c:v>
                </c:pt>
                <c:pt idx="791">
                  <c:v>0.183</c:v>
                </c:pt>
                <c:pt idx="792">
                  <c:v>0.217</c:v>
                </c:pt>
                <c:pt idx="793">
                  <c:v>0.23599999999999999</c:v>
                </c:pt>
                <c:pt idx="794">
                  <c:v>0.17399999999999999</c:v>
                </c:pt>
                <c:pt idx="795">
                  <c:v>0.193</c:v>
                </c:pt>
                <c:pt idx="796">
                  <c:v>0.123</c:v>
                </c:pt>
                <c:pt idx="797">
                  <c:v>9.6000000000000002E-2</c:v>
                </c:pt>
                <c:pt idx="798">
                  <c:v>7.5999999999999998E-2</c:v>
                </c:pt>
                <c:pt idx="799">
                  <c:v>0.10100000000000001</c:v>
                </c:pt>
                <c:pt idx="800">
                  <c:v>0.11600000000000001</c:v>
                </c:pt>
                <c:pt idx="801">
                  <c:v>0.158</c:v>
                </c:pt>
                <c:pt idx="802">
                  <c:v>0.17399999999999999</c:v>
                </c:pt>
                <c:pt idx="803">
                  <c:v>0.187</c:v>
                </c:pt>
                <c:pt idx="804">
                  <c:v>0.20899999999999999</c:v>
                </c:pt>
                <c:pt idx="805">
                  <c:v>0.189</c:v>
                </c:pt>
                <c:pt idx="806">
                  <c:v>0.19900000000000001</c:v>
                </c:pt>
                <c:pt idx="807">
                  <c:v>0.21099999999999999</c:v>
                </c:pt>
                <c:pt idx="808">
                  <c:v>0.221</c:v>
                </c:pt>
                <c:pt idx="809">
                  <c:v>0.21199999999999999</c:v>
                </c:pt>
                <c:pt idx="810">
                  <c:v>0.21199999999999999</c:v>
                </c:pt>
                <c:pt idx="811">
                  <c:v>0.21099999999999999</c:v>
                </c:pt>
                <c:pt idx="812">
                  <c:v>0.249</c:v>
                </c:pt>
                <c:pt idx="813">
                  <c:v>0.246</c:v>
                </c:pt>
                <c:pt idx="814">
                  <c:v>0.26800000000000002</c:v>
                </c:pt>
                <c:pt idx="815">
                  <c:v>0.27300000000000002</c:v>
                </c:pt>
                <c:pt idx="816">
                  <c:v>0.29199999999999998</c:v>
                </c:pt>
                <c:pt idx="817">
                  <c:v>0.27700000000000002</c:v>
                </c:pt>
                <c:pt idx="818">
                  <c:v>0.27300000000000002</c:v>
                </c:pt>
                <c:pt idx="819">
                  <c:v>0.27800000000000002</c:v>
                </c:pt>
                <c:pt idx="820">
                  <c:v>0.30199999999999999</c:v>
                </c:pt>
                <c:pt idx="821">
                  <c:v>0.309</c:v>
                </c:pt>
                <c:pt idx="822">
                  <c:v>0.32400000000000001</c:v>
                </c:pt>
                <c:pt idx="823">
                  <c:v>0.33500000000000002</c:v>
                </c:pt>
                <c:pt idx="824">
                  <c:v>0.36499999999999999</c:v>
                </c:pt>
                <c:pt idx="825">
                  <c:v>0.36499999999999999</c:v>
                </c:pt>
                <c:pt idx="826">
                  <c:v>0.371</c:v>
                </c:pt>
                <c:pt idx="827">
                  <c:v>0.39400000000000002</c:v>
                </c:pt>
                <c:pt idx="828">
                  <c:v>0.40600000000000003</c:v>
                </c:pt>
                <c:pt idx="829">
                  <c:v>0.42399999999999999</c:v>
                </c:pt>
                <c:pt idx="830">
                  <c:v>0.438</c:v>
                </c:pt>
                <c:pt idx="831">
                  <c:v>0.439</c:v>
                </c:pt>
                <c:pt idx="832">
                  <c:v>0.433</c:v>
                </c:pt>
                <c:pt idx="833">
                  <c:v>0.42599999999999999</c:v>
                </c:pt>
                <c:pt idx="834">
                  <c:v>0.41499999999999998</c:v>
                </c:pt>
                <c:pt idx="835">
                  <c:v>0.42099999999999999</c:v>
                </c:pt>
                <c:pt idx="836">
                  <c:v>0.46100000000000002</c:v>
                </c:pt>
                <c:pt idx="837">
                  <c:v>0.46800000000000003</c:v>
                </c:pt>
                <c:pt idx="838">
                  <c:v>0.48399999999999999</c:v>
                </c:pt>
                <c:pt idx="839">
                  <c:v>0.46500000000000002</c:v>
                </c:pt>
                <c:pt idx="840">
                  <c:v>0.47399999999999998</c:v>
                </c:pt>
                <c:pt idx="841">
                  <c:v>0.49</c:v>
                </c:pt>
                <c:pt idx="842">
                  <c:v>0.505</c:v>
                </c:pt>
                <c:pt idx="843">
                  <c:v>0.53900000000000003</c:v>
                </c:pt>
                <c:pt idx="844">
                  <c:v>0.52</c:v>
                </c:pt>
                <c:pt idx="845">
                  <c:v>0.52400000000000002</c:v>
                </c:pt>
                <c:pt idx="846">
                  <c:v>0.50600000000000001</c:v>
                </c:pt>
                <c:pt idx="847">
                  <c:v>0.495</c:v>
                </c:pt>
                <c:pt idx="848">
                  <c:v>0.498</c:v>
                </c:pt>
                <c:pt idx="849">
                  <c:v>0.52700000000000002</c:v>
                </c:pt>
                <c:pt idx="850">
                  <c:v>0.55100000000000005</c:v>
                </c:pt>
                <c:pt idx="851">
                  <c:v>0.54100000000000004</c:v>
                </c:pt>
                <c:pt idx="852">
                  <c:v>0.58299999999999996</c:v>
                </c:pt>
                <c:pt idx="853">
                  <c:v>0.56499999999999995</c:v>
                </c:pt>
                <c:pt idx="854">
                  <c:v>0.55600000000000005</c:v>
                </c:pt>
                <c:pt idx="855">
                  <c:v>0.51100000000000001</c:v>
                </c:pt>
                <c:pt idx="856">
                  <c:v>0.48399999999999999</c:v>
                </c:pt>
                <c:pt idx="857">
                  <c:v>0.50900000000000001</c:v>
                </c:pt>
                <c:pt idx="858">
                  <c:v>0.52900000000000003</c:v>
                </c:pt>
                <c:pt idx="859">
                  <c:v>0.52200000000000002</c:v>
                </c:pt>
                <c:pt idx="860">
                  <c:v>0.53200000000000003</c:v>
                </c:pt>
                <c:pt idx="861">
                  <c:v>0.52400000000000002</c:v>
                </c:pt>
                <c:pt idx="862">
                  <c:v>0.51700000000000002</c:v>
                </c:pt>
                <c:pt idx="863">
                  <c:v>0.49099999999999999</c:v>
                </c:pt>
                <c:pt idx="864">
                  <c:v>0.499</c:v>
                </c:pt>
                <c:pt idx="865">
                  <c:v>0.47099999999999997</c:v>
                </c:pt>
                <c:pt idx="866">
                  <c:v>0.45200000000000001</c:v>
                </c:pt>
                <c:pt idx="867">
                  <c:v>0.46200000000000002</c:v>
                </c:pt>
                <c:pt idx="868">
                  <c:v>0.48899999999999999</c:v>
                </c:pt>
                <c:pt idx="869">
                  <c:v>0.50600000000000001</c:v>
                </c:pt>
                <c:pt idx="870">
                  <c:v>0.51100000000000001</c:v>
                </c:pt>
                <c:pt idx="871">
                  <c:v>0.55500000000000005</c:v>
                </c:pt>
                <c:pt idx="872">
                  <c:v>0.58499999999999996</c:v>
                </c:pt>
                <c:pt idx="873">
                  <c:v>0.56999999999999995</c:v>
                </c:pt>
                <c:pt idx="874">
                  <c:v>0.57699999999999996</c:v>
                </c:pt>
                <c:pt idx="875">
                  <c:v>0.58799999999999997</c:v>
                </c:pt>
                <c:pt idx="876">
                  <c:v>0.58499999999999996</c:v>
                </c:pt>
                <c:pt idx="877">
                  <c:v>0.57799999999999996</c:v>
                </c:pt>
                <c:pt idx="878">
                  <c:v>0.59199999999999997</c:v>
                </c:pt>
                <c:pt idx="879">
                  <c:v>0.55700000000000005</c:v>
                </c:pt>
                <c:pt idx="880">
                  <c:v>0.56200000000000006</c:v>
                </c:pt>
                <c:pt idx="881">
                  <c:v>0.64700000000000002</c:v>
                </c:pt>
                <c:pt idx="882">
                  <c:v>0.67</c:v>
                </c:pt>
                <c:pt idx="883">
                  <c:v>0.69699999999999995</c:v>
                </c:pt>
                <c:pt idx="884">
                  <c:v>0.70199999999999996</c:v>
                </c:pt>
                <c:pt idx="885">
                  <c:v>0.71099999999999997</c:v>
                </c:pt>
                <c:pt idx="886">
                  <c:v>0.69</c:v>
                </c:pt>
                <c:pt idx="887">
                  <c:v>0.64900000000000002</c:v>
                </c:pt>
                <c:pt idx="888">
                  <c:v>0.63500000000000001</c:v>
                </c:pt>
                <c:pt idx="889">
                  <c:v>0.64900000000000002</c:v>
                </c:pt>
                <c:pt idx="890">
                  <c:v>0.65200000000000002</c:v>
                </c:pt>
                <c:pt idx="891">
                  <c:v>0.64600000000000002</c:v>
                </c:pt>
                <c:pt idx="892">
                  <c:v>0.64100000000000001</c:v>
                </c:pt>
                <c:pt idx="893">
                  <c:v>0.64500000000000002</c:v>
                </c:pt>
                <c:pt idx="894">
                  <c:v>0.65300000000000002</c:v>
                </c:pt>
                <c:pt idx="895">
                  <c:v>0.65500000000000003</c:v>
                </c:pt>
                <c:pt idx="896">
                  <c:v>0.66300000000000003</c:v>
                </c:pt>
                <c:pt idx="897">
                  <c:v>0.66300000000000003</c:v>
                </c:pt>
                <c:pt idx="898">
                  <c:v>0.66400000000000003</c:v>
                </c:pt>
                <c:pt idx="899">
                  <c:v>0.64500000000000002</c:v>
                </c:pt>
                <c:pt idx="900">
                  <c:v>0.65</c:v>
                </c:pt>
                <c:pt idx="901">
                  <c:v>0.68600000000000005</c:v>
                </c:pt>
                <c:pt idx="902">
                  <c:v>0.69599999999999995</c:v>
                </c:pt>
                <c:pt idx="903">
                  <c:v>0.71799999999999997</c:v>
                </c:pt>
                <c:pt idx="904">
                  <c:v>0.69899999999999995</c:v>
                </c:pt>
                <c:pt idx="905">
                  <c:v>0.67800000000000005</c:v>
                </c:pt>
                <c:pt idx="906">
                  <c:v>0.68600000000000005</c:v>
                </c:pt>
                <c:pt idx="907">
                  <c:v>0.71799999999999997</c:v>
                </c:pt>
                <c:pt idx="908">
                  <c:v>0.73699999999999999</c:v>
                </c:pt>
                <c:pt idx="909">
                  <c:v>0.73299999999999998</c:v>
                </c:pt>
                <c:pt idx="910">
                  <c:v>0.72099999999999997</c:v>
                </c:pt>
                <c:pt idx="911">
                  <c:v>0.75</c:v>
                </c:pt>
                <c:pt idx="912">
                  <c:v>0.77800000000000002</c:v>
                </c:pt>
                <c:pt idx="913">
                  <c:v>0.79700000000000004</c:v>
                </c:pt>
                <c:pt idx="914">
                  <c:v>0.80200000000000005</c:v>
                </c:pt>
                <c:pt idx="915">
                  <c:v>0.81299999999999994</c:v>
                </c:pt>
                <c:pt idx="916">
                  <c:v>0.78200000000000003</c:v>
                </c:pt>
                <c:pt idx="917">
                  <c:v>0.78600000000000003</c:v>
                </c:pt>
                <c:pt idx="918">
                  <c:v>0.77200000000000002</c:v>
                </c:pt>
                <c:pt idx="919">
                  <c:v>0.78900000000000003</c:v>
                </c:pt>
                <c:pt idx="920">
                  <c:v>0.80600000000000005</c:v>
                </c:pt>
                <c:pt idx="921">
                  <c:v>0.80900000000000005</c:v>
                </c:pt>
                <c:pt idx="922">
                  <c:v>0.83099999999999996</c:v>
                </c:pt>
                <c:pt idx="923">
                  <c:v>0.81100000000000005</c:v>
                </c:pt>
                <c:pt idx="924">
                  <c:v>0.77900000000000003</c:v>
                </c:pt>
                <c:pt idx="925">
                  <c:v>0.76700000000000002</c:v>
                </c:pt>
                <c:pt idx="926">
                  <c:v>0.75700000000000001</c:v>
                </c:pt>
                <c:pt idx="927">
                  <c:v>0.76600000000000001</c:v>
                </c:pt>
                <c:pt idx="928">
                  <c:v>0.81399999999999995</c:v>
                </c:pt>
                <c:pt idx="929">
                  <c:v>0.82399999999999995</c:v>
                </c:pt>
                <c:pt idx="930">
                  <c:v>0.83</c:v>
                </c:pt>
                <c:pt idx="931">
                  <c:v>0.82299999999999995</c:v>
                </c:pt>
                <c:pt idx="932">
                  <c:v>0.84599999999999997</c:v>
                </c:pt>
                <c:pt idx="933">
                  <c:v>0.84699999999999998</c:v>
                </c:pt>
                <c:pt idx="934">
                  <c:v>0.86099999999999999</c:v>
                </c:pt>
                <c:pt idx="935">
                  <c:v>0.86199999999999999</c:v>
                </c:pt>
                <c:pt idx="936">
                  <c:v>0.879</c:v>
                </c:pt>
                <c:pt idx="937">
                  <c:v>0.86299999999999999</c:v>
                </c:pt>
                <c:pt idx="938">
                  <c:v>0.876</c:v>
                </c:pt>
                <c:pt idx="939">
                  <c:v>0.84699999999999998</c:v>
                </c:pt>
                <c:pt idx="940">
                  <c:v>0.85699999999999998</c:v>
                </c:pt>
                <c:pt idx="941">
                  <c:v>0.84699999999999998</c:v>
                </c:pt>
                <c:pt idx="942">
                  <c:v>0.84499999999999997</c:v>
                </c:pt>
                <c:pt idx="943">
                  <c:v>0.86499999999999999</c:v>
                </c:pt>
                <c:pt idx="944">
                  <c:v>0.88900000000000001</c:v>
                </c:pt>
                <c:pt idx="945">
                  <c:v>0.88100000000000001</c:v>
                </c:pt>
                <c:pt idx="946">
                  <c:v>0.89</c:v>
                </c:pt>
                <c:pt idx="947">
                  <c:v>0.89800000000000002</c:v>
                </c:pt>
                <c:pt idx="948">
                  <c:v>0.90700000000000003</c:v>
                </c:pt>
                <c:pt idx="949">
                  <c:v>0.91100000000000003</c:v>
                </c:pt>
                <c:pt idx="950">
                  <c:v>0.90900000000000003</c:v>
                </c:pt>
                <c:pt idx="951">
                  <c:v>0.91100000000000003</c:v>
                </c:pt>
                <c:pt idx="952">
                  <c:v>0.92800000000000005</c:v>
                </c:pt>
                <c:pt idx="953">
                  <c:v>0.92700000000000005</c:v>
                </c:pt>
                <c:pt idx="954">
                  <c:v>0.94899999999999995</c:v>
                </c:pt>
                <c:pt idx="955">
                  <c:v>0.93899999999999995</c:v>
                </c:pt>
                <c:pt idx="956">
                  <c:v>0.92700000000000005</c:v>
                </c:pt>
                <c:pt idx="957">
                  <c:v>0.95199999999999996</c:v>
                </c:pt>
                <c:pt idx="958">
                  <c:v>0.95399999999999996</c:v>
                </c:pt>
                <c:pt idx="959">
                  <c:v>0.95199999999999996</c:v>
                </c:pt>
                <c:pt idx="960">
                  <c:v>0.97799999999999998</c:v>
                </c:pt>
                <c:pt idx="961">
                  <c:v>0.995</c:v>
                </c:pt>
                <c:pt idx="962">
                  <c:v>0.97</c:v>
                </c:pt>
                <c:pt idx="963">
                  <c:v>0.96899999999999997</c:v>
                </c:pt>
                <c:pt idx="964">
                  <c:v>0.98199999999999998</c:v>
                </c:pt>
                <c:pt idx="965">
                  <c:v>0.98099999999999998</c:v>
                </c:pt>
                <c:pt idx="966">
                  <c:v>0.97799999999999998</c:v>
                </c:pt>
                <c:pt idx="967">
                  <c:v>0.95799999999999996</c:v>
                </c:pt>
                <c:pt idx="968">
                  <c:v>0.95499999999999996</c:v>
                </c:pt>
                <c:pt idx="969">
                  <c:v>0.95</c:v>
                </c:pt>
                <c:pt idx="970">
                  <c:v>0.94799999999999995</c:v>
                </c:pt>
                <c:pt idx="971">
                  <c:v>0.97</c:v>
                </c:pt>
                <c:pt idx="972">
                  <c:v>0.96299999999999997</c:v>
                </c:pt>
                <c:pt idx="973">
                  <c:v>0.99</c:v>
                </c:pt>
                <c:pt idx="974">
                  <c:v>1.0169999999999999</c:v>
                </c:pt>
                <c:pt idx="975">
                  <c:v>0.98099999999999998</c:v>
                </c:pt>
                <c:pt idx="976">
                  <c:v>1.016</c:v>
                </c:pt>
                <c:pt idx="977">
                  <c:v>1.0169999999999999</c:v>
                </c:pt>
                <c:pt idx="978">
                  <c:v>1.0429999999999999</c:v>
                </c:pt>
                <c:pt idx="979">
                  <c:v>1.028</c:v>
                </c:pt>
                <c:pt idx="980">
                  <c:v>1.056</c:v>
                </c:pt>
                <c:pt idx="981">
                  <c:v>1.04</c:v>
                </c:pt>
                <c:pt idx="982">
                  <c:v>1.0660000000000001</c:v>
                </c:pt>
                <c:pt idx="983">
                  <c:v>1.0780000000000001</c:v>
                </c:pt>
                <c:pt idx="984">
                  <c:v>1.0489999999999999</c:v>
                </c:pt>
                <c:pt idx="985">
                  <c:v>1.06</c:v>
                </c:pt>
                <c:pt idx="986">
                  <c:v>1.0509999999999999</c:v>
                </c:pt>
                <c:pt idx="987">
                  <c:v>0.98599999999999999</c:v>
                </c:pt>
                <c:pt idx="988">
                  <c:v>0.97299999999999998</c:v>
                </c:pt>
                <c:pt idx="989">
                  <c:v>1.008</c:v>
                </c:pt>
                <c:pt idx="990">
                  <c:v>0.995</c:v>
                </c:pt>
                <c:pt idx="991">
                  <c:v>1.004</c:v>
                </c:pt>
                <c:pt idx="992">
                  <c:v>1.0229999999999999</c:v>
                </c:pt>
                <c:pt idx="993">
                  <c:v>1.0109999999999999</c:v>
                </c:pt>
                <c:pt idx="994">
                  <c:v>0.97599999999999998</c:v>
                </c:pt>
                <c:pt idx="995">
                  <c:v>0.97199999999999998</c:v>
                </c:pt>
                <c:pt idx="996">
                  <c:v>0.97799999999999998</c:v>
                </c:pt>
                <c:pt idx="997">
                  <c:v>0.97799999999999998</c:v>
                </c:pt>
                <c:pt idx="998">
                  <c:v>0.94599999999999995</c:v>
                </c:pt>
                <c:pt idx="999">
                  <c:v>0.94799999999999995</c:v>
                </c:pt>
                <c:pt idx="1000">
                  <c:v>0.93700000000000006</c:v>
                </c:pt>
                <c:pt idx="1001">
                  <c:v>0.93200000000000005</c:v>
                </c:pt>
                <c:pt idx="1002">
                  <c:v>0.93</c:v>
                </c:pt>
                <c:pt idx="1003">
                  <c:v>0.93300000000000005</c:v>
                </c:pt>
                <c:pt idx="1004">
                  <c:v>0.92500000000000004</c:v>
                </c:pt>
                <c:pt idx="1005">
                  <c:v>0.89500000000000002</c:v>
                </c:pt>
                <c:pt idx="1006">
                  <c:v>0.89900000000000002</c:v>
                </c:pt>
                <c:pt idx="1007">
                  <c:v>0.88400000000000001</c:v>
                </c:pt>
                <c:pt idx="1008">
                  <c:v>0.879</c:v>
                </c:pt>
                <c:pt idx="1009">
                  <c:v>0.871</c:v>
                </c:pt>
                <c:pt idx="1010">
                  <c:v>0.88100000000000001</c:v>
                </c:pt>
                <c:pt idx="1011">
                  <c:v>0.91100000000000003</c:v>
                </c:pt>
                <c:pt idx="1012">
                  <c:v>0.89600000000000002</c:v>
                </c:pt>
                <c:pt idx="1013">
                  <c:v>0.88</c:v>
                </c:pt>
                <c:pt idx="1014">
                  <c:v>0.88400000000000001</c:v>
                </c:pt>
                <c:pt idx="1015">
                  <c:v>0.876</c:v>
                </c:pt>
                <c:pt idx="1016">
                  <c:v>0.877</c:v>
                </c:pt>
                <c:pt idx="1017">
                  <c:v>0.872</c:v>
                </c:pt>
                <c:pt idx="1018">
                  <c:v>0.86699999999999999</c:v>
                </c:pt>
                <c:pt idx="1019">
                  <c:v>0.86799999999999999</c:v>
                </c:pt>
                <c:pt idx="1020">
                  <c:v>0.86</c:v>
                </c:pt>
                <c:pt idx="1021">
                  <c:v>0.87</c:v>
                </c:pt>
                <c:pt idx="1022">
                  <c:v>0.88</c:v>
                </c:pt>
                <c:pt idx="1023">
                  <c:v>0.88100000000000001</c:v>
                </c:pt>
                <c:pt idx="1024">
                  <c:v>0.876</c:v>
                </c:pt>
                <c:pt idx="1025">
                  <c:v>0.89300000000000002</c:v>
                </c:pt>
                <c:pt idx="1026">
                  <c:v>0.92600000000000005</c:v>
                </c:pt>
                <c:pt idx="1027">
                  <c:v>0.92500000000000004</c:v>
                </c:pt>
                <c:pt idx="1028">
                  <c:v>0.91900000000000004</c:v>
                </c:pt>
                <c:pt idx="1029">
                  <c:v>0.92700000000000005</c:v>
                </c:pt>
                <c:pt idx="1030">
                  <c:v>0.94099999999999995</c:v>
                </c:pt>
                <c:pt idx="1031">
                  <c:v>0.96799999999999997</c:v>
                </c:pt>
                <c:pt idx="1032">
                  <c:v>0.96</c:v>
                </c:pt>
                <c:pt idx="1033">
                  <c:v>0.93700000000000006</c:v>
                </c:pt>
                <c:pt idx="1034">
                  <c:v>0.93899999999999995</c:v>
                </c:pt>
                <c:pt idx="1035">
                  <c:v>0.91800000000000004</c:v>
                </c:pt>
                <c:pt idx="1036">
                  <c:v>0.91300000000000003</c:v>
                </c:pt>
                <c:pt idx="1037">
                  <c:v>0.89400000000000002</c:v>
                </c:pt>
                <c:pt idx="1038">
                  <c:v>0.91400000000000003</c:v>
                </c:pt>
                <c:pt idx="1039">
                  <c:v>0.90100000000000002</c:v>
                </c:pt>
                <c:pt idx="1040">
                  <c:v>0.85799999999999998</c:v>
                </c:pt>
                <c:pt idx="1041">
                  <c:v>0.871</c:v>
                </c:pt>
                <c:pt idx="1042">
                  <c:v>0.86799999999999999</c:v>
                </c:pt>
                <c:pt idx="1043">
                  <c:v>0.88100000000000001</c:v>
                </c:pt>
                <c:pt idx="1044">
                  <c:v>0.871</c:v>
                </c:pt>
                <c:pt idx="1045">
                  <c:v>0.86</c:v>
                </c:pt>
                <c:pt idx="1046">
                  <c:v>0.88100000000000001</c:v>
                </c:pt>
                <c:pt idx="1047">
                  <c:v>0.872</c:v>
                </c:pt>
                <c:pt idx="1048">
                  <c:v>0.877</c:v>
                </c:pt>
                <c:pt idx="1049">
                  <c:v>0.873</c:v>
                </c:pt>
                <c:pt idx="1050">
                  <c:v>0.873</c:v>
                </c:pt>
                <c:pt idx="1051">
                  <c:v>0.89200000000000002</c:v>
                </c:pt>
                <c:pt idx="1052">
                  <c:v>0.86399999999999999</c:v>
                </c:pt>
                <c:pt idx="1053">
                  <c:v>0.88700000000000001</c:v>
                </c:pt>
                <c:pt idx="1054">
                  <c:v>0.876</c:v>
                </c:pt>
                <c:pt idx="1055">
                  <c:v>0.89500000000000002</c:v>
                </c:pt>
                <c:pt idx="1056">
                  <c:v>0.89300000000000002</c:v>
                </c:pt>
                <c:pt idx="1057">
                  <c:v>0.88400000000000001</c:v>
                </c:pt>
                <c:pt idx="1058">
                  <c:v>0.89800000000000002</c:v>
                </c:pt>
                <c:pt idx="1059">
                  <c:v>0.88</c:v>
                </c:pt>
                <c:pt idx="1060">
                  <c:v>0.89200000000000002</c:v>
                </c:pt>
                <c:pt idx="1061">
                  <c:v>0.89600000000000002</c:v>
                </c:pt>
                <c:pt idx="1062">
                  <c:v>0.89500000000000002</c:v>
                </c:pt>
                <c:pt idx="1063">
                  <c:v>0.879</c:v>
                </c:pt>
                <c:pt idx="1064">
                  <c:v>0.90600000000000003</c:v>
                </c:pt>
                <c:pt idx="1065">
                  <c:v>0.92200000000000004</c:v>
                </c:pt>
                <c:pt idx="1066">
                  <c:v>1.01</c:v>
                </c:pt>
                <c:pt idx="1067">
                  <c:v>0.99</c:v>
                </c:pt>
                <c:pt idx="1068">
                  <c:v>1.0209999999999999</c:v>
                </c:pt>
                <c:pt idx="1069">
                  <c:v>1.006</c:v>
                </c:pt>
                <c:pt idx="1070">
                  <c:v>0.98399999999999999</c:v>
                </c:pt>
                <c:pt idx="1071">
                  <c:v>1.0369999999999999</c:v>
                </c:pt>
                <c:pt idx="1072">
                  <c:v>0.96399999999999997</c:v>
                </c:pt>
                <c:pt idx="1073">
                  <c:v>0.94199999999999995</c:v>
                </c:pt>
                <c:pt idx="1074">
                  <c:v>0.94299999999999995</c:v>
                </c:pt>
                <c:pt idx="1075">
                  <c:v>0.92200000000000004</c:v>
                </c:pt>
                <c:pt idx="1076">
                  <c:v>0.95299999999999996</c:v>
                </c:pt>
                <c:pt idx="1077">
                  <c:v>0.91300000000000003</c:v>
                </c:pt>
                <c:pt idx="1078">
                  <c:v>0.84699999999999998</c:v>
                </c:pt>
                <c:pt idx="1079">
                  <c:v>0.94</c:v>
                </c:pt>
                <c:pt idx="1080">
                  <c:v>0.96699999999999997</c:v>
                </c:pt>
                <c:pt idx="1081">
                  <c:v>1.0189999999999999</c:v>
                </c:pt>
                <c:pt idx="1082">
                  <c:v>1.0049999999999999</c:v>
                </c:pt>
                <c:pt idx="1083">
                  <c:v>1.0409999999999999</c:v>
                </c:pt>
                <c:pt idx="1084">
                  <c:v>1.0329999999999999</c:v>
                </c:pt>
                <c:pt idx="1085">
                  <c:v>1.079</c:v>
                </c:pt>
                <c:pt idx="1086">
                  <c:v>1.083</c:v>
                </c:pt>
                <c:pt idx="1087">
                  <c:v>1.0609999999999999</c:v>
                </c:pt>
                <c:pt idx="1088">
                  <c:v>1.0529999999999999</c:v>
                </c:pt>
                <c:pt idx="1089">
                  <c:v>1.028</c:v>
                </c:pt>
                <c:pt idx="1090">
                  <c:v>0.99099999999999999</c:v>
                </c:pt>
                <c:pt idx="1091">
                  <c:v>0.996</c:v>
                </c:pt>
                <c:pt idx="1092">
                  <c:v>1.0109999999999999</c:v>
                </c:pt>
                <c:pt idx="1093">
                  <c:v>0.96899999999999997</c:v>
                </c:pt>
                <c:pt idx="1094">
                  <c:v>0.96499999999999997</c:v>
                </c:pt>
                <c:pt idx="1095">
                  <c:v>0.96899999999999997</c:v>
                </c:pt>
                <c:pt idx="1096">
                  <c:v>1.008</c:v>
                </c:pt>
                <c:pt idx="1097">
                  <c:v>1.0089999999999999</c:v>
                </c:pt>
                <c:pt idx="1098">
                  <c:v>1.008</c:v>
                </c:pt>
                <c:pt idx="1099">
                  <c:v>1.004</c:v>
                </c:pt>
                <c:pt idx="1100">
                  <c:v>1.038</c:v>
                </c:pt>
                <c:pt idx="1101">
                  <c:v>1.056</c:v>
                </c:pt>
                <c:pt idx="1102">
                  <c:v>1.034</c:v>
                </c:pt>
                <c:pt idx="1103">
                  <c:v>1.0489999999999999</c:v>
                </c:pt>
                <c:pt idx="1104">
                  <c:v>1.012</c:v>
                </c:pt>
                <c:pt idx="1105">
                  <c:v>0.98499999999999999</c:v>
                </c:pt>
                <c:pt idx="1106">
                  <c:v>0.94099999999999995</c:v>
                </c:pt>
                <c:pt idx="1107">
                  <c:v>0.97199999999999998</c:v>
                </c:pt>
                <c:pt idx="1108">
                  <c:v>0.98099999999999998</c:v>
                </c:pt>
                <c:pt idx="1109">
                  <c:v>0.96199999999999997</c:v>
                </c:pt>
                <c:pt idx="1110">
                  <c:v>0.94</c:v>
                </c:pt>
                <c:pt idx="1111">
                  <c:v>0.94799999999999995</c:v>
                </c:pt>
                <c:pt idx="1112">
                  <c:v>0.95299999999999996</c:v>
                </c:pt>
                <c:pt idx="1113">
                  <c:v>0.95699999999999996</c:v>
                </c:pt>
                <c:pt idx="1114">
                  <c:v>0.96599999999999997</c:v>
                </c:pt>
                <c:pt idx="1115">
                  <c:v>0.97399999999999998</c:v>
                </c:pt>
                <c:pt idx="1116">
                  <c:v>0.95599999999999996</c:v>
                </c:pt>
                <c:pt idx="1117">
                  <c:v>0.96899999999999997</c:v>
                </c:pt>
                <c:pt idx="1118">
                  <c:v>0.97</c:v>
                </c:pt>
                <c:pt idx="1119">
                  <c:v>0.95899999999999996</c:v>
                </c:pt>
                <c:pt idx="1120">
                  <c:v>0.99299999999999999</c:v>
                </c:pt>
                <c:pt idx="1121">
                  <c:v>1.002</c:v>
                </c:pt>
                <c:pt idx="1122">
                  <c:v>0.98899999999999999</c:v>
                </c:pt>
                <c:pt idx="1123">
                  <c:v>1.014</c:v>
                </c:pt>
                <c:pt idx="1124">
                  <c:v>1.036</c:v>
                </c:pt>
                <c:pt idx="1125">
                  <c:v>1.028</c:v>
                </c:pt>
                <c:pt idx="1126">
                  <c:v>1.018</c:v>
                </c:pt>
                <c:pt idx="1127">
                  <c:v>1.0069999999999999</c:v>
                </c:pt>
                <c:pt idx="1128">
                  <c:v>1.032</c:v>
                </c:pt>
                <c:pt idx="1129">
                  <c:v>1.05</c:v>
                </c:pt>
                <c:pt idx="1130">
                  <c:v>1.0609999999999999</c:v>
                </c:pt>
                <c:pt idx="1131">
                  <c:v>1.0720000000000001</c:v>
                </c:pt>
                <c:pt idx="1132">
                  <c:v>1.079</c:v>
                </c:pt>
                <c:pt idx="1133">
                  <c:v>1.093</c:v>
                </c:pt>
                <c:pt idx="1134">
                  <c:v>1.095</c:v>
                </c:pt>
                <c:pt idx="1135">
                  <c:v>1.089</c:v>
                </c:pt>
                <c:pt idx="1136">
                  <c:v>1.071</c:v>
                </c:pt>
                <c:pt idx="1137">
                  <c:v>1.0589999999999999</c:v>
                </c:pt>
                <c:pt idx="1138">
                  <c:v>1.073</c:v>
                </c:pt>
                <c:pt idx="1139">
                  <c:v>1.093</c:v>
                </c:pt>
                <c:pt idx="1140">
                  <c:v>1.1000000000000001</c:v>
                </c:pt>
                <c:pt idx="1141">
                  <c:v>1.0980000000000001</c:v>
                </c:pt>
                <c:pt idx="1142">
                  <c:v>1.119</c:v>
                </c:pt>
                <c:pt idx="1143">
                  <c:v>1.1279999999999999</c:v>
                </c:pt>
                <c:pt idx="1144">
                  <c:v>1.1220000000000001</c:v>
                </c:pt>
                <c:pt idx="1145">
                  <c:v>1.157</c:v>
                </c:pt>
                <c:pt idx="1146">
                  <c:v>1.141</c:v>
                </c:pt>
                <c:pt idx="1147">
                  <c:v>1.1499999999999999</c:v>
                </c:pt>
                <c:pt idx="1148">
                  <c:v>1.181</c:v>
                </c:pt>
                <c:pt idx="1149">
                  <c:v>1.135</c:v>
                </c:pt>
                <c:pt idx="1150">
                  <c:v>1.147</c:v>
                </c:pt>
                <c:pt idx="1151">
                  <c:v>1.159</c:v>
                </c:pt>
                <c:pt idx="1152">
                  <c:v>1.129</c:v>
                </c:pt>
                <c:pt idx="1153">
                  <c:v>1.1220000000000001</c:v>
                </c:pt>
                <c:pt idx="1154">
                  <c:v>1.069</c:v>
                </c:pt>
                <c:pt idx="1155">
                  <c:v>1.077</c:v>
                </c:pt>
                <c:pt idx="1156">
                  <c:v>1.113</c:v>
                </c:pt>
                <c:pt idx="1157">
                  <c:v>1.113</c:v>
                </c:pt>
                <c:pt idx="1158">
                  <c:v>1.087</c:v>
                </c:pt>
                <c:pt idx="1159">
                  <c:v>1.0580000000000001</c:v>
                </c:pt>
                <c:pt idx="1160">
                  <c:v>1.07</c:v>
                </c:pt>
                <c:pt idx="1161">
                  <c:v>1.0509999999999999</c:v>
                </c:pt>
                <c:pt idx="1162">
                  <c:v>0.99</c:v>
                </c:pt>
                <c:pt idx="1163">
                  <c:v>0.98799999999999999</c:v>
                </c:pt>
                <c:pt idx="1164">
                  <c:v>0.97899999999999998</c:v>
                </c:pt>
                <c:pt idx="1165">
                  <c:v>0.95899999999999996</c:v>
                </c:pt>
                <c:pt idx="1166">
                  <c:v>0.98</c:v>
                </c:pt>
                <c:pt idx="1167">
                  <c:v>0.96899999999999997</c:v>
                </c:pt>
                <c:pt idx="1168">
                  <c:v>0.97199999999999998</c:v>
                </c:pt>
                <c:pt idx="1169">
                  <c:v>0.93700000000000006</c:v>
                </c:pt>
                <c:pt idx="1170">
                  <c:v>0.95899999999999996</c:v>
                </c:pt>
                <c:pt idx="1171">
                  <c:v>0.95899999999999996</c:v>
                </c:pt>
                <c:pt idx="1172">
                  <c:v>0.95699999999999996</c:v>
                </c:pt>
                <c:pt idx="1173">
                  <c:v>0.90800000000000003</c:v>
                </c:pt>
                <c:pt idx="1174">
                  <c:v>0.90800000000000003</c:v>
                </c:pt>
                <c:pt idx="1175">
                  <c:v>0.876</c:v>
                </c:pt>
                <c:pt idx="1176">
                  <c:v>0.879</c:v>
                </c:pt>
                <c:pt idx="1177">
                  <c:v>0.88</c:v>
                </c:pt>
                <c:pt idx="1178">
                  <c:v>0.9</c:v>
                </c:pt>
                <c:pt idx="1179">
                  <c:v>0.90300000000000002</c:v>
                </c:pt>
                <c:pt idx="1180">
                  <c:v>0.88900000000000001</c:v>
                </c:pt>
                <c:pt idx="1181">
                  <c:v>0.88500000000000001</c:v>
                </c:pt>
                <c:pt idx="1182">
                  <c:v>0.878</c:v>
                </c:pt>
                <c:pt idx="1183">
                  <c:v>0.876</c:v>
                </c:pt>
                <c:pt idx="1184">
                  <c:v>0.88400000000000001</c:v>
                </c:pt>
                <c:pt idx="1185">
                  <c:v>0.88700000000000001</c:v>
                </c:pt>
                <c:pt idx="1186">
                  <c:v>0.84</c:v>
                </c:pt>
                <c:pt idx="1187">
                  <c:v>0.8</c:v>
                </c:pt>
                <c:pt idx="1188">
                  <c:v>0.78700000000000003</c:v>
                </c:pt>
                <c:pt idx="1189">
                  <c:v>0.79</c:v>
                </c:pt>
                <c:pt idx="1190">
                  <c:v>0.81899999999999995</c:v>
                </c:pt>
                <c:pt idx="1191">
                  <c:v>0.82399999999999995</c:v>
                </c:pt>
                <c:pt idx="1192">
                  <c:v>0.79900000000000004</c:v>
                </c:pt>
                <c:pt idx="1193">
                  <c:v>0.79</c:v>
                </c:pt>
                <c:pt idx="1194">
                  <c:v>0.81</c:v>
                </c:pt>
                <c:pt idx="1195">
                  <c:v>0.79300000000000004</c:v>
                </c:pt>
                <c:pt idx="1196">
                  <c:v>0.78400000000000003</c:v>
                </c:pt>
                <c:pt idx="1197">
                  <c:v>0.79600000000000004</c:v>
                </c:pt>
                <c:pt idx="1198">
                  <c:v>0.80300000000000005</c:v>
                </c:pt>
                <c:pt idx="1199">
                  <c:v>0.81299999999999994</c:v>
                </c:pt>
                <c:pt idx="1200">
                  <c:v>0.84099999999999997</c:v>
                </c:pt>
                <c:pt idx="1201">
                  <c:v>0.83199999999999996</c:v>
                </c:pt>
                <c:pt idx="1202">
                  <c:v>0.80300000000000005</c:v>
                </c:pt>
                <c:pt idx="1203">
                  <c:v>0.82399999999999995</c:v>
                </c:pt>
                <c:pt idx="1204">
                  <c:v>0.82899999999999996</c:v>
                </c:pt>
                <c:pt idx="1205">
                  <c:v>0.81699999999999995</c:v>
                </c:pt>
                <c:pt idx="1206">
                  <c:v>0.83299999999999996</c:v>
                </c:pt>
                <c:pt idx="1207">
                  <c:v>0.82</c:v>
                </c:pt>
                <c:pt idx="1208">
                  <c:v>0.82899999999999996</c:v>
                </c:pt>
                <c:pt idx="1209">
                  <c:v>0.84699999999999998</c:v>
                </c:pt>
                <c:pt idx="1210">
                  <c:v>0.85899999999999999</c:v>
                </c:pt>
                <c:pt idx="1211">
                  <c:v>0.84099999999999997</c:v>
                </c:pt>
                <c:pt idx="1212">
                  <c:v>0.88</c:v>
                </c:pt>
                <c:pt idx="1213">
                  <c:v>0.86</c:v>
                </c:pt>
                <c:pt idx="1214">
                  <c:v>0.86199999999999999</c:v>
                </c:pt>
                <c:pt idx="1215">
                  <c:v>0.81200000000000006</c:v>
                </c:pt>
                <c:pt idx="1216">
                  <c:v>0.80300000000000005</c:v>
                </c:pt>
                <c:pt idx="1217">
                  <c:v>0.82099999999999995</c:v>
                </c:pt>
                <c:pt idx="1218">
                  <c:v>0.81899999999999995</c:v>
                </c:pt>
                <c:pt idx="1219">
                  <c:v>0.83899999999999997</c:v>
                </c:pt>
                <c:pt idx="1220">
                  <c:v>0.85399999999999998</c:v>
                </c:pt>
                <c:pt idx="1221">
                  <c:v>0.84</c:v>
                </c:pt>
                <c:pt idx="1222">
                  <c:v>0.84099999999999997</c:v>
                </c:pt>
                <c:pt idx="1223">
                  <c:v>0.85799999999999998</c:v>
                </c:pt>
                <c:pt idx="1224">
                  <c:v>0.873</c:v>
                </c:pt>
                <c:pt idx="1225">
                  <c:v>0.91900000000000004</c:v>
                </c:pt>
                <c:pt idx="1226">
                  <c:v>0.91500000000000004</c:v>
                </c:pt>
                <c:pt idx="1227">
                  <c:v>0.90400000000000003</c:v>
                </c:pt>
                <c:pt idx="1228">
                  <c:v>0.88800000000000001</c:v>
                </c:pt>
                <c:pt idx="1229">
                  <c:v>0.88800000000000001</c:v>
                </c:pt>
                <c:pt idx="1230">
                  <c:v>0.84599999999999997</c:v>
                </c:pt>
                <c:pt idx="1231">
                  <c:v>0.83499999999999996</c:v>
                </c:pt>
                <c:pt idx="1232">
                  <c:v>0.83699999999999997</c:v>
                </c:pt>
                <c:pt idx="1233">
                  <c:v>0.86199999999999999</c:v>
                </c:pt>
                <c:pt idx="1234">
                  <c:v>0.877</c:v>
                </c:pt>
                <c:pt idx="1235">
                  <c:v>0.89200000000000002</c:v>
                </c:pt>
                <c:pt idx="1236">
                  <c:v>0.89600000000000002</c:v>
                </c:pt>
                <c:pt idx="1237">
                  <c:v>0.88</c:v>
                </c:pt>
                <c:pt idx="1238">
                  <c:v>0.89500000000000002</c:v>
                </c:pt>
                <c:pt idx="1239">
                  <c:v>0.91600000000000004</c:v>
                </c:pt>
                <c:pt idx="1240">
                  <c:v>0.90100000000000002</c:v>
                </c:pt>
                <c:pt idx="1241">
                  <c:v>0.9</c:v>
                </c:pt>
                <c:pt idx="1242">
                  <c:v>0.92900000000000005</c:v>
                </c:pt>
                <c:pt idx="1243">
                  <c:v>0.91</c:v>
                </c:pt>
                <c:pt idx="1244">
                  <c:v>0.90600000000000003</c:v>
                </c:pt>
                <c:pt idx="1245">
                  <c:v>0.93300000000000005</c:v>
                </c:pt>
                <c:pt idx="1246">
                  <c:v>0.9</c:v>
                </c:pt>
                <c:pt idx="1247">
                  <c:v>0.85099999999999998</c:v>
                </c:pt>
                <c:pt idx="1248">
                  <c:v>0.86</c:v>
                </c:pt>
                <c:pt idx="1249">
                  <c:v>0.89700000000000002</c:v>
                </c:pt>
                <c:pt idx="1250">
                  <c:v>0.89700000000000002</c:v>
                </c:pt>
                <c:pt idx="1251">
                  <c:v>0.872</c:v>
                </c:pt>
                <c:pt idx="1252">
                  <c:v>0.88300000000000001</c:v>
                </c:pt>
                <c:pt idx="1253">
                  <c:v>0.875</c:v>
                </c:pt>
                <c:pt idx="1254">
                  <c:v>0.85399999999999998</c:v>
                </c:pt>
                <c:pt idx="1255">
                  <c:v>0.84099999999999997</c:v>
                </c:pt>
                <c:pt idx="1256">
                  <c:v>0.83499999999999996</c:v>
                </c:pt>
                <c:pt idx="1257">
                  <c:v>0.80800000000000005</c:v>
                </c:pt>
                <c:pt idx="1258">
                  <c:v>0.78600000000000003</c:v>
                </c:pt>
                <c:pt idx="1259">
                  <c:v>0.77</c:v>
                </c:pt>
                <c:pt idx="1260">
                  <c:v>0.79500000000000004</c:v>
                </c:pt>
                <c:pt idx="1261">
                  <c:v>0.77400000000000002</c:v>
                </c:pt>
                <c:pt idx="1262">
                  <c:v>0.79700000000000004</c:v>
                </c:pt>
                <c:pt idx="1263">
                  <c:v>0.79600000000000004</c:v>
                </c:pt>
                <c:pt idx="1264">
                  <c:v>0.79500000000000004</c:v>
                </c:pt>
                <c:pt idx="1265">
                  <c:v>0.80200000000000005</c:v>
                </c:pt>
                <c:pt idx="1266">
                  <c:v>0.79</c:v>
                </c:pt>
                <c:pt idx="1267">
                  <c:v>0.77600000000000002</c:v>
                </c:pt>
                <c:pt idx="1268">
                  <c:v>0.82199999999999995</c:v>
                </c:pt>
                <c:pt idx="1269">
                  <c:v>0.82499999999999996</c:v>
                </c:pt>
                <c:pt idx="1270">
                  <c:v>0.81200000000000006</c:v>
                </c:pt>
                <c:pt idx="1271">
                  <c:v>0.82799999999999996</c:v>
                </c:pt>
                <c:pt idx="1272">
                  <c:v>0.82599999999999996</c:v>
                </c:pt>
                <c:pt idx="1273">
                  <c:v>0.81899999999999995</c:v>
                </c:pt>
                <c:pt idx="1274">
                  <c:v>0.81799999999999995</c:v>
                </c:pt>
                <c:pt idx="1275">
                  <c:v>0.85399999999999998</c:v>
                </c:pt>
                <c:pt idx="1276">
                  <c:v>0.86699999999999999</c:v>
                </c:pt>
                <c:pt idx="1277">
                  <c:v>0.84399999999999997</c:v>
                </c:pt>
                <c:pt idx="1278">
                  <c:v>0.84299999999999997</c:v>
                </c:pt>
                <c:pt idx="1279">
                  <c:v>0.80900000000000005</c:v>
                </c:pt>
                <c:pt idx="1280">
                  <c:v>0.84899999999999998</c:v>
                </c:pt>
                <c:pt idx="1281">
                  <c:v>0.85499999999999998</c:v>
                </c:pt>
                <c:pt idx="1282">
                  <c:v>0.872</c:v>
                </c:pt>
                <c:pt idx="1283">
                  <c:v>0.88800000000000001</c:v>
                </c:pt>
                <c:pt idx="1284">
                  <c:v>0.874</c:v>
                </c:pt>
                <c:pt idx="1285">
                  <c:v>0.90100000000000002</c:v>
                </c:pt>
                <c:pt idx="1286">
                  <c:v>0.90100000000000002</c:v>
                </c:pt>
                <c:pt idx="1287">
                  <c:v>0.93200000000000005</c:v>
                </c:pt>
                <c:pt idx="1288">
                  <c:v>0.95299999999999996</c:v>
                </c:pt>
                <c:pt idx="1289">
                  <c:v>0.95</c:v>
                </c:pt>
                <c:pt idx="1290">
                  <c:v>0.90900000000000003</c:v>
                </c:pt>
                <c:pt idx="1291">
                  <c:v>0.93700000000000006</c:v>
                </c:pt>
                <c:pt idx="1292">
                  <c:v>0.89500000000000002</c:v>
                </c:pt>
                <c:pt idx="1293">
                  <c:v>0.88800000000000001</c:v>
                </c:pt>
                <c:pt idx="1294">
                  <c:v>0.90300000000000002</c:v>
                </c:pt>
                <c:pt idx="1295">
                  <c:v>0.92400000000000004</c:v>
                </c:pt>
                <c:pt idx="1296">
                  <c:v>0.92100000000000004</c:v>
                </c:pt>
                <c:pt idx="1297">
                  <c:v>0.93300000000000005</c:v>
                </c:pt>
                <c:pt idx="1298">
                  <c:v>0.95</c:v>
                </c:pt>
                <c:pt idx="1299">
                  <c:v>0.93899999999999995</c:v>
                </c:pt>
                <c:pt idx="1300">
                  <c:v>0.93</c:v>
                </c:pt>
                <c:pt idx="1301">
                  <c:v>0.95599999999999996</c:v>
                </c:pt>
                <c:pt idx="1302">
                  <c:v>0.98699999999999999</c:v>
                </c:pt>
                <c:pt idx="1303">
                  <c:v>0.98199999999999998</c:v>
                </c:pt>
                <c:pt idx="1304">
                  <c:v>0.99399999999999999</c:v>
                </c:pt>
                <c:pt idx="1305">
                  <c:v>0.93700000000000006</c:v>
                </c:pt>
                <c:pt idx="1306">
                  <c:v>0.93500000000000005</c:v>
                </c:pt>
                <c:pt idx="1307">
                  <c:v>0.91100000000000003</c:v>
                </c:pt>
                <c:pt idx="1308">
                  <c:v>0.89500000000000002</c:v>
                </c:pt>
                <c:pt idx="1309">
                  <c:v>0.88700000000000001</c:v>
                </c:pt>
                <c:pt idx="1310">
                  <c:v>0.84199999999999997</c:v>
                </c:pt>
                <c:pt idx="1311">
                  <c:v>0.82299999999999995</c:v>
                </c:pt>
                <c:pt idx="1312">
                  <c:v>0.751</c:v>
                </c:pt>
                <c:pt idx="1313">
                  <c:v>0.72799999999999998</c:v>
                </c:pt>
                <c:pt idx="1314">
                  <c:v>0.72</c:v>
                </c:pt>
                <c:pt idx="1315">
                  <c:v>0.71799999999999997</c:v>
                </c:pt>
                <c:pt idx="1316">
                  <c:v>0.72599999999999998</c:v>
                </c:pt>
                <c:pt idx="1317">
                  <c:v>0.74399999999999999</c:v>
                </c:pt>
                <c:pt idx="1318">
                  <c:v>0.75600000000000001</c:v>
                </c:pt>
                <c:pt idx="1319">
                  <c:v>0.77400000000000002</c:v>
                </c:pt>
                <c:pt idx="1320">
                  <c:v>0.74199999999999999</c:v>
                </c:pt>
                <c:pt idx="1321">
                  <c:v>0.75600000000000001</c:v>
                </c:pt>
                <c:pt idx="1322">
                  <c:v>0.76200000000000001</c:v>
                </c:pt>
                <c:pt idx="1323">
                  <c:v>0.745</c:v>
                </c:pt>
                <c:pt idx="1324">
                  <c:v>0.76</c:v>
                </c:pt>
                <c:pt idx="1325">
                  <c:v>0.77300000000000002</c:v>
                </c:pt>
                <c:pt idx="1326">
                  <c:v>0.76100000000000001</c:v>
                </c:pt>
                <c:pt idx="1327">
                  <c:v>0.77100000000000002</c:v>
                </c:pt>
                <c:pt idx="1328">
                  <c:v>0.78900000000000003</c:v>
                </c:pt>
                <c:pt idx="1329">
                  <c:v>0.79</c:v>
                </c:pt>
                <c:pt idx="1330">
                  <c:v>0.78500000000000003</c:v>
                </c:pt>
                <c:pt idx="1331">
                  <c:v>0.78100000000000003</c:v>
                </c:pt>
                <c:pt idx="1332">
                  <c:v>0.78300000000000003</c:v>
                </c:pt>
                <c:pt idx="1333">
                  <c:v>0.78900000000000003</c:v>
                </c:pt>
                <c:pt idx="1334">
                  <c:v>0.80600000000000005</c:v>
                </c:pt>
                <c:pt idx="1335">
                  <c:v>0.82099999999999995</c:v>
                </c:pt>
                <c:pt idx="1336">
                  <c:v>0.83099999999999996</c:v>
                </c:pt>
                <c:pt idx="1337">
                  <c:v>0.84199999999999997</c:v>
                </c:pt>
                <c:pt idx="1338">
                  <c:v>0.80900000000000005</c:v>
                </c:pt>
                <c:pt idx="1339">
                  <c:v>0.79500000000000004</c:v>
                </c:pt>
                <c:pt idx="1340">
                  <c:v>0.78</c:v>
                </c:pt>
                <c:pt idx="1341">
                  <c:v>0.82799999999999996</c:v>
                </c:pt>
                <c:pt idx="1342">
                  <c:v>0.84399999999999997</c:v>
                </c:pt>
                <c:pt idx="1343">
                  <c:v>0.82599999999999996</c:v>
                </c:pt>
                <c:pt idx="1344">
                  <c:v>0.82499999999999996</c:v>
                </c:pt>
                <c:pt idx="1345">
                  <c:v>0.85799999999999998</c:v>
                </c:pt>
                <c:pt idx="1346">
                  <c:v>0.83699999999999997</c:v>
                </c:pt>
                <c:pt idx="1347">
                  <c:v>0.86599999999999999</c:v>
                </c:pt>
                <c:pt idx="1348">
                  <c:v>0.84199999999999997</c:v>
                </c:pt>
                <c:pt idx="1349">
                  <c:v>0.82699999999999996</c:v>
                </c:pt>
                <c:pt idx="1350">
                  <c:v>0.82199999999999995</c:v>
                </c:pt>
                <c:pt idx="1351">
                  <c:v>0.79400000000000004</c:v>
                </c:pt>
                <c:pt idx="1352">
                  <c:v>0.80600000000000005</c:v>
                </c:pt>
                <c:pt idx="1353">
                  <c:v>0.78800000000000003</c:v>
                </c:pt>
                <c:pt idx="1354">
                  <c:v>0.80800000000000005</c:v>
                </c:pt>
                <c:pt idx="1355">
                  <c:v>0.81699999999999995</c:v>
                </c:pt>
                <c:pt idx="1356">
                  <c:v>0.80400000000000005</c:v>
                </c:pt>
                <c:pt idx="1357">
                  <c:v>0.79600000000000004</c:v>
                </c:pt>
                <c:pt idx="1358">
                  <c:v>0.72299999999999998</c:v>
                </c:pt>
                <c:pt idx="1359">
                  <c:v>0.71799999999999997</c:v>
                </c:pt>
                <c:pt idx="1360">
                  <c:v>0.66400000000000003</c:v>
                </c:pt>
                <c:pt idx="1361">
                  <c:v>0.67700000000000005</c:v>
                </c:pt>
                <c:pt idx="1362">
                  <c:v>0.68</c:v>
                </c:pt>
                <c:pt idx="1363">
                  <c:v>0.71499999999999997</c:v>
                </c:pt>
                <c:pt idx="1364">
                  <c:v>0.71599999999999997</c:v>
                </c:pt>
                <c:pt idx="1365">
                  <c:v>0.71799999999999997</c:v>
                </c:pt>
                <c:pt idx="1366">
                  <c:v>0.73699999999999999</c:v>
                </c:pt>
                <c:pt idx="1367">
                  <c:v>0.746</c:v>
                </c:pt>
                <c:pt idx="1368">
                  <c:v>0.74299999999999999</c:v>
                </c:pt>
                <c:pt idx="1369">
                  <c:v>0.73099999999999998</c:v>
                </c:pt>
                <c:pt idx="1370">
                  <c:v>0.76200000000000001</c:v>
                </c:pt>
                <c:pt idx="1371">
                  <c:v>0.77100000000000002</c:v>
                </c:pt>
                <c:pt idx="1372">
                  <c:v>0.77500000000000002</c:v>
                </c:pt>
                <c:pt idx="1373">
                  <c:v>0.79800000000000004</c:v>
                </c:pt>
                <c:pt idx="1374">
                  <c:v>0.80900000000000005</c:v>
                </c:pt>
                <c:pt idx="1375">
                  <c:v>0.82199999999999995</c:v>
                </c:pt>
                <c:pt idx="1376">
                  <c:v>0.85399999999999998</c:v>
                </c:pt>
                <c:pt idx="1377">
                  <c:v>0.82499999999999996</c:v>
                </c:pt>
                <c:pt idx="1378">
                  <c:v>0.83899999999999997</c:v>
                </c:pt>
                <c:pt idx="1379">
                  <c:v>0.88400000000000001</c:v>
                </c:pt>
                <c:pt idx="1380">
                  <c:v>0.86899999999999999</c:v>
                </c:pt>
                <c:pt idx="1381">
                  <c:v>0.89200000000000002</c:v>
                </c:pt>
                <c:pt idx="1382">
                  <c:v>0.85299999999999998</c:v>
                </c:pt>
                <c:pt idx="1383">
                  <c:v>0.86699999999999999</c:v>
                </c:pt>
                <c:pt idx="1384">
                  <c:v>0.89800000000000002</c:v>
                </c:pt>
                <c:pt idx="1385">
                  <c:v>0.88400000000000001</c:v>
                </c:pt>
                <c:pt idx="1386">
                  <c:v>0.89500000000000002</c:v>
                </c:pt>
                <c:pt idx="1387">
                  <c:v>0.81200000000000006</c:v>
                </c:pt>
                <c:pt idx="1388">
                  <c:v>0.79300000000000004</c:v>
                </c:pt>
                <c:pt idx="1389">
                  <c:v>0.78100000000000003</c:v>
                </c:pt>
                <c:pt idx="1390">
                  <c:v>0.77800000000000002</c:v>
                </c:pt>
                <c:pt idx="1391">
                  <c:v>0.749</c:v>
                </c:pt>
                <c:pt idx="1392">
                  <c:v>0.73099999999999998</c:v>
                </c:pt>
                <c:pt idx="1393">
                  <c:v>0.69299999999999995</c:v>
                </c:pt>
                <c:pt idx="1394">
                  <c:v>0.67500000000000004</c:v>
                </c:pt>
                <c:pt idx="1395">
                  <c:v>0.68</c:v>
                </c:pt>
                <c:pt idx="1396">
                  <c:v>0.69599999999999995</c:v>
                </c:pt>
                <c:pt idx="1397">
                  <c:v>0.74299999999999999</c:v>
                </c:pt>
                <c:pt idx="1398">
                  <c:v>0.76100000000000001</c:v>
                </c:pt>
                <c:pt idx="1399">
                  <c:v>0.77900000000000003</c:v>
                </c:pt>
                <c:pt idx="1400">
                  <c:v>0.747</c:v>
                </c:pt>
                <c:pt idx="1401">
                  <c:v>0.746</c:v>
                </c:pt>
                <c:pt idx="1402">
                  <c:v>0.79800000000000004</c:v>
                </c:pt>
                <c:pt idx="1403">
                  <c:v>0.81299999999999994</c:v>
                </c:pt>
                <c:pt idx="1404">
                  <c:v>0.78400000000000003</c:v>
                </c:pt>
                <c:pt idx="1405">
                  <c:v>0.78</c:v>
                </c:pt>
                <c:pt idx="1406">
                  <c:v>0.75600000000000001</c:v>
                </c:pt>
                <c:pt idx="1407">
                  <c:v>0.73499999999999999</c:v>
                </c:pt>
                <c:pt idx="1408">
                  <c:v>0.76200000000000001</c:v>
                </c:pt>
                <c:pt idx="1409">
                  <c:v>0.78400000000000003</c:v>
                </c:pt>
                <c:pt idx="1410">
                  <c:v>0.79900000000000004</c:v>
                </c:pt>
                <c:pt idx="1411">
                  <c:v>0.82099999999999995</c:v>
                </c:pt>
                <c:pt idx="1412">
                  <c:v>0.83499999999999996</c:v>
                </c:pt>
                <c:pt idx="1413">
                  <c:v>0.83099999999999996</c:v>
                </c:pt>
                <c:pt idx="1414">
                  <c:v>0.84799999999999998</c:v>
                </c:pt>
                <c:pt idx="1415">
                  <c:v>0.84299999999999997</c:v>
                </c:pt>
                <c:pt idx="1416">
                  <c:v>0.83499999999999996</c:v>
                </c:pt>
                <c:pt idx="1417">
                  <c:v>0.84399999999999997</c:v>
                </c:pt>
                <c:pt idx="1418">
                  <c:v>0.79900000000000004</c:v>
                </c:pt>
                <c:pt idx="1419">
                  <c:v>0.755</c:v>
                </c:pt>
                <c:pt idx="1420">
                  <c:v>0.77100000000000002</c:v>
                </c:pt>
                <c:pt idx="1421">
                  <c:v>0.76600000000000001</c:v>
                </c:pt>
                <c:pt idx="1422">
                  <c:v>0.74099999999999999</c:v>
                </c:pt>
                <c:pt idx="1423">
                  <c:v>0.69099999999999995</c:v>
                </c:pt>
                <c:pt idx="1424">
                  <c:v>0.65500000000000003</c:v>
                </c:pt>
                <c:pt idx="1425">
                  <c:v>0.68600000000000005</c:v>
                </c:pt>
                <c:pt idx="1426">
                  <c:v>0.67200000000000004</c:v>
                </c:pt>
                <c:pt idx="1427">
                  <c:v>0.66300000000000003</c:v>
                </c:pt>
                <c:pt idx="1428">
                  <c:v>0.70699999999999996</c:v>
                </c:pt>
                <c:pt idx="1429">
                  <c:v>0.70799999999999996</c:v>
                </c:pt>
                <c:pt idx="1430">
                  <c:v>0.72099999999999997</c:v>
                </c:pt>
                <c:pt idx="1431">
                  <c:v>0.68500000000000005</c:v>
                </c:pt>
                <c:pt idx="1432">
                  <c:v>0.7</c:v>
                </c:pt>
                <c:pt idx="1433">
                  <c:v>0.70199999999999996</c:v>
                </c:pt>
                <c:pt idx="1434">
                  <c:v>0.68899999999999995</c:v>
                </c:pt>
                <c:pt idx="1435">
                  <c:v>0.64</c:v>
                </c:pt>
                <c:pt idx="1436">
                  <c:v>0.65300000000000002</c:v>
                </c:pt>
                <c:pt idx="1437">
                  <c:v>0.65500000000000003</c:v>
                </c:pt>
                <c:pt idx="1438">
                  <c:v>0.68100000000000005</c:v>
                </c:pt>
                <c:pt idx="1439">
                  <c:v>0.7</c:v>
                </c:pt>
                <c:pt idx="1440">
                  <c:v>0.72099999999999997</c:v>
                </c:pt>
                <c:pt idx="1441">
                  <c:v>0.71299999999999997</c:v>
                </c:pt>
                <c:pt idx="1442">
                  <c:v>0.7</c:v>
                </c:pt>
                <c:pt idx="1443">
                  <c:v>0.71499999999999997</c:v>
                </c:pt>
                <c:pt idx="1444">
                  <c:v>0.755</c:v>
                </c:pt>
                <c:pt idx="1445">
                  <c:v>0.749</c:v>
                </c:pt>
                <c:pt idx="1446">
                  <c:v>0.77200000000000002</c:v>
                </c:pt>
                <c:pt idx="1447">
                  <c:v>0.753</c:v>
                </c:pt>
                <c:pt idx="1448">
                  <c:v>0.79500000000000004</c:v>
                </c:pt>
                <c:pt idx="1449">
                  <c:v>0.80500000000000005</c:v>
                </c:pt>
                <c:pt idx="1450">
                  <c:v>0.77500000000000002</c:v>
                </c:pt>
                <c:pt idx="1451">
                  <c:v>0.76200000000000001</c:v>
                </c:pt>
                <c:pt idx="1452">
                  <c:v>0.75</c:v>
                </c:pt>
                <c:pt idx="1453">
                  <c:v>0.72699999999999998</c:v>
                </c:pt>
                <c:pt idx="1454">
                  <c:v>0.70499999999999996</c:v>
                </c:pt>
                <c:pt idx="1455">
                  <c:v>0.72899999999999998</c:v>
                </c:pt>
                <c:pt idx="1456">
                  <c:v>0.71399999999999997</c:v>
                </c:pt>
                <c:pt idx="1457">
                  <c:v>0.61499999999999999</c:v>
                </c:pt>
                <c:pt idx="1458">
                  <c:v>0.61299999999999999</c:v>
                </c:pt>
                <c:pt idx="1459">
                  <c:v>0.63</c:v>
                </c:pt>
                <c:pt idx="1460">
                  <c:v>0.64900000000000002</c:v>
                </c:pt>
                <c:pt idx="1461">
                  <c:v>0.64200000000000002</c:v>
                </c:pt>
                <c:pt idx="1462">
                  <c:v>0.63900000000000001</c:v>
                </c:pt>
                <c:pt idx="1463">
                  <c:v>0.64600000000000002</c:v>
                </c:pt>
                <c:pt idx="1464">
                  <c:v>0.68500000000000005</c:v>
                </c:pt>
                <c:pt idx="1465">
                  <c:v>0.70299999999999996</c:v>
                </c:pt>
                <c:pt idx="1466">
                  <c:v>0.66800000000000004</c:v>
                </c:pt>
                <c:pt idx="1467">
                  <c:v>0.71499999999999997</c:v>
                </c:pt>
                <c:pt idx="1468">
                  <c:v>0.69099999999999995</c:v>
                </c:pt>
                <c:pt idx="1469">
                  <c:v>0.71799999999999997</c:v>
                </c:pt>
                <c:pt idx="1470">
                  <c:v>0.69499999999999995</c:v>
                </c:pt>
                <c:pt idx="1471">
                  <c:v>0.61199999999999999</c:v>
                </c:pt>
                <c:pt idx="1472">
                  <c:v>0.56499999999999995</c:v>
                </c:pt>
                <c:pt idx="1473">
                  <c:v>0.51400000000000001</c:v>
                </c:pt>
                <c:pt idx="1474">
                  <c:v>0.52500000000000002</c:v>
                </c:pt>
                <c:pt idx="1475">
                  <c:v>0.51900000000000002</c:v>
                </c:pt>
                <c:pt idx="1476">
                  <c:v>0.51600000000000001</c:v>
                </c:pt>
                <c:pt idx="1477">
                  <c:v>0.48199999999999998</c:v>
                </c:pt>
                <c:pt idx="1478">
                  <c:v>0.53</c:v>
                </c:pt>
                <c:pt idx="1479">
                  <c:v>0.50900000000000001</c:v>
                </c:pt>
                <c:pt idx="1480">
                  <c:v>0.50600000000000001</c:v>
                </c:pt>
                <c:pt idx="1481">
                  <c:v>0.48599999999999999</c:v>
                </c:pt>
                <c:pt idx="1482">
                  <c:v>0.41799999999999998</c:v>
                </c:pt>
                <c:pt idx="1483">
                  <c:v>0.39300000000000002</c:v>
                </c:pt>
                <c:pt idx="1484">
                  <c:v>0.378</c:v>
                </c:pt>
                <c:pt idx="1485">
                  <c:v>0.38400000000000001</c:v>
                </c:pt>
                <c:pt idx="1486">
                  <c:v>0.41</c:v>
                </c:pt>
                <c:pt idx="1487">
                  <c:v>0.39900000000000002</c:v>
                </c:pt>
                <c:pt idx="1488">
                  <c:v>0.43</c:v>
                </c:pt>
                <c:pt idx="1489">
                  <c:v>0.45800000000000002</c:v>
                </c:pt>
                <c:pt idx="1490">
                  <c:v>0.43099999999999999</c:v>
                </c:pt>
                <c:pt idx="1491">
                  <c:v>0.41799999999999998</c:v>
                </c:pt>
                <c:pt idx="1492">
                  <c:v>0.41699999999999998</c:v>
                </c:pt>
                <c:pt idx="1493">
                  <c:v>0.42799999999999999</c:v>
                </c:pt>
                <c:pt idx="1494">
                  <c:v>0.41599999999999998</c:v>
                </c:pt>
                <c:pt idx="1495">
                  <c:v>0.39400000000000002</c:v>
                </c:pt>
                <c:pt idx="1496">
                  <c:v>0.34300000000000003</c:v>
                </c:pt>
                <c:pt idx="1497">
                  <c:v>0.33500000000000002</c:v>
                </c:pt>
                <c:pt idx="1498">
                  <c:v>0.29099999999999998</c:v>
                </c:pt>
                <c:pt idx="1499">
                  <c:v>0.28399999999999997</c:v>
                </c:pt>
                <c:pt idx="1500">
                  <c:v>0.249</c:v>
                </c:pt>
                <c:pt idx="1501">
                  <c:v>0.26900000000000002</c:v>
                </c:pt>
                <c:pt idx="1502">
                  <c:v>0.25900000000000001</c:v>
                </c:pt>
                <c:pt idx="1503">
                  <c:v>0.25700000000000001</c:v>
                </c:pt>
                <c:pt idx="1504">
                  <c:v>0.27500000000000002</c:v>
                </c:pt>
                <c:pt idx="1505">
                  <c:v>0.28000000000000003</c:v>
                </c:pt>
                <c:pt idx="1506">
                  <c:v>0.317</c:v>
                </c:pt>
                <c:pt idx="1507">
                  <c:v>0.34300000000000003</c:v>
                </c:pt>
                <c:pt idx="1508">
                  <c:v>0.36099999999999999</c:v>
                </c:pt>
                <c:pt idx="1509">
                  <c:v>0.35799999999999998</c:v>
                </c:pt>
                <c:pt idx="1510">
                  <c:v>0.34899999999999998</c:v>
                </c:pt>
                <c:pt idx="1511">
                  <c:v>0.39300000000000002</c:v>
                </c:pt>
                <c:pt idx="1512">
                  <c:v>0.38200000000000001</c:v>
                </c:pt>
                <c:pt idx="1513">
                  <c:v>0.34699999999999998</c:v>
                </c:pt>
                <c:pt idx="1514">
                  <c:v>0.38900000000000001</c:v>
                </c:pt>
                <c:pt idx="1515">
                  <c:v>0.313</c:v>
                </c:pt>
                <c:pt idx="1516">
                  <c:v>0.25700000000000001</c:v>
                </c:pt>
                <c:pt idx="1517">
                  <c:v>0.255</c:v>
                </c:pt>
                <c:pt idx="1518">
                  <c:v>0.29299999999999998</c:v>
                </c:pt>
                <c:pt idx="1519">
                  <c:v>0.29599999999999999</c:v>
                </c:pt>
                <c:pt idx="1520">
                  <c:v>0.28999999999999998</c:v>
                </c:pt>
                <c:pt idx="1521">
                  <c:v>0.312</c:v>
                </c:pt>
                <c:pt idx="1522">
                  <c:v>0.26700000000000002</c:v>
                </c:pt>
                <c:pt idx="1523">
                  <c:v>0.27800000000000002</c:v>
                </c:pt>
                <c:pt idx="1524">
                  <c:v>0.29899999999999999</c:v>
                </c:pt>
                <c:pt idx="1525">
                  <c:v>0.27400000000000002</c:v>
                </c:pt>
                <c:pt idx="1526">
                  <c:v>0.27100000000000002</c:v>
                </c:pt>
                <c:pt idx="1527">
                  <c:v>0.27</c:v>
                </c:pt>
                <c:pt idx="1528">
                  <c:v>0.28499999999999998</c:v>
                </c:pt>
                <c:pt idx="1529">
                  <c:v>0.308</c:v>
                </c:pt>
                <c:pt idx="1530">
                  <c:v>0.27700000000000002</c:v>
                </c:pt>
                <c:pt idx="1531">
                  <c:v>0.30199999999999999</c:v>
                </c:pt>
                <c:pt idx="1532">
                  <c:v>0.32300000000000001</c:v>
                </c:pt>
                <c:pt idx="1533">
                  <c:v>0.27800000000000002</c:v>
                </c:pt>
                <c:pt idx="1534">
                  <c:v>0.25900000000000001</c:v>
                </c:pt>
                <c:pt idx="1535">
                  <c:v>0.27</c:v>
                </c:pt>
                <c:pt idx="1536">
                  <c:v>0.25600000000000001</c:v>
                </c:pt>
                <c:pt idx="1537">
                  <c:v>0.26400000000000001</c:v>
                </c:pt>
                <c:pt idx="1538">
                  <c:v>0.30199999999999999</c:v>
                </c:pt>
                <c:pt idx="1539">
                  <c:v>0.312</c:v>
                </c:pt>
                <c:pt idx="1540">
                  <c:v>0.28699999999999998</c:v>
                </c:pt>
                <c:pt idx="1541">
                  <c:v>0.32500000000000001</c:v>
                </c:pt>
                <c:pt idx="1542">
                  <c:v>0.33</c:v>
                </c:pt>
                <c:pt idx="1543">
                  <c:v>0.29899999999999999</c:v>
                </c:pt>
                <c:pt idx="1544">
                  <c:v>0.27600000000000002</c:v>
                </c:pt>
                <c:pt idx="1545">
                  <c:v>0.315</c:v>
                </c:pt>
                <c:pt idx="1546">
                  <c:v>0.29599999999999999</c:v>
                </c:pt>
                <c:pt idx="1547">
                  <c:v>0.32900000000000001</c:v>
                </c:pt>
                <c:pt idx="1548">
                  <c:v>0.33200000000000002</c:v>
                </c:pt>
                <c:pt idx="1549">
                  <c:v>0.36399999999999999</c:v>
                </c:pt>
                <c:pt idx="1550">
                  <c:v>0.36499999999999999</c:v>
                </c:pt>
                <c:pt idx="1551">
                  <c:v>0.35799999999999998</c:v>
                </c:pt>
                <c:pt idx="1552">
                  <c:v>0.32900000000000001</c:v>
                </c:pt>
                <c:pt idx="1553">
                  <c:v>0.31900000000000001</c:v>
                </c:pt>
                <c:pt idx="1554">
                  <c:v>0.33100000000000002</c:v>
                </c:pt>
                <c:pt idx="1555">
                  <c:v>0.32</c:v>
                </c:pt>
                <c:pt idx="1556">
                  <c:v>0.29399999999999998</c:v>
                </c:pt>
                <c:pt idx="1557">
                  <c:v>0.312</c:v>
                </c:pt>
                <c:pt idx="1558">
                  <c:v>0.31</c:v>
                </c:pt>
                <c:pt idx="1559">
                  <c:v>0.26600000000000001</c:v>
                </c:pt>
                <c:pt idx="1560">
                  <c:v>0.28499999999999998</c:v>
                </c:pt>
                <c:pt idx="1561">
                  <c:v>0.29099999999999998</c:v>
                </c:pt>
                <c:pt idx="1562">
                  <c:v>0.26200000000000001</c:v>
                </c:pt>
                <c:pt idx="1563">
                  <c:v>0.29499999999999998</c:v>
                </c:pt>
                <c:pt idx="1564">
                  <c:v>0.33900000000000002</c:v>
                </c:pt>
                <c:pt idx="1565">
                  <c:v>0.34200000000000003</c:v>
                </c:pt>
                <c:pt idx="1566">
                  <c:v>0.39100000000000001</c:v>
                </c:pt>
                <c:pt idx="1567">
                  <c:v>0.377</c:v>
                </c:pt>
                <c:pt idx="1568">
                  <c:v>0.38900000000000001</c:v>
                </c:pt>
                <c:pt idx="1569">
                  <c:v>0.39800000000000002</c:v>
                </c:pt>
                <c:pt idx="1570">
                  <c:v>0.42</c:v>
                </c:pt>
                <c:pt idx="1571">
                  <c:v>0.51</c:v>
                </c:pt>
                <c:pt idx="1572">
                  <c:v>0.48899999999999999</c:v>
                </c:pt>
                <c:pt idx="1573">
                  <c:v>0.49</c:v>
                </c:pt>
                <c:pt idx="1574">
                  <c:v>0.48499999999999999</c:v>
                </c:pt>
                <c:pt idx="1575">
                  <c:v>0.45600000000000002</c:v>
                </c:pt>
                <c:pt idx="1576">
                  <c:v>0.44700000000000001</c:v>
                </c:pt>
                <c:pt idx="1577">
                  <c:v>0.46899999999999997</c:v>
                </c:pt>
                <c:pt idx="1578">
                  <c:v>0.45300000000000001</c:v>
                </c:pt>
                <c:pt idx="1579">
                  <c:v>0.46400000000000002</c:v>
                </c:pt>
                <c:pt idx="1580">
                  <c:v>0.47599999999999998</c:v>
                </c:pt>
                <c:pt idx="1581">
                  <c:v>0.48499999999999999</c:v>
                </c:pt>
                <c:pt idx="1582">
                  <c:v>0.48699999999999999</c:v>
                </c:pt>
                <c:pt idx="1583">
                  <c:v>0.52</c:v>
                </c:pt>
                <c:pt idx="1584">
                  <c:v>0.49</c:v>
                </c:pt>
                <c:pt idx="1585">
                  <c:v>0.53300000000000003</c:v>
                </c:pt>
                <c:pt idx="1586">
                  <c:v>0.55500000000000005</c:v>
                </c:pt>
                <c:pt idx="1587">
                  <c:v>0.53100000000000003</c:v>
                </c:pt>
                <c:pt idx="1588">
                  <c:v>0.57399999999999995</c:v>
                </c:pt>
                <c:pt idx="1589">
                  <c:v>0.57099999999999995</c:v>
                </c:pt>
                <c:pt idx="1590">
                  <c:v>0.52200000000000002</c:v>
                </c:pt>
                <c:pt idx="1591">
                  <c:v>0.54700000000000004</c:v>
                </c:pt>
                <c:pt idx="1592">
                  <c:v>0.57799999999999996</c:v>
                </c:pt>
                <c:pt idx="1593">
                  <c:v>0.56299999999999994</c:v>
                </c:pt>
                <c:pt idx="1594">
                  <c:v>0.55100000000000005</c:v>
                </c:pt>
                <c:pt idx="1595">
                  <c:v>0.57099999999999995</c:v>
                </c:pt>
                <c:pt idx="1596">
                  <c:v>0.58299999999999996</c:v>
                </c:pt>
                <c:pt idx="1597">
                  <c:v>0.54600000000000004</c:v>
                </c:pt>
                <c:pt idx="1598">
                  <c:v>0.56499999999999995</c:v>
                </c:pt>
                <c:pt idx="1599">
                  <c:v>0.52200000000000002</c:v>
                </c:pt>
                <c:pt idx="1600">
                  <c:v>0.53300000000000003</c:v>
                </c:pt>
                <c:pt idx="1601">
                  <c:v>0.53</c:v>
                </c:pt>
                <c:pt idx="1602">
                  <c:v>0.51300000000000001</c:v>
                </c:pt>
                <c:pt idx="1603">
                  <c:v>0.53</c:v>
                </c:pt>
                <c:pt idx="1604">
                  <c:v>0.55200000000000005</c:v>
                </c:pt>
                <c:pt idx="1605">
                  <c:v>0.55400000000000005</c:v>
                </c:pt>
                <c:pt idx="1606">
                  <c:v>0.60399999999999998</c:v>
                </c:pt>
                <c:pt idx="1607">
                  <c:v>0.59399999999999997</c:v>
                </c:pt>
                <c:pt idx="1608">
                  <c:v>0.625</c:v>
                </c:pt>
                <c:pt idx="1609">
                  <c:v>0.64300000000000002</c:v>
                </c:pt>
                <c:pt idx="1610">
                  <c:v>0.628</c:v>
                </c:pt>
                <c:pt idx="1611">
                  <c:v>0.60899999999999999</c:v>
                </c:pt>
                <c:pt idx="1612">
                  <c:v>0.67300000000000004</c:v>
                </c:pt>
                <c:pt idx="1613">
                  <c:v>0.64900000000000002</c:v>
                </c:pt>
                <c:pt idx="1614">
                  <c:v>0.60399999999999998</c:v>
                </c:pt>
                <c:pt idx="1615">
                  <c:v>0.59899999999999998</c:v>
                </c:pt>
                <c:pt idx="1616">
                  <c:v>0.58399999999999996</c:v>
                </c:pt>
                <c:pt idx="1617">
                  <c:v>0.54200000000000004</c:v>
                </c:pt>
                <c:pt idx="1618">
                  <c:v>0.55900000000000005</c:v>
                </c:pt>
                <c:pt idx="1619">
                  <c:v>0.52</c:v>
                </c:pt>
                <c:pt idx="1620">
                  <c:v>0.53600000000000003</c:v>
                </c:pt>
                <c:pt idx="1621">
                  <c:v>0.54100000000000004</c:v>
                </c:pt>
                <c:pt idx="1622">
                  <c:v>0.54300000000000004</c:v>
                </c:pt>
                <c:pt idx="1623">
                  <c:v>0.54600000000000004</c:v>
                </c:pt>
                <c:pt idx="1624">
                  <c:v>0.48899999999999999</c:v>
                </c:pt>
                <c:pt idx="1625">
                  <c:v>0.50900000000000001</c:v>
                </c:pt>
                <c:pt idx="1626">
                  <c:v>0.51</c:v>
                </c:pt>
                <c:pt idx="1627">
                  <c:v>0.51100000000000001</c:v>
                </c:pt>
                <c:pt idx="1628">
                  <c:v>0.499</c:v>
                </c:pt>
                <c:pt idx="1629">
                  <c:v>0.53100000000000003</c:v>
                </c:pt>
                <c:pt idx="1630">
                  <c:v>0.55400000000000005</c:v>
                </c:pt>
                <c:pt idx="1631">
                  <c:v>0.53900000000000003</c:v>
                </c:pt>
                <c:pt idx="1632">
                  <c:v>0.52900000000000003</c:v>
                </c:pt>
                <c:pt idx="1633">
                  <c:v>0.53800000000000003</c:v>
                </c:pt>
                <c:pt idx="1634">
                  <c:v>0.56299999999999994</c:v>
                </c:pt>
                <c:pt idx="1635">
                  <c:v>0.59599999999999997</c:v>
                </c:pt>
                <c:pt idx="1636">
                  <c:v>0.57299999999999995</c:v>
                </c:pt>
                <c:pt idx="1637">
                  <c:v>0.55000000000000004</c:v>
                </c:pt>
                <c:pt idx="1638">
                  <c:v>0.56899999999999995</c:v>
                </c:pt>
                <c:pt idx="1639">
                  <c:v>0.59299999999999997</c:v>
                </c:pt>
                <c:pt idx="1640">
                  <c:v>0.65100000000000002</c:v>
                </c:pt>
                <c:pt idx="1641">
                  <c:v>0.64700000000000002</c:v>
                </c:pt>
                <c:pt idx="1642">
                  <c:v>0.60799999999999998</c:v>
                </c:pt>
                <c:pt idx="1643">
                  <c:v>0.63400000000000001</c:v>
                </c:pt>
                <c:pt idx="1644">
                  <c:v>0.59499999999999997</c:v>
                </c:pt>
                <c:pt idx="1645">
                  <c:v>0.57199999999999995</c:v>
                </c:pt>
                <c:pt idx="1646">
                  <c:v>0.54700000000000004</c:v>
                </c:pt>
                <c:pt idx="1647">
                  <c:v>0.56499999999999995</c:v>
                </c:pt>
                <c:pt idx="1648">
                  <c:v>0.55500000000000005</c:v>
                </c:pt>
                <c:pt idx="1649">
                  <c:v>0.57399999999999995</c:v>
                </c:pt>
                <c:pt idx="1650">
                  <c:v>0.58099999999999996</c:v>
                </c:pt>
                <c:pt idx="1651">
                  <c:v>0.51500000000000001</c:v>
                </c:pt>
                <c:pt idx="1652">
                  <c:v>0.503</c:v>
                </c:pt>
                <c:pt idx="1653">
                  <c:v>0.55200000000000005</c:v>
                </c:pt>
                <c:pt idx="1654">
                  <c:v>0.53800000000000003</c:v>
                </c:pt>
                <c:pt idx="1655">
                  <c:v>0.52300000000000002</c:v>
                </c:pt>
                <c:pt idx="1656">
                  <c:v>0.55100000000000005</c:v>
                </c:pt>
                <c:pt idx="1657">
                  <c:v>0.57699999999999996</c:v>
                </c:pt>
                <c:pt idx="1658">
                  <c:v>0.56999999999999995</c:v>
                </c:pt>
                <c:pt idx="1659">
                  <c:v>0.61899999999999999</c:v>
                </c:pt>
                <c:pt idx="1660">
                  <c:v>0.621</c:v>
                </c:pt>
                <c:pt idx="1661">
                  <c:v>0.623</c:v>
                </c:pt>
                <c:pt idx="1662">
                  <c:v>0.63800000000000001</c:v>
                </c:pt>
                <c:pt idx="1663">
                  <c:v>0.60499999999999998</c:v>
                </c:pt>
                <c:pt idx="1664">
                  <c:v>0.55800000000000005</c:v>
                </c:pt>
                <c:pt idx="1665">
                  <c:v>0.63700000000000001</c:v>
                </c:pt>
                <c:pt idx="1666">
                  <c:v>0.60699999999999998</c:v>
                </c:pt>
                <c:pt idx="1667">
                  <c:v>0.61199999999999999</c:v>
                </c:pt>
                <c:pt idx="1668">
                  <c:v>0.64300000000000002</c:v>
                </c:pt>
                <c:pt idx="1669">
                  <c:v>0.66200000000000003</c:v>
                </c:pt>
                <c:pt idx="1670">
                  <c:v>0.64400000000000002</c:v>
                </c:pt>
                <c:pt idx="1671">
                  <c:v>0.65600000000000003</c:v>
                </c:pt>
                <c:pt idx="1672">
                  <c:v>0.65700000000000003</c:v>
                </c:pt>
                <c:pt idx="1673">
                  <c:v>0.69599999999999995</c:v>
                </c:pt>
                <c:pt idx="1674">
                  <c:v>0.75600000000000001</c:v>
                </c:pt>
                <c:pt idx="1675">
                  <c:v>0.75</c:v>
                </c:pt>
                <c:pt idx="1676">
                  <c:v>0.76100000000000001</c:v>
                </c:pt>
                <c:pt idx="1677">
                  <c:v>0.79</c:v>
                </c:pt>
                <c:pt idx="1678">
                  <c:v>0.79200000000000004</c:v>
                </c:pt>
                <c:pt idx="1679">
                  <c:v>0.79500000000000004</c:v>
                </c:pt>
                <c:pt idx="1680">
                  <c:v>0.80500000000000005</c:v>
                </c:pt>
                <c:pt idx="1681">
                  <c:v>0.85399999999999998</c:v>
                </c:pt>
                <c:pt idx="1682">
                  <c:v>0.86199999999999999</c:v>
                </c:pt>
                <c:pt idx="1683">
                  <c:v>0.85099999999999998</c:v>
                </c:pt>
                <c:pt idx="1684">
                  <c:v>0.84699999999999998</c:v>
                </c:pt>
                <c:pt idx="1685">
                  <c:v>0.878</c:v>
                </c:pt>
                <c:pt idx="1686">
                  <c:v>0.92100000000000004</c:v>
                </c:pt>
                <c:pt idx="1687">
                  <c:v>0.89200000000000002</c:v>
                </c:pt>
                <c:pt idx="1688">
                  <c:v>0.90600000000000003</c:v>
                </c:pt>
                <c:pt idx="1689">
                  <c:v>0.86399999999999999</c:v>
                </c:pt>
                <c:pt idx="1690">
                  <c:v>0.878</c:v>
                </c:pt>
                <c:pt idx="1691">
                  <c:v>0.92100000000000004</c:v>
                </c:pt>
                <c:pt idx="1692">
                  <c:v>0.95799999999999996</c:v>
                </c:pt>
                <c:pt idx="1693">
                  <c:v>1.0129999999999999</c:v>
                </c:pt>
                <c:pt idx="1694">
                  <c:v>0.95499999999999996</c:v>
                </c:pt>
                <c:pt idx="1695">
                  <c:v>0.97099999999999997</c:v>
                </c:pt>
                <c:pt idx="1696">
                  <c:v>0.96699999999999997</c:v>
                </c:pt>
                <c:pt idx="1697">
                  <c:v>0.93400000000000005</c:v>
                </c:pt>
                <c:pt idx="1698">
                  <c:v>0.91100000000000003</c:v>
                </c:pt>
                <c:pt idx="1699">
                  <c:v>0.90900000000000003</c:v>
                </c:pt>
                <c:pt idx="1700">
                  <c:v>0.94</c:v>
                </c:pt>
                <c:pt idx="1701">
                  <c:v>0.97199999999999998</c:v>
                </c:pt>
                <c:pt idx="1702">
                  <c:v>0.96299999999999997</c:v>
                </c:pt>
                <c:pt idx="1703">
                  <c:v>0.90500000000000003</c:v>
                </c:pt>
                <c:pt idx="1704">
                  <c:v>0.90300000000000002</c:v>
                </c:pt>
                <c:pt idx="1705">
                  <c:v>0.92800000000000005</c:v>
                </c:pt>
                <c:pt idx="1706">
                  <c:v>0.90500000000000003</c:v>
                </c:pt>
                <c:pt idx="1707">
                  <c:v>0.92200000000000004</c:v>
                </c:pt>
                <c:pt idx="1708">
                  <c:v>0.94399999999999995</c:v>
                </c:pt>
                <c:pt idx="1709">
                  <c:v>0.96499999999999997</c:v>
                </c:pt>
                <c:pt idx="1710">
                  <c:v>0.82699999999999996</c:v>
                </c:pt>
                <c:pt idx="1711">
                  <c:v>0.82399999999999995</c:v>
                </c:pt>
                <c:pt idx="1712">
                  <c:v>0.85</c:v>
                </c:pt>
                <c:pt idx="1713">
                  <c:v>0.85099999999999998</c:v>
                </c:pt>
                <c:pt idx="1714">
                  <c:v>0.83199999999999996</c:v>
                </c:pt>
                <c:pt idx="1715">
                  <c:v>0.83199999999999996</c:v>
                </c:pt>
                <c:pt idx="1716">
                  <c:v>0.83399999999999996</c:v>
                </c:pt>
                <c:pt idx="1717">
                  <c:v>0.83699999999999997</c:v>
                </c:pt>
                <c:pt idx="1718">
                  <c:v>0.86</c:v>
                </c:pt>
                <c:pt idx="1719">
                  <c:v>0.84599999999999997</c:v>
                </c:pt>
                <c:pt idx="1720">
                  <c:v>0.87</c:v>
                </c:pt>
                <c:pt idx="1721">
                  <c:v>0.878</c:v>
                </c:pt>
                <c:pt idx="1722">
                  <c:v>0.90300000000000002</c:v>
                </c:pt>
                <c:pt idx="1723">
                  <c:v>0.92200000000000004</c:v>
                </c:pt>
                <c:pt idx="1724">
                  <c:v>0.92600000000000005</c:v>
                </c:pt>
                <c:pt idx="1725">
                  <c:v>0.95</c:v>
                </c:pt>
                <c:pt idx="1726">
                  <c:v>0.95299999999999996</c:v>
                </c:pt>
                <c:pt idx="1727">
                  <c:v>0.95799999999999996</c:v>
                </c:pt>
                <c:pt idx="1728">
                  <c:v>1.0169999999999999</c:v>
                </c:pt>
                <c:pt idx="1729">
                  <c:v>0.93500000000000005</c:v>
                </c:pt>
                <c:pt idx="1730">
                  <c:v>0.94899999999999995</c:v>
                </c:pt>
                <c:pt idx="1731">
                  <c:v>0.93799999999999994</c:v>
                </c:pt>
                <c:pt idx="1732">
                  <c:v>0.92400000000000004</c:v>
                </c:pt>
                <c:pt idx="1733">
                  <c:v>0.93899999999999995</c:v>
                </c:pt>
                <c:pt idx="1734">
                  <c:v>0.88800000000000001</c:v>
                </c:pt>
                <c:pt idx="1735">
                  <c:v>0.83099999999999996</c:v>
                </c:pt>
                <c:pt idx="1736">
                  <c:v>0.82799999999999996</c:v>
                </c:pt>
                <c:pt idx="1737">
                  <c:v>0.86899999999999999</c:v>
                </c:pt>
                <c:pt idx="1738">
                  <c:v>0.89</c:v>
                </c:pt>
                <c:pt idx="1739">
                  <c:v>0.9</c:v>
                </c:pt>
                <c:pt idx="1740">
                  <c:v>0.94699999999999995</c:v>
                </c:pt>
                <c:pt idx="1741">
                  <c:v>0.97</c:v>
                </c:pt>
                <c:pt idx="1742">
                  <c:v>0.95</c:v>
                </c:pt>
                <c:pt idx="1743">
                  <c:v>0.94299999999999995</c:v>
                </c:pt>
                <c:pt idx="1744">
                  <c:v>0.93</c:v>
                </c:pt>
                <c:pt idx="1745">
                  <c:v>0.92300000000000004</c:v>
                </c:pt>
                <c:pt idx="1746">
                  <c:v>0.93799999999999994</c:v>
                </c:pt>
                <c:pt idx="1747">
                  <c:v>0.94599999999999995</c:v>
                </c:pt>
                <c:pt idx="1748">
                  <c:v>0.98799999999999999</c:v>
                </c:pt>
                <c:pt idx="1749">
                  <c:v>0.98</c:v>
                </c:pt>
                <c:pt idx="1750">
                  <c:v>0.94699999999999995</c:v>
                </c:pt>
                <c:pt idx="1751">
                  <c:v>0.995</c:v>
                </c:pt>
                <c:pt idx="1752">
                  <c:v>0.95399999999999996</c:v>
                </c:pt>
                <c:pt idx="1753">
                  <c:v>0.91400000000000003</c:v>
                </c:pt>
                <c:pt idx="1754">
                  <c:v>0.94699999999999995</c:v>
                </c:pt>
                <c:pt idx="1755">
                  <c:v>0.97</c:v>
                </c:pt>
                <c:pt idx="1756">
                  <c:v>0.97599999999999998</c:v>
                </c:pt>
                <c:pt idx="1757">
                  <c:v>0.97599999999999998</c:v>
                </c:pt>
                <c:pt idx="1758">
                  <c:v>1</c:v>
                </c:pt>
                <c:pt idx="1759">
                  <c:v>1.014</c:v>
                </c:pt>
                <c:pt idx="1760">
                  <c:v>0.99099999999999999</c:v>
                </c:pt>
                <c:pt idx="1761">
                  <c:v>0.98399999999999999</c:v>
                </c:pt>
                <c:pt idx="1762">
                  <c:v>1.0089999999999999</c:v>
                </c:pt>
                <c:pt idx="1763">
                  <c:v>1.0269999999999999</c:v>
                </c:pt>
                <c:pt idx="1764">
                  <c:v>1.0229999999999999</c:v>
                </c:pt>
                <c:pt idx="1765">
                  <c:v>1.1100000000000001</c:v>
                </c:pt>
                <c:pt idx="1766">
                  <c:v>1.073</c:v>
                </c:pt>
                <c:pt idx="1767">
                  <c:v>1.004</c:v>
                </c:pt>
                <c:pt idx="1768">
                  <c:v>0.98299999999999998</c:v>
                </c:pt>
                <c:pt idx="1769">
                  <c:v>1.008</c:v>
                </c:pt>
                <c:pt idx="1770">
                  <c:v>1.02</c:v>
                </c:pt>
                <c:pt idx="1771">
                  <c:v>1.026</c:v>
                </c:pt>
                <c:pt idx="1772">
                  <c:v>1.006</c:v>
                </c:pt>
                <c:pt idx="1773">
                  <c:v>1.002</c:v>
                </c:pt>
                <c:pt idx="1774">
                  <c:v>1.018</c:v>
                </c:pt>
                <c:pt idx="1775">
                  <c:v>1.1040000000000001</c:v>
                </c:pt>
                <c:pt idx="1776">
                  <c:v>1.089</c:v>
                </c:pt>
                <c:pt idx="1777">
                  <c:v>1.095</c:v>
                </c:pt>
                <c:pt idx="1778">
                  <c:v>1.0369999999999999</c:v>
                </c:pt>
                <c:pt idx="1779">
                  <c:v>1.034</c:v>
                </c:pt>
                <c:pt idx="1780">
                  <c:v>1.046</c:v>
                </c:pt>
                <c:pt idx="1781">
                  <c:v>1.016</c:v>
                </c:pt>
                <c:pt idx="1782">
                  <c:v>0.98899999999999999</c:v>
                </c:pt>
                <c:pt idx="1783">
                  <c:v>0.93100000000000005</c:v>
                </c:pt>
                <c:pt idx="1784">
                  <c:v>0.93899999999999995</c:v>
                </c:pt>
                <c:pt idx="1785">
                  <c:v>0.95499999999999996</c:v>
                </c:pt>
                <c:pt idx="1786">
                  <c:v>0.98</c:v>
                </c:pt>
                <c:pt idx="1787">
                  <c:v>0.97799999999999998</c:v>
                </c:pt>
                <c:pt idx="1788">
                  <c:v>0.98</c:v>
                </c:pt>
                <c:pt idx="1789">
                  <c:v>0.97599999999999998</c:v>
                </c:pt>
                <c:pt idx="1790">
                  <c:v>0.96899999999999997</c:v>
                </c:pt>
                <c:pt idx="1791">
                  <c:v>0.96899999999999997</c:v>
                </c:pt>
                <c:pt idx="1792">
                  <c:v>1.0129999999999999</c:v>
                </c:pt>
                <c:pt idx="1793">
                  <c:v>1.0109999999999999</c:v>
                </c:pt>
                <c:pt idx="1794">
                  <c:v>1.0449999999999999</c:v>
                </c:pt>
                <c:pt idx="1795">
                  <c:v>1.0760000000000001</c:v>
                </c:pt>
                <c:pt idx="1796">
                  <c:v>1.0269999999999999</c:v>
                </c:pt>
                <c:pt idx="1797">
                  <c:v>0.96699999999999997</c:v>
                </c:pt>
                <c:pt idx="1798">
                  <c:v>0.998</c:v>
                </c:pt>
                <c:pt idx="1799">
                  <c:v>1.0109999999999999</c:v>
                </c:pt>
                <c:pt idx="1800">
                  <c:v>1.0389999999999999</c:v>
                </c:pt>
                <c:pt idx="1801">
                  <c:v>1.0309999999999999</c:v>
                </c:pt>
                <c:pt idx="1802">
                  <c:v>1.054</c:v>
                </c:pt>
                <c:pt idx="1803">
                  <c:v>1.008</c:v>
                </c:pt>
                <c:pt idx="1804">
                  <c:v>1.0349999999999999</c:v>
                </c:pt>
                <c:pt idx="1805">
                  <c:v>1.0549999999999999</c:v>
                </c:pt>
                <c:pt idx="1806">
                  <c:v>1.0920000000000001</c:v>
                </c:pt>
                <c:pt idx="1807">
                  <c:v>1.077</c:v>
                </c:pt>
                <c:pt idx="1808">
                  <c:v>1.105</c:v>
                </c:pt>
                <c:pt idx="1809">
                  <c:v>1.129</c:v>
                </c:pt>
                <c:pt idx="1810">
                  <c:v>1.1579999999999999</c:v>
                </c:pt>
                <c:pt idx="1811">
                  <c:v>1.196</c:v>
                </c:pt>
                <c:pt idx="1812">
                  <c:v>1.2070000000000001</c:v>
                </c:pt>
                <c:pt idx="1813">
                  <c:v>1.274</c:v>
                </c:pt>
                <c:pt idx="1814">
                  <c:v>1.18</c:v>
                </c:pt>
                <c:pt idx="1815">
                  <c:v>1.0680000000000001</c:v>
                </c:pt>
                <c:pt idx="1816">
                  <c:v>1.0529999999999999</c:v>
                </c:pt>
                <c:pt idx="1817">
                  <c:v>1.1240000000000001</c:v>
                </c:pt>
                <c:pt idx="1818">
                  <c:v>1.1419999999999999</c:v>
                </c:pt>
                <c:pt idx="1819">
                  <c:v>1.226</c:v>
                </c:pt>
                <c:pt idx="1820">
                  <c:v>1.2330000000000001</c:v>
                </c:pt>
                <c:pt idx="1821">
                  <c:v>1.1870000000000001</c:v>
                </c:pt>
                <c:pt idx="1822">
                  <c:v>1.157</c:v>
                </c:pt>
                <c:pt idx="1823">
                  <c:v>1.1839999999999999</c:v>
                </c:pt>
                <c:pt idx="1824">
                  <c:v>1.2090000000000001</c:v>
                </c:pt>
                <c:pt idx="1825">
                  <c:v>1.198</c:v>
                </c:pt>
                <c:pt idx="1826">
                  <c:v>1.2</c:v>
                </c:pt>
                <c:pt idx="1827">
                  <c:v>1.2370000000000001</c:v>
                </c:pt>
                <c:pt idx="1828">
                  <c:v>1.177</c:v>
                </c:pt>
                <c:pt idx="1829">
                  <c:v>1.121</c:v>
                </c:pt>
                <c:pt idx="1830">
                  <c:v>1.1080000000000001</c:v>
                </c:pt>
                <c:pt idx="1831">
                  <c:v>1.1759999999999999</c:v>
                </c:pt>
                <c:pt idx="1832">
                  <c:v>1.147</c:v>
                </c:pt>
                <c:pt idx="1833">
                  <c:v>1.1739999999999999</c:v>
                </c:pt>
                <c:pt idx="1834">
                  <c:v>1.22</c:v>
                </c:pt>
                <c:pt idx="1835">
                  <c:v>1.302</c:v>
                </c:pt>
                <c:pt idx="1836">
                  <c:v>1.3109999999999999</c:v>
                </c:pt>
                <c:pt idx="1837">
                  <c:v>1.1930000000000001</c:v>
                </c:pt>
                <c:pt idx="1838">
                  <c:v>1.161</c:v>
                </c:pt>
                <c:pt idx="1839">
                  <c:v>1.1679999999999999</c:v>
                </c:pt>
                <c:pt idx="1840">
                  <c:v>1.2509999999999999</c:v>
                </c:pt>
                <c:pt idx="1841">
                  <c:v>1.0229999999999999</c:v>
                </c:pt>
                <c:pt idx="1842">
                  <c:v>0.94699999999999995</c:v>
                </c:pt>
                <c:pt idx="1843">
                  <c:v>0.84299999999999997</c:v>
                </c:pt>
                <c:pt idx="1844">
                  <c:v>0.872</c:v>
                </c:pt>
                <c:pt idx="1845">
                  <c:v>0.89500000000000002</c:v>
                </c:pt>
                <c:pt idx="1846">
                  <c:v>0.89200000000000002</c:v>
                </c:pt>
                <c:pt idx="1847">
                  <c:v>0.91100000000000003</c:v>
                </c:pt>
                <c:pt idx="1848">
                  <c:v>0.92500000000000004</c:v>
                </c:pt>
                <c:pt idx="1849">
                  <c:v>0.94</c:v>
                </c:pt>
                <c:pt idx="1850">
                  <c:v>0.90200000000000002</c:v>
                </c:pt>
                <c:pt idx="1851">
                  <c:v>0.86299999999999999</c:v>
                </c:pt>
                <c:pt idx="1852">
                  <c:v>0.95099999999999996</c:v>
                </c:pt>
                <c:pt idx="1853">
                  <c:v>0.92800000000000005</c:v>
                </c:pt>
                <c:pt idx="1854">
                  <c:v>0.996</c:v>
                </c:pt>
                <c:pt idx="1855">
                  <c:v>0.91100000000000003</c:v>
                </c:pt>
                <c:pt idx="1856">
                  <c:v>0.95</c:v>
                </c:pt>
                <c:pt idx="1857">
                  <c:v>0.88500000000000001</c:v>
                </c:pt>
                <c:pt idx="1858">
                  <c:v>0.872</c:v>
                </c:pt>
                <c:pt idx="1859">
                  <c:v>0.98499999999999999</c:v>
                </c:pt>
                <c:pt idx="1860">
                  <c:v>0.83499999999999996</c:v>
                </c:pt>
                <c:pt idx="1861">
                  <c:v>0.72099999999999997</c:v>
                </c:pt>
                <c:pt idx="1862">
                  <c:v>0.69099999999999995</c:v>
                </c:pt>
                <c:pt idx="1863">
                  <c:v>0.64</c:v>
                </c:pt>
                <c:pt idx="1864">
                  <c:v>0.54600000000000004</c:v>
                </c:pt>
                <c:pt idx="1865">
                  <c:v>0.504</c:v>
                </c:pt>
                <c:pt idx="1866">
                  <c:v>0.48699999999999999</c:v>
                </c:pt>
                <c:pt idx="1867">
                  <c:v>0.50900000000000001</c:v>
                </c:pt>
                <c:pt idx="1868">
                  <c:v>0.499</c:v>
                </c:pt>
                <c:pt idx="1869">
                  <c:v>0.46200000000000002</c:v>
                </c:pt>
                <c:pt idx="1870">
                  <c:v>0.45400000000000001</c:v>
                </c:pt>
                <c:pt idx="1871">
                  <c:v>0.44500000000000001</c:v>
                </c:pt>
                <c:pt idx="1872">
                  <c:v>0.443</c:v>
                </c:pt>
                <c:pt idx="1873">
                  <c:v>0.46200000000000002</c:v>
                </c:pt>
                <c:pt idx="1874">
                  <c:v>0.499</c:v>
                </c:pt>
                <c:pt idx="1875">
                  <c:v>0.504</c:v>
                </c:pt>
                <c:pt idx="1876">
                  <c:v>0.53500000000000003</c:v>
                </c:pt>
                <c:pt idx="1877">
                  <c:v>0.52700000000000002</c:v>
                </c:pt>
                <c:pt idx="1878">
                  <c:v>0.54</c:v>
                </c:pt>
                <c:pt idx="1879">
                  <c:v>0.54800000000000004</c:v>
                </c:pt>
                <c:pt idx="1880">
                  <c:v>0.57299999999999995</c:v>
                </c:pt>
                <c:pt idx="1881">
                  <c:v>0.56399999999999995</c:v>
                </c:pt>
                <c:pt idx="1882">
                  <c:v>0.56299999999999994</c:v>
                </c:pt>
                <c:pt idx="1883">
                  <c:v>0.58499999999999996</c:v>
                </c:pt>
                <c:pt idx="1884">
                  <c:v>0.56699999999999995</c:v>
                </c:pt>
                <c:pt idx="1885">
                  <c:v>0.58599999999999997</c:v>
                </c:pt>
                <c:pt idx="1886">
                  <c:v>0.56799999999999995</c:v>
                </c:pt>
                <c:pt idx="1887">
                  <c:v>0.57999999999999996</c:v>
                </c:pt>
                <c:pt idx="1888">
                  <c:v>0.55500000000000005</c:v>
                </c:pt>
                <c:pt idx="1889">
                  <c:v>0.53500000000000003</c:v>
                </c:pt>
                <c:pt idx="1890">
                  <c:v>0.54900000000000004</c:v>
                </c:pt>
                <c:pt idx="1891">
                  <c:v>0.54</c:v>
                </c:pt>
                <c:pt idx="1892">
                  <c:v>0.621</c:v>
                </c:pt>
                <c:pt idx="1893">
                  <c:v>0.61699999999999999</c:v>
                </c:pt>
                <c:pt idx="1894">
                  <c:v>0.629</c:v>
                </c:pt>
                <c:pt idx="1895">
                  <c:v>0.65400000000000003</c:v>
                </c:pt>
                <c:pt idx="1896">
                  <c:v>0.59</c:v>
                </c:pt>
                <c:pt idx="1897">
                  <c:v>0.65700000000000003</c:v>
                </c:pt>
                <c:pt idx="1898">
                  <c:v>0.69899999999999995</c:v>
                </c:pt>
                <c:pt idx="1899">
                  <c:v>0.74199999999999999</c:v>
                </c:pt>
                <c:pt idx="1900">
                  <c:v>0.72899999999999998</c:v>
                </c:pt>
                <c:pt idx="1901">
                  <c:v>0.72399999999999998</c:v>
                </c:pt>
                <c:pt idx="1902">
                  <c:v>0.69599999999999995</c:v>
                </c:pt>
                <c:pt idx="1903">
                  <c:v>0.68700000000000006</c:v>
                </c:pt>
                <c:pt idx="1904">
                  <c:v>0.69</c:v>
                </c:pt>
                <c:pt idx="1905">
                  <c:v>0.67600000000000005</c:v>
                </c:pt>
                <c:pt idx="1906">
                  <c:v>0.65400000000000003</c:v>
                </c:pt>
                <c:pt idx="1907">
                  <c:v>0.68</c:v>
                </c:pt>
                <c:pt idx="1908">
                  <c:v>0.72599999999999998</c:v>
                </c:pt>
                <c:pt idx="1909">
                  <c:v>0.73299999999999998</c:v>
                </c:pt>
                <c:pt idx="1910">
                  <c:v>0.73699999999999999</c:v>
                </c:pt>
                <c:pt idx="1911">
                  <c:v>0.72499999999999998</c:v>
                </c:pt>
                <c:pt idx="1912">
                  <c:v>0.71799999999999997</c:v>
                </c:pt>
                <c:pt idx="1913">
                  <c:v>0.68700000000000006</c:v>
                </c:pt>
                <c:pt idx="1914">
                  <c:v>0.69899999999999995</c:v>
                </c:pt>
                <c:pt idx="1915">
                  <c:v>0.70299999999999996</c:v>
                </c:pt>
                <c:pt idx="1916">
                  <c:v>0.70899999999999996</c:v>
                </c:pt>
                <c:pt idx="1917">
                  <c:v>0.71599999999999997</c:v>
                </c:pt>
                <c:pt idx="1918">
                  <c:v>0.70499999999999996</c:v>
                </c:pt>
                <c:pt idx="1919">
                  <c:v>0.68400000000000005</c:v>
                </c:pt>
                <c:pt idx="1920">
                  <c:v>0.66800000000000004</c:v>
                </c:pt>
                <c:pt idx="1921">
                  <c:v>0.7</c:v>
                </c:pt>
                <c:pt idx="1922">
                  <c:v>0.71</c:v>
                </c:pt>
                <c:pt idx="1923">
                  <c:v>0.68799999999999994</c:v>
                </c:pt>
                <c:pt idx="1924">
                  <c:v>0.68100000000000005</c:v>
                </c:pt>
                <c:pt idx="1925">
                  <c:v>0.71399999999999997</c:v>
                </c:pt>
                <c:pt idx="1926">
                  <c:v>0.71299999999999997</c:v>
                </c:pt>
                <c:pt idx="1927">
                  <c:v>0.72899999999999998</c:v>
                </c:pt>
                <c:pt idx="1928">
                  <c:v>0.73699999999999999</c:v>
                </c:pt>
                <c:pt idx="1929">
                  <c:v>0.69399999999999995</c:v>
                </c:pt>
                <c:pt idx="1930">
                  <c:v>0.69399999999999995</c:v>
                </c:pt>
                <c:pt idx="1931">
                  <c:v>0.81200000000000006</c:v>
                </c:pt>
                <c:pt idx="1932">
                  <c:v>0.745</c:v>
                </c:pt>
                <c:pt idx="1933">
                  <c:v>0.70799999999999996</c:v>
                </c:pt>
                <c:pt idx="1934">
                  <c:v>0.69599999999999995</c:v>
                </c:pt>
                <c:pt idx="1935">
                  <c:v>0.68300000000000005</c:v>
                </c:pt>
                <c:pt idx="1936">
                  <c:v>0.72199999999999998</c:v>
                </c:pt>
                <c:pt idx="1937">
                  <c:v>0.73799999999999999</c:v>
                </c:pt>
                <c:pt idx="1938">
                  <c:v>0.72399999999999998</c:v>
                </c:pt>
                <c:pt idx="1939">
                  <c:v>0.77500000000000002</c:v>
                </c:pt>
                <c:pt idx="1940">
                  <c:v>0.78200000000000003</c:v>
                </c:pt>
                <c:pt idx="1941">
                  <c:v>0.75900000000000001</c:v>
                </c:pt>
                <c:pt idx="1942">
                  <c:v>0.71499999999999997</c:v>
                </c:pt>
                <c:pt idx="1943">
                  <c:v>0.751</c:v>
                </c:pt>
                <c:pt idx="1944">
                  <c:v>0.76300000000000001</c:v>
                </c:pt>
                <c:pt idx="1945">
                  <c:v>0.81200000000000006</c:v>
                </c:pt>
                <c:pt idx="1946">
                  <c:v>0.81200000000000006</c:v>
                </c:pt>
                <c:pt idx="1947">
                  <c:v>0.82899999999999996</c:v>
                </c:pt>
                <c:pt idx="1948">
                  <c:v>0.85499999999999998</c:v>
                </c:pt>
                <c:pt idx="1949">
                  <c:v>0.86699999999999999</c:v>
                </c:pt>
                <c:pt idx="1950">
                  <c:v>0.86699999999999999</c:v>
                </c:pt>
                <c:pt idx="1951">
                  <c:v>0.871</c:v>
                </c:pt>
                <c:pt idx="1952">
                  <c:v>0.88100000000000001</c:v>
                </c:pt>
                <c:pt idx="1953">
                  <c:v>0.85399999999999998</c:v>
                </c:pt>
                <c:pt idx="1954">
                  <c:v>0.85699999999999998</c:v>
                </c:pt>
                <c:pt idx="1955">
                  <c:v>0.86899999999999999</c:v>
                </c:pt>
                <c:pt idx="1956">
                  <c:v>0.89600000000000002</c:v>
                </c:pt>
                <c:pt idx="1957">
                  <c:v>0.89200000000000002</c:v>
                </c:pt>
                <c:pt idx="1958">
                  <c:v>0.91800000000000004</c:v>
                </c:pt>
                <c:pt idx="1959">
                  <c:v>0.93600000000000005</c:v>
                </c:pt>
                <c:pt idx="1960">
                  <c:v>0.95899999999999996</c:v>
                </c:pt>
                <c:pt idx="1961">
                  <c:v>0.98599999999999999</c:v>
                </c:pt>
                <c:pt idx="1962">
                  <c:v>1</c:v>
                </c:pt>
                <c:pt idx="1963">
                  <c:v>0.98599999999999999</c:v>
                </c:pt>
                <c:pt idx="1964">
                  <c:v>0.96099999999999997</c:v>
                </c:pt>
                <c:pt idx="1965">
                  <c:v>0.96</c:v>
                </c:pt>
                <c:pt idx="1966">
                  <c:v>0.92</c:v>
                </c:pt>
                <c:pt idx="1967">
                  <c:v>0.91200000000000003</c:v>
                </c:pt>
                <c:pt idx="1968">
                  <c:v>0.92</c:v>
                </c:pt>
                <c:pt idx="1969">
                  <c:v>0.94499999999999995</c:v>
                </c:pt>
                <c:pt idx="1970">
                  <c:v>0.96899999999999997</c:v>
                </c:pt>
                <c:pt idx="1971">
                  <c:v>0.98399999999999999</c:v>
                </c:pt>
                <c:pt idx="1972">
                  <c:v>0.98799999999999999</c:v>
                </c:pt>
                <c:pt idx="1973">
                  <c:v>1.016</c:v>
                </c:pt>
                <c:pt idx="1974">
                  <c:v>1.016</c:v>
                </c:pt>
                <c:pt idx="1975">
                  <c:v>1.0029999999999999</c:v>
                </c:pt>
                <c:pt idx="1976">
                  <c:v>0.98599999999999999</c:v>
                </c:pt>
                <c:pt idx="1977">
                  <c:v>0.99099999999999999</c:v>
                </c:pt>
                <c:pt idx="1978">
                  <c:v>1.0109999999999999</c:v>
                </c:pt>
                <c:pt idx="1979">
                  <c:v>1.014</c:v>
                </c:pt>
                <c:pt idx="1980">
                  <c:v>1.0549999999999999</c:v>
                </c:pt>
                <c:pt idx="1981">
                  <c:v>1.024</c:v>
                </c:pt>
                <c:pt idx="1982">
                  <c:v>1.0620000000000001</c:v>
                </c:pt>
                <c:pt idx="1983">
                  <c:v>1.0469999999999999</c:v>
                </c:pt>
                <c:pt idx="1984">
                  <c:v>1.0509999999999999</c:v>
                </c:pt>
                <c:pt idx="1985">
                  <c:v>1.044</c:v>
                </c:pt>
                <c:pt idx="1986">
                  <c:v>1.0580000000000001</c:v>
                </c:pt>
                <c:pt idx="1987">
                  <c:v>1.0649999999999999</c:v>
                </c:pt>
                <c:pt idx="1988">
                  <c:v>1.1040000000000001</c:v>
                </c:pt>
                <c:pt idx="1989">
                  <c:v>1.1020000000000001</c:v>
                </c:pt>
                <c:pt idx="1990">
                  <c:v>1.1100000000000001</c:v>
                </c:pt>
                <c:pt idx="1991">
                  <c:v>1.125</c:v>
                </c:pt>
                <c:pt idx="1992">
                  <c:v>1.117</c:v>
                </c:pt>
                <c:pt idx="1993">
                  <c:v>1.1240000000000001</c:v>
                </c:pt>
                <c:pt idx="1994">
                  <c:v>1.099</c:v>
                </c:pt>
                <c:pt idx="1995">
                  <c:v>1.099</c:v>
                </c:pt>
                <c:pt idx="1996">
                  <c:v>1.071</c:v>
                </c:pt>
                <c:pt idx="1997">
                  <c:v>1.111</c:v>
                </c:pt>
                <c:pt idx="1998">
                  <c:v>0.98899999999999999</c:v>
                </c:pt>
                <c:pt idx="1999">
                  <c:v>1.03</c:v>
                </c:pt>
                <c:pt idx="2000">
                  <c:v>1.0860000000000001</c:v>
                </c:pt>
                <c:pt idx="2001">
                  <c:v>1.115</c:v>
                </c:pt>
                <c:pt idx="2002">
                  <c:v>1.121</c:v>
                </c:pt>
                <c:pt idx="2003">
                  <c:v>1.109</c:v>
                </c:pt>
                <c:pt idx="2004">
                  <c:v>1.1040000000000001</c:v>
                </c:pt>
                <c:pt idx="2005">
                  <c:v>1.1180000000000001</c:v>
                </c:pt>
                <c:pt idx="2006">
                  <c:v>1.1180000000000001</c:v>
                </c:pt>
                <c:pt idx="2007">
                  <c:v>1.121</c:v>
                </c:pt>
                <c:pt idx="2008">
                  <c:v>1.0960000000000001</c:v>
                </c:pt>
                <c:pt idx="2009">
                  <c:v>1.133</c:v>
                </c:pt>
                <c:pt idx="2010">
                  <c:v>1.159</c:v>
                </c:pt>
                <c:pt idx="2011">
                  <c:v>1.1639999999999999</c:v>
                </c:pt>
                <c:pt idx="2012">
                  <c:v>1.131</c:v>
                </c:pt>
                <c:pt idx="2013">
                  <c:v>1.175</c:v>
                </c:pt>
                <c:pt idx="2014">
                  <c:v>1.175</c:v>
                </c:pt>
                <c:pt idx="2015">
                  <c:v>1.17</c:v>
                </c:pt>
                <c:pt idx="2016">
                  <c:v>1.212</c:v>
                </c:pt>
                <c:pt idx="2017">
                  <c:v>1.2789999999999999</c:v>
                </c:pt>
                <c:pt idx="2018">
                  <c:v>1.2430000000000001</c:v>
                </c:pt>
                <c:pt idx="2019">
                  <c:v>1.228</c:v>
                </c:pt>
                <c:pt idx="2020">
                  <c:v>1.204</c:v>
                </c:pt>
                <c:pt idx="2021">
                  <c:v>1.242</c:v>
                </c:pt>
                <c:pt idx="2022">
                  <c:v>1.2250000000000001</c:v>
                </c:pt>
                <c:pt idx="2023">
                  <c:v>1.1879999999999999</c:v>
                </c:pt>
                <c:pt idx="2024">
                  <c:v>1.2270000000000001</c:v>
                </c:pt>
                <c:pt idx="2025">
                  <c:v>1.1910000000000001</c:v>
                </c:pt>
                <c:pt idx="2026">
                  <c:v>1.121</c:v>
                </c:pt>
                <c:pt idx="2027">
                  <c:v>1.157</c:v>
                </c:pt>
                <c:pt idx="2028">
                  <c:v>1.1499999999999999</c:v>
                </c:pt>
                <c:pt idx="2029">
                  <c:v>1.153</c:v>
                </c:pt>
                <c:pt idx="2030">
                  <c:v>1.111</c:v>
                </c:pt>
                <c:pt idx="2031">
                  <c:v>1.075</c:v>
                </c:pt>
                <c:pt idx="2032">
                  <c:v>1.095</c:v>
                </c:pt>
                <c:pt idx="2033">
                  <c:v>1.099</c:v>
                </c:pt>
                <c:pt idx="2034">
                  <c:v>1.1060000000000001</c:v>
                </c:pt>
                <c:pt idx="2035">
                  <c:v>1.135</c:v>
                </c:pt>
                <c:pt idx="2036">
                  <c:v>1.139</c:v>
                </c:pt>
                <c:pt idx="2037">
                  <c:v>1.19</c:v>
                </c:pt>
                <c:pt idx="2038">
                  <c:v>1.204</c:v>
                </c:pt>
                <c:pt idx="2039">
                  <c:v>1.2190000000000001</c:v>
                </c:pt>
                <c:pt idx="2040">
                  <c:v>1.234</c:v>
                </c:pt>
                <c:pt idx="2041">
                  <c:v>1.238</c:v>
                </c:pt>
                <c:pt idx="2042">
                  <c:v>1.246</c:v>
                </c:pt>
                <c:pt idx="2043">
                  <c:v>1.2529999999999999</c:v>
                </c:pt>
                <c:pt idx="2044">
                  <c:v>1.3280000000000001</c:v>
                </c:pt>
                <c:pt idx="2045">
                  <c:v>1.306</c:v>
                </c:pt>
                <c:pt idx="2046">
                  <c:v>1.2969999999999999</c:v>
                </c:pt>
                <c:pt idx="2047">
                  <c:v>1.274</c:v>
                </c:pt>
                <c:pt idx="2048">
                  <c:v>1.325</c:v>
                </c:pt>
                <c:pt idx="2049">
                  <c:v>1.36</c:v>
                </c:pt>
                <c:pt idx="2050">
                  <c:v>1.367</c:v>
                </c:pt>
                <c:pt idx="2051">
                  <c:v>1.35</c:v>
                </c:pt>
                <c:pt idx="2052">
                  <c:v>1.3919999999999999</c:v>
                </c:pt>
                <c:pt idx="2053">
                  <c:v>1.36</c:v>
                </c:pt>
                <c:pt idx="2054">
                  <c:v>1.3220000000000001</c:v>
                </c:pt>
                <c:pt idx="2055">
                  <c:v>1.32</c:v>
                </c:pt>
                <c:pt idx="2056">
                  <c:v>1.3580000000000001</c:v>
                </c:pt>
                <c:pt idx="2057">
                  <c:v>1.381</c:v>
                </c:pt>
                <c:pt idx="2058">
                  <c:v>1.3759999999999999</c:v>
                </c:pt>
                <c:pt idx="2059">
                  <c:v>1.3640000000000001</c:v>
                </c:pt>
                <c:pt idx="2060">
                  <c:v>1.3560000000000001</c:v>
                </c:pt>
                <c:pt idx="2061">
                  <c:v>1.3480000000000001</c:v>
                </c:pt>
                <c:pt idx="2062">
                  <c:v>1.36</c:v>
                </c:pt>
                <c:pt idx="2063">
                  <c:v>1.371</c:v>
                </c:pt>
                <c:pt idx="2064">
                  <c:v>1.4</c:v>
                </c:pt>
                <c:pt idx="2065">
                  <c:v>1.3959999999999999</c:v>
                </c:pt>
                <c:pt idx="2066">
                  <c:v>1.421</c:v>
                </c:pt>
                <c:pt idx="2067">
                  <c:v>1.4179999999999999</c:v>
                </c:pt>
                <c:pt idx="2068">
                  <c:v>1.405</c:v>
                </c:pt>
                <c:pt idx="2069">
                  <c:v>1.43</c:v>
                </c:pt>
                <c:pt idx="2070">
                  <c:v>1.4510000000000001</c:v>
                </c:pt>
                <c:pt idx="2071">
                  <c:v>1.4710000000000001</c:v>
                </c:pt>
                <c:pt idx="2072">
                  <c:v>1.4730000000000001</c:v>
                </c:pt>
                <c:pt idx="2073">
                  <c:v>1.5069999999999999</c:v>
                </c:pt>
                <c:pt idx="2074">
                  <c:v>1.4390000000000001</c:v>
                </c:pt>
                <c:pt idx="2075">
                  <c:v>1.454</c:v>
                </c:pt>
                <c:pt idx="2076">
                  <c:v>1.4430000000000001</c:v>
                </c:pt>
                <c:pt idx="2077">
                  <c:v>1.4490000000000001</c:v>
                </c:pt>
                <c:pt idx="2078">
                  <c:v>1.448</c:v>
                </c:pt>
                <c:pt idx="2079">
                  <c:v>1.492</c:v>
                </c:pt>
                <c:pt idx="2080">
                  <c:v>1.5009999999999999</c:v>
                </c:pt>
                <c:pt idx="2081">
                  <c:v>1.51</c:v>
                </c:pt>
                <c:pt idx="2082">
                  <c:v>1.5229999999999999</c:v>
                </c:pt>
                <c:pt idx="2083">
                  <c:v>1.5229999999999999</c:v>
                </c:pt>
                <c:pt idx="2084">
                  <c:v>1.5640000000000001</c:v>
                </c:pt>
                <c:pt idx="2085">
                  <c:v>1.552</c:v>
                </c:pt>
                <c:pt idx="2086">
                  <c:v>1.5449999999999999</c:v>
                </c:pt>
                <c:pt idx="2087">
                  <c:v>1.5629999999999999</c:v>
                </c:pt>
                <c:pt idx="2088">
                  <c:v>1.585</c:v>
                </c:pt>
                <c:pt idx="2089">
                  <c:v>1.593</c:v>
                </c:pt>
                <c:pt idx="2090">
                  <c:v>1.544</c:v>
                </c:pt>
                <c:pt idx="2091">
                  <c:v>1.5249999999999999</c:v>
                </c:pt>
                <c:pt idx="2092">
                  <c:v>1.5369999999999999</c:v>
                </c:pt>
                <c:pt idx="2093">
                  <c:v>1.619</c:v>
                </c:pt>
                <c:pt idx="2094">
                  <c:v>1.5980000000000001</c:v>
                </c:pt>
                <c:pt idx="2095">
                  <c:v>1.5589999999999999</c:v>
                </c:pt>
                <c:pt idx="2096">
                  <c:v>1.5429999999999999</c:v>
                </c:pt>
                <c:pt idx="2097">
                  <c:v>1.5640000000000001</c:v>
                </c:pt>
                <c:pt idx="2098">
                  <c:v>1.53</c:v>
                </c:pt>
                <c:pt idx="2099">
                  <c:v>1.5620000000000001</c:v>
                </c:pt>
                <c:pt idx="2100">
                  <c:v>1.601</c:v>
                </c:pt>
                <c:pt idx="2101">
                  <c:v>1.6040000000000001</c:v>
                </c:pt>
                <c:pt idx="2102">
                  <c:v>1.6120000000000001</c:v>
                </c:pt>
                <c:pt idx="2103">
                  <c:v>1.6060000000000001</c:v>
                </c:pt>
                <c:pt idx="2104">
                  <c:v>1.5920000000000001</c:v>
                </c:pt>
                <c:pt idx="2105">
                  <c:v>1.57</c:v>
                </c:pt>
                <c:pt idx="2106">
                  <c:v>1.56</c:v>
                </c:pt>
                <c:pt idx="2107">
                  <c:v>1.5820000000000001</c:v>
                </c:pt>
                <c:pt idx="2108">
                  <c:v>1.6180000000000001</c:v>
                </c:pt>
                <c:pt idx="2109">
                  <c:v>1.694</c:v>
                </c:pt>
                <c:pt idx="2110">
                  <c:v>1.7110000000000001</c:v>
                </c:pt>
                <c:pt idx="2111">
                  <c:v>1.6919999999999999</c:v>
                </c:pt>
                <c:pt idx="2112">
                  <c:v>1.7250000000000001</c:v>
                </c:pt>
                <c:pt idx="2113">
                  <c:v>1.708</c:v>
                </c:pt>
                <c:pt idx="2114">
                  <c:v>1.7310000000000001</c:v>
                </c:pt>
                <c:pt idx="2115">
                  <c:v>1.694</c:v>
                </c:pt>
                <c:pt idx="2116">
                  <c:v>1.71</c:v>
                </c:pt>
                <c:pt idx="2117">
                  <c:v>1.734</c:v>
                </c:pt>
                <c:pt idx="2118">
                  <c:v>1.7569999999999999</c:v>
                </c:pt>
                <c:pt idx="2119">
                  <c:v>1.7230000000000001</c:v>
                </c:pt>
                <c:pt idx="2120">
                  <c:v>1.744</c:v>
                </c:pt>
                <c:pt idx="2121">
                  <c:v>1.772</c:v>
                </c:pt>
                <c:pt idx="2122">
                  <c:v>1.7629999999999999</c:v>
                </c:pt>
                <c:pt idx="2123">
                  <c:v>1.7549999999999999</c:v>
                </c:pt>
                <c:pt idx="2124">
                  <c:v>1.7210000000000001</c:v>
                </c:pt>
                <c:pt idx="2125">
                  <c:v>1.7250000000000001</c:v>
                </c:pt>
                <c:pt idx="2126">
                  <c:v>1.7390000000000001</c:v>
                </c:pt>
                <c:pt idx="2127">
                  <c:v>1.7330000000000001</c:v>
                </c:pt>
                <c:pt idx="2128">
                  <c:v>1.7569999999999999</c:v>
                </c:pt>
                <c:pt idx="2129">
                  <c:v>1.7649999999999999</c:v>
                </c:pt>
                <c:pt idx="2130">
                  <c:v>1.79</c:v>
                </c:pt>
                <c:pt idx="2131">
                  <c:v>1.758</c:v>
                </c:pt>
                <c:pt idx="2132">
                  <c:v>1.764</c:v>
                </c:pt>
                <c:pt idx="2133">
                  <c:v>1.8220000000000001</c:v>
                </c:pt>
                <c:pt idx="2134">
                  <c:v>1.837</c:v>
                </c:pt>
                <c:pt idx="2135">
                  <c:v>1.8120000000000001</c:v>
                </c:pt>
                <c:pt idx="2136">
                  <c:v>1.798</c:v>
                </c:pt>
                <c:pt idx="2137">
                  <c:v>1.778</c:v>
                </c:pt>
                <c:pt idx="2138">
                  <c:v>1.7629999999999999</c:v>
                </c:pt>
                <c:pt idx="2139">
                  <c:v>1.7729999999999999</c:v>
                </c:pt>
                <c:pt idx="2140">
                  <c:v>1.7929999999999999</c:v>
                </c:pt>
                <c:pt idx="2141">
                  <c:v>1.8149999999999999</c:v>
                </c:pt>
                <c:pt idx="2142">
                  <c:v>1.877</c:v>
                </c:pt>
                <c:pt idx="2143">
                  <c:v>1.88</c:v>
                </c:pt>
                <c:pt idx="2144">
                  <c:v>1.889</c:v>
                </c:pt>
                <c:pt idx="2145">
                  <c:v>1.8220000000000001</c:v>
                </c:pt>
                <c:pt idx="2146">
                  <c:v>1.8089999999999999</c:v>
                </c:pt>
                <c:pt idx="2147">
                  <c:v>1.8049999999999999</c:v>
                </c:pt>
                <c:pt idx="2148">
                  <c:v>1.784</c:v>
                </c:pt>
                <c:pt idx="2149">
                  <c:v>1.833</c:v>
                </c:pt>
                <c:pt idx="2150">
                  <c:v>1.849</c:v>
                </c:pt>
                <c:pt idx="2151">
                  <c:v>1.865</c:v>
                </c:pt>
                <c:pt idx="2152">
                  <c:v>1.879</c:v>
                </c:pt>
                <c:pt idx="2153">
                  <c:v>1.8720000000000001</c:v>
                </c:pt>
                <c:pt idx="2154">
                  <c:v>1.857</c:v>
                </c:pt>
                <c:pt idx="2155">
                  <c:v>1.855</c:v>
                </c:pt>
                <c:pt idx="2156">
                  <c:v>1.8280000000000001</c:v>
                </c:pt>
                <c:pt idx="2157">
                  <c:v>1.8160000000000001</c:v>
                </c:pt>
                <c:pt idx="2158">
                  <c:v>1.8149999999999999</c:v>
                </c:pt>
                <c:pt idx="2159">
                  <c:v>1.8029999999999999</c:v>
                </c:pt>
                <c:pt idx="2160">
                  <c:v>1.8819999999999999</c:v>
                </c:pt>
                <c:pt idx="2161">
                  <c:v>1.9159999999999999</c:v>
                </c:pt>
                <c:pt idx="2162">
                  <c:v>1.909</c:v>
                </c:pt>
                <c:pt idx="2163">
                  <c:v>1.907</c:v>
                </c:pt>
                <c:pt idx="2164">
                  <c:v>1.875</c:v>
                </c:pt>
                <c:pt idx="2165">
                  <c:v>1.875</c:v>
                </c:pt>
                <c:pt idx="2166">
                  <c:v>1.88</c:v>
                </c:pt>
                <c:pt idx="2167">
                  <c:v>1.909</c:v>
                </c:pt>
                <c:pt idx="2168">
                  <c:v>1.8919999999999999</c:v>
                </c:pt>
                <c:pt idx="2169">
                  <c:v>1.907</c:v>
                </c:pt>
                <c:pt idx="2170">
                  <c:v>1.911</c:v>
                </c:pt>
                <c:pt idx="2171">
                  <c:v>1.911</c:v>
                </c:pt>
                <c:pt idx="2172">
                  <c:v>1.8879999999999999</c:v>
                </c:pt>
                <c:pt idx="2173">
                  <c:v>1.8979999999999999</c:v>
                </c:pt>
                <c:pt idx="2174">
                  <c:v>1.891</c:v>
                </c:pt>
                <c:pt idx="2175">
                  <c:v>1.863</c:v>
                </c:pt>
                <c:pt idx="2176">
                  <c:v>1.8759999999999999</c:v>
                </c:pt>
                <c:pt idx="2177">
                  <c:v>1.9039999999999999</c:v>
                </c:pt>
                <c:pt idx="2178">
                  <c:v>1.91</c:v>
                </c:pt>
                <c:pt idx="2179">
                  <c:v>1.9319999999999999</c:v>
                </c:pt>
                <c:pt idx="2180">
                  <c:v>1.9850000000000001</c:v>
                </c:pt>
                <c:pt idx="2181">
                  <c:v>1.99</c:v>
                </c:pt>
                <c:pt idx="2182">
                  <c:v>1.972</c:v>
                </c:pt>
                <c:pt idx="2183">
                  <c:v>1.9750000000000001</c:v>
                </c:pt>
                <c:pt idx="2184">
                  <c:v>2.0350000000000001</c:v>
                </c:pt>
                <c:pt idx="2185">
                  <c:v>2.0259999999999998</c:v>
                </c:pt>
                <c:pt idx="2186">
                  <c:v>2.0329999999999999</c:v>
                </c:pt>
                <c:pt idx="2187">
                  <c:v>2.0350000000000001</c:v>
                </c:pt>
                <c:pt idx="2188">
                  <c:v>2.0579999999999998</c:v>
                </c:pt>
                <c:pt idx="2189">
                  <c:v>2.105</c:v>
                </c:pt>
                <c:pt idx="2190">
                  <c:v>2.1</c:v>
                </c:pt>
                <c:pt idx="2191">
                  <c:v>2.089</c:v>
                </c:pt>
                <c:pt idx="2192">
                  <c:v>2.1080000000000001</c:v>
                </c:pt>
                <c:pt idx="2193">
                  <c:v>2.1640000000000001</c:v>
                </c:pt>
                <c:pt idx="2194">
                  <c:v>2.177</c:v>
                </c:pt>
                <c:pt idx="2195">
                  <c:v>2.1379999999999999</c:v>
                </c:pt>
                <c:pt idx="2196">
                  <c:v>2.1259999999999999</c:v>
                </c:pt>
                <c:pt idx="2197">
                  <c:v>2.141</c:v>
                </c:pt>
                <c:pt idx="2198">
                  <c:v>2.165</c:v>
                </c:pt>
                <c:pt idx="2199">
                  <c:v>2.1760000000000002</c:v>
                </c:pt>
                <c:pt idx="2200">
                  <c:v>2.1819999999999999</c:v>
                </c:pt>
                <c:pt idx="2201">
                  <c:v>2.16</c:v>
                </c:pt>
                <c:pt idx="2202">
                  <c:v>2.1160000000000001</c:v>
                </c:pt>
                <c:pt idx="2203">
                  <c:v>2.1059999999999999</c:v>
                </c:pt>
                <c:pt idx="2204">
                  <c:v>2.0830000000000002</c:v>
                </c:pt>
                <c:pt idx="2205">
                  <c:v>2.0409999999999999</c:v>
                </c:pt>
                <c:pt idx="2206">
                  <c:v>2.0449999999999999</c:v>
                </c:pt>
                <c:pt idx="2207">
                  <c:v>2.0459999999999998</c:v>
                </c:pt>
                <c:pt idx="2208">
                  <c:v>2.0630000000000002</c:v>
                </c:pt>
                <c:pt idx="2209">
                  <c:v>2.06</c:v>
                </c:pt>
                <c:pt idx="2210">
                  <c:v>2.0609999999999999</c:v>
                </c:pt>
                <c:pt idx="2211">
                  <c:v>2.0790000000000002</c:v>
                </c:pt>
                <c:pt idx="2212">
                  <c:v>2.0859999999999999</c:v>
                </c:pt>
                <c:pt idx="2213">
                  <c:v>2.0859999999999999</c:v>
                </c:pt>
                <c:pt idx="2214">
                  <c:v>2.0470000000000002</c:v>
                </c:pt>
                <c:pt idx="2215">
                  <c:v>2.0030000000000001</c:v>
                </c:pt>
                <c:pt idx="2216">
                  <c:v>2.0070000000000001</c:v>
                </c:pt>
                <c:pt idx="2217">
                  <c:v>1.9970000000000001</c:v>
                </c:pt>
                <c:pt idx="2218">
                  <c:v>1.9810000000000001</c:v>
                </c:pt>
                <c:pt idx="2219">
                  <c:v>1.982</c:v>
                </c:pt>
                <c:pt idx="2220">
                  <c:v>1.956</c:v>
                </c:pt>
                <c:pt idx="2221">
                  <c:v>1.9690000000000001</c:v>
                </c:pt>
                <c:pt idx="2222">
                  <c:v>1.9830000000000001</c:v>
                </c:pt>
                <c:pt idx="2223">
                  <c:v>2.02</c:v>
                </c:pt>
                <c:pt idx="2224">
                  <c:v>2.0259999999999998</c:v>
                </c:pt>
                <c:pt idx="2225">
                  <c:v>2.0230000000000001</c:v>
                </c:pt>
                <c:pt idx="2226">
                  <c:v>1.9910000000000001</c:v>
                </c:pt>
                <c:pt idx="2227">
                  <c:v>1.994</c:v>
                </c:pt>
                <c:pt idx="2228">
                  <c:v>1.9850000000000001</c:v>
                </c:pt>
                <c:pt idx="2229">
                  <c:v>2.0019999999999998</c:v>
                </c:pt>
                <c:pt idx="2230">
                  <c:v>2.0659999999999998</c:v>
                </c:pt>
                <c:pt idx="2231">
                  <c:v>2.0750000000000002</c:v>
                </c:pt>
                <c:pt idx="2232">
                  <c:v>2.0259999999999998</c:v>
                </c:pt>
                <c:pt idx="2233">
                  <c:v>1.986</c:v>
                </c:pt>
                <c:pt idx="2234">
                  <c:v>2.0350000000000001</c:v>
                </c:pt>
                <c:pt idx="2235">
                  <c:v>2.016</c:v>
                </c:pt>
                <c:pt idx="2236">
                  <c:v>1.9930000000000001</c:v>
                </c:pt>
                <c:pt idx="2237">
                  <c:v>1.978</c:v>
                </c:pt>
                <c:pt idx="2238">
                  <c:v>1.962</c:v>
                </c:pt>
                <c:pt idx="2239">
                  <c:v>1.976</c:v>
                </c:pt>
                <c:pt idx="2240">
                  <c:v>2.0070000000000001</c:v>
                </c:pt>
                <c:pt idx="2241">
                  <c:v>2.0379999999999998</c:v>
                </c:pt>
                <c:pt idx="2242">
                  <c:v>2.056</c:v>
                </c:pt>
                <c:pt idx="2243">
                  <c:v>2.0590000000000002</c:v>
                </c:pt>
                <c:pt idx="2244">
                  <c:v>2.056</c:v>
                </c:pt>
                <c:pt idx="2245">
                  <c:v>2.056</c:v>
                </c:pt>
                <c:pt idx="2246">
                  <c:v>2.1259999999999999</c:v>
                </c:pt>
                <c:pt idx="2247">
                  <c:v>2.1280000000000001</c:v>
                </c:pt>
                <c:pt idx="2248">
                  <c:v>2.1280000000000001</c:v>
                </c:pt>
                <c:pt idx="2249">
                  <c:v>2.1789999999999998</c:v>
                </c:pt>
                <c:pt idx="2250">
                  <c:v>2.2000000000000002</c:v>
                </c:pt>
                <c:pt idx="2251">
                  <c:v>2.1840000000000002</c:v>
                </c:pt>
                <c:pt idx="2252">
                  <c:v>2.1619999999999999</c:v>
                </c:pt>
                <c:pt idx="2253">
                  <c:v>2.1789999999999998</c:v>
                </c:pt>
                <c:pt idx="2254">
                  <c:v>2.1579999999999999</c:v>
                </c:pt>
                <c:pt idx="2255">
                  <c:v>2.1120000000000001</c:v>
                </c:pt>
                <c:pt idx="2256">
                  <c:v>2.141</c:v>
                </c:pt>
                <c:pt idx="2257">
                  <c:v>2.1419999999999999</c:v>
                </c:pt>
                <c:pt idx="2258">
                  <c:v>2.1360000000000001</c:v>
                </c:pt>
                <c:pt idx="2259">
                  <c:v>2.1429999999999998</c:v>
                </c:pt>
                <c:pt idx="2260">
                  <c:v>2.0880000000000001</c:v>
                </c:pt>
                <c:pt idx="2261">
                  <c:v>2.0880000000000001</c:v>
                </c:pt>
                <c:pt idx="2262">
                  <c:v>2.0680000000000001</c:v>
                </c:pt>
                <c:pt idx="2263">
                  <c:v>2.1150000000000002</c:v>
                </c:pt>
                <c:pt idx="2264">
                  <c:v>2.113</c:v>
                </c:pt>
                <c:pt idx="2265">
                  <c:v>2.129</c:v>
                </c:pt>
                <c:pt idx="2266">
                  <c:v>2.1659999999999999</c:v>
                </c:pt>
                <c:pt idx="2267">
                  <c:v>2.2320000000000002</c:v>
                </c:pt>
                <c:pt idx="2268">
                  <c:v>2.2040000000000002</c:v>
                </c:pt>
                <c:pt idx="2269">
                  <c:v>2.1819999999999999</c:v>
                </c:pt>
                <c:pt idx="2270">
                  <c:v>2.2410000000000001</c:v>
                </c:pt>
                <c:pt idx="2271">
                  <c:v>2.2120000000000002</c:v>
                </c:pt>
                <c:pt idx="2272">
                  <c:v>2.198</c:v>
                </c:pt>
                <c:pt idx="2273">
                  <c:v>2.2650000000000001</c:v>
                </c:pt>
                <c:pt idx="2274">
                  <c:v>2.286</c:v>
                </c:pt>
                <c:pt idx="2275">
                  <c:v>2.3319999999999999</c:v>
                </c:pt>
                <c:pt idx="2276">
                  <c:v>2.31</c:v>
                </c:pt>
                <c:pt idx="2277">
                  <c:v>2.2789999999999999</c:v>
                </c:pt>
                <c:pt idx="2278">
                  <c:v>2.323</c:v>
                </c:pt>
                <c:pt idx="2279">
                  <c:v>2.2799999999999998</c:v>
                </c:pt>
                <c:pt idx="2280">
                  <c:v>2.2400000000000002</c:v>
                </c:pt>
                <c:pt idx="2281">
                  <c:v>2.21</c:v>
                </c:pt>
                <c:pt idx="2282">
                  <c:v>2.2309999999999999</c:v>
                </c:pt>
                <c:pt idx="2283">
                  <c:v>2.1539999999999999</c:v>
                </c:pt>
                <c:pt idx="2284">
                  <c:v>2.1739999999999999</c:v>
                </c:pt>
                <c:pt idx="2285">
                  <c:v>2.1480000000000001</c:v>
                </c:pt>
                <c:pt idx="2286">
                  <c:v>2.1829999999999998</c:v>
                </c:pt>
                <c:pt idx="2287">
                  <c:v>2.2349999999999999</c:v>
                </c:pt>
                <c:pt idx="2288">
                  <c:v>2.2440000000000002</c:v>
                </c:pt>
                <c:pt idx="2289">
                  <c:v>2.2349999999999999</c:v>
                </c:pt>
                <c:pt idx="2290">
                  <c:v>2.165</c:v>
                </c:pt>
                <c:pt idx="2291">
                  <c:v>2.169</c:v>
                </c:pt>
                <c:pt idx="2292">
                  <c:v>2.1859999999999999</c:v>
                </c:pt>
                <c:pt idx="2293">
                  <c:v>2.1800000000000002</c:v>
                </c:pt>
                <c:pt idx="2294">
                  <c:v>2.1259999999999999</c:v>
                </c:pt>
                <c:pt idx="2295">
                  <c:v>2.1190000000000002</c:v>
                </c:pt>
                <c:pt idx="2296">
                  <c:v>2.0640000000000001</c:v>
                </c:pt>
                <c:pt idx="2297">
                  <c:v>2.036</c:v>
                </c:pt>
                <c:pt idx="2298">
                  <c:v>2.0219999999999998</c:v>
                </c:pt>
                <c:pt idx="2299">
                  <c:v>2.0099999999999998</c:v>
                </c:pt>
                <c:pt idx="2300">
                  <c:v>2.02</c:v>
                </c:pt>
                <c:pt idx="2301">
                  <c:v>2.0329999999999999</c:v>
                </c:pt>
                <c:pt idx="2302">
                  <c:v>1.986</c:v>
                </c:pt>
                <c:pt idx="2303">
                  <c:v>2.0369999999999999</c:v>
                </c:pt>
                <c:pt idx="2304">
                  <c:v>1.948</c:v>
                </c:pt>
                <c:pt idx="2305">
                  <c:v>2.0139999999999998</c:v>
                </c:pt>
                <c:pt idx="2306">
                  <c:v>2.0009999999999999</c:v>
                </c:pt>
                <c:pt idx="2307">
                  <c:v>2.0049999999999999</c:v>
                </c:pt>
                <c:pt idx="2308">
                  <c:v>1.9870000000000001</c:v>
                </c:pt>
                <c:pt idx="2309">
                  <c:v>1.9710000000000001</c:v>
                </c:pt>
                <c:pt idx="2310">
                  <c:v>1.92</c:v>
                </c:pt>
                <c:pt idx="2311">
                  <c:v>1.8660000000000001</c:v>
                </c:pt>
                <c:pt idx="2312">
                  <c:v>1.8640000000000001</c:v>
                </c:pt>
                <c:pt idx="2313">
                  <c:v>1.8460000000000001</c:v>
                </c:pt>
                <c:pt idx="2314">
                  <c:v>1.857</c:v>
                </c:pt>
                <c:pt idx="2315">
                  <c:v>1.905</c:v>
                </c:pt>
                <c:pt idx="2316">
                  <c:v>1.891</c:v>
                </c:pt>
                <c:pt idx="2317">
                  <c:v>1.907</c:v>
                </c:pt>
                <c:pt idx="2318">
                  <c:v>1.899</c:v>
                </c:pt>
                <c:pt idx="2319">
                  <c:v>1.9239999999999999</c:v>
                </c:pt>
                <c:pt idx="2320">
                  <c:v>1.9379999999999999</c:v>
                </c:pt>
                <c:pt idx="2321">
                  <c:v>1.9790000000000001</c:v>
                </c:pt>
                <c:pt idx="2322">
                  <c:v>2.0049999999999999</c:v>
                </c:pt>
                <c:pt idx="2323">
                  <c:v>1.966</c:v>
                </c:pt>
                <c:pt idx="2324">
                  <c:v>1.9850000000000001</c:v>
                </c:pt>
                <c:pt idx="2325">
                  <c:v>1.952</c:v>
                </c:pt>
                <c:pt idx="2326">
                  <c:v>1.9850000000000001</c:v>
                </c:pt>
                <c:pt idx="2327">
                  <c:v>2.0390000000000001</c:v>
                </c:pt>
                <c:pt idx="2328">
                  <c:v>1.976</c:v>
                </c:pt>
                <c:pt idx="2329">
                  <c:v>2.0379999999999998</c:v>
                </c:pt>
                <c:pt idx="2330">
                  <c:v>2.0350000000000001</c:v>
                </c:pt>
                <c:pt idx="2331">
                  <c:v>2.052</c:v>
                </c:pt>
                <c:pt idx="2332">
                  <c:v>2.1070000000000002</c:v>
                </c:pt>
                <c:pt idx="2333">
                  <c:v>1.974</c:v>
                </c:pt>
                <c:pt idx="2334">
                  <c:v>1.93</c:v>
                </c:pt>
                <c:pt idx="2335">
                  <c:v>1.8240000000000001</c:v>
                </c:pt>
                <c:pt idx="2336">
                  <c:v>1.81</c:v>
                </c:pt>
                <c:pt idx="2337">
                  <c:v>1.8069999999999999</c:v>
                </c:pt>
                <c:pt idx="2338">
                  <c:v>1.8080000000000001</c:v>
                </c:pt>
                <c:pt idx="2339">
                  <c:v>1.847</c:v>
                </c:pt>
                <c:pt idx="2340">
                  <c:v>1.8839999999999999</c:v>
                </c:pt>
                <c:pt idx="2341">
                  <c:v>1.8879999999999999</c:v>
                </c:pt>
                <c:pt idx="2342">
                  <c:v>1.788</c:v>
                </c:pt>
                <c:pt idx="2343">
                  <c:v>1.774</c:v>
                </c:pt>
                <c:pt idx="2344">
                  <c:v>1.7549999999999999</c:v>
                </c:pt>
                <c:pt idx="2345">
                  <c:v>1.7789999999999999</c:v>
                </c:pt>
                <c:pt idx="2346">
                  <c:v>1.77</c:v>
                </c:pt>
                <c:pt idx="2347">
                  <c:v>1.7390000000000001</c:v>
                </c:pt>
                <c:pt idx="2348">
                  <c:v>1.716</c:v>
                </c:pt>
                <c:pt idx="2349">
                  <c:v>1.742</c:v>
                </c:pt>
                <c:pt idx="2350">
                  <c:v>1.736</c:v>
                </c:pt>
                <c:pt idx="2351">
                  <c:v>1.6859999999999999</c:v>
                </c:pt>
                <c:pt idx="2352">
                  <c:v>1.6850000000000001</c:v>
                </c:pt>
                <c:pt idx="2353">
                  <c:v>1.6259999999999999</c:v>
                </c:pt>
                <c:pt idx="2354">
                  <c:v>1.6379999999999999</c:v>
                </c:pt>
                <c:pt idx="2355">
                  <c:v>1.6279999999999999</c:v>
                </c:pt>
                <c:pt idx="2356">
                  <c:v>1.6080000000000001</c:v>
                </c:pt>
                <c:pt idx="2357">
                  <c:v>1.573</c:v>
                </c:pt>
                <c:pt idx="2358">
                  <c:v>1.6180000000000001</c:v>
                </c:pt>
                <c:pt idx="2359">
                  <c:v>1.619</c:v>
                </c:pt>
                <c:pt idx="2360">
                  <c:v>1.6160000000000001</c:v>
                </c:pt>
                <c:pt idx="2361">
                  <c:v>1.617</c:v>
                </c:pt>
                <c:pt idx="2362">
                  <c:v>1.6060000000000001</c:v>
                </c:pt>
                <c:pt idx="2363">
                  <c:v>1.544</c:v>
                </c:pt>
                <c:pt idx="2364">
                  <c:v>1.5780000000000001</c:v>
                </c:pt>
                <c:pt idx="2365">
                  <c:v>1.5609999999999999</c:v>
                </c:pt>
                <c:pt idx="2366">
                  <c:v>1.532</c:v>
                </c:pt>
                <c:pt idx="2367">
                  <c:v>1.472</c:v>
                </c:pt>
                <c:pt idx="2368">
                  <c:v>1.4730000000000001</c:v>
                </c:pt>
                <c:pt idx="2369">
                  <c:v>1.4670000000000001</c:v>
                </c:pt>
                <c:pt idx="2370">
                  <c:v>1.4750000000000001</c:v>
                </c:pt>
                <c:pt idx="2371">
                  <c:v>1.496</c:v>
                </c:pt>
                <c:pt idx="2372">
                  <c:v>1.514</c:v>
                </c:pt>
                <c:pt idx="2373">
                  <c:v>1.5269999999999999</c:v>
                </c:pt>
                <c:pt idx="2374">
                  <c:v>1.4870000000000001</c:v>
                </c:pt>
                <c:pt idx="2375">
                  <c:v>1.5649999999999999</c:v>
                </c:pt>
                <c:pt idx="2376">
                  <c:v>1.5549999999999999</c:v>
                </c:pt>
                <c:pt idx="2377">
                  <c:v>1.5509999999999999</c:v>
                </c:pt>
                <c:pt idx="2378">
                  <c:v>1.6</c:v>
                </c:pt>
                <c:pt idx="2379">
                  <c:v>1.57</c:v>
                </c:pt>
                <c:pt idx="2380">
                  <c:v>1.587</c:v>
                </c:pt>
                <c:pt idx="2381">
                  <c:v>1.6080000000000001</c:v>
                </c:pt>
                <c:pt idx="2382">
                  <c:v>1.6359999999999999</c:v>
                </c:pt>
                <c:pt idx="2383">
                  <c:v>1.627</c:v>
                </c:pt>
                <c:pt idx="2384">
                  <c:v>1.617</c:v>
                </c:pt>
                <c:pt idx="2385">
                  <c:v>1.5629999999999999</c:v>
                </c:pt>
                <c:pt idx="2386">
                  <c:v>1.5940000000000001</c:v>
                </c:pt>
                <c:pt idx="2387">
                  <c:v>1.64</c:v>
                </c:pt>
                <c:pt idx="2388">
                  <c:v>1.6559999999999999</c:v>
                </c:pt>
                <c:pt idx="2389">
                  <c:v>1.6679999999999999</c:v>
                </c:pt>
                <c:pt idx="2390">
                  <c:v>1.667</c:v>
                </c:pt>
                <c:pt idx="2391">
                  <c:v>1.653</c:v>
                </c:pt>
                <c:pt idx="2392">
                  <c:v>1.667</c:v>
                </c:pt>
                <c:pt idx="2393">
                  <c:v>1.6879999999999999</c:v>
                </c:pt>
                <c:pt idx="2394">
                  <c:v>1.6719999999999999</c:v>
                </c:pt>
                <c:pt idx="2395">
                  <c:v>1.6970000000000001</c:v>
                </c:pt>
                <c:pt idx="2396">
                  <c:v>1.6879999999999999</c:v>
                </c:pt>
                <c:pt idx="2397">
                  <c:v>1.6830000000000001</c:v>
                </c:pt>
                <c:pt idx="2398">
                  <c:v>1.6990000000000001</c:v>
                </c:pt>
                <c:pt idx="2399">
                  <c:v>1.748</c:v>
                </c:pt>
                <c:pt idx="2400">
                  <c:v>1.7629999999999999</c:v>
                </c:pt>
                <c:pt idx="2401">
                  <c:v>1.746</c:v>
                </c:pt>
                <c:pt idx="2402">
                  <c:v>1.762</c:v>
                </c:pt>
                <c:pt idx="2403">
                  <c:v>1.7709999999999999</c:v>
                </c:pt>
                <c:pt idx="2404">
                  <c:v>1.764</c:v>
                </c:pt>
                <c:pt idx="2405">
                  <c:v>1.74</c:v>
                </c:pt>
                <c:pt idx="2406">
                  <c:v>1.748</c:v>
                </c:pt>
                <c:pt idx="2407">
                  <c:v>1.74</c:v>
                </c:pt>
                <c:pt idx="2408">
                  <c:v>1.71</c:v>
                </c:pt>
                <c:pt idx="2409">
                  <c:v>1.7210000000000001</c:v>
                </c:pt>
                <c:pt idx="2410">
                  <c:v>1.7689999999999999</c:v>
                </c:pt>
                <c:pt idx="2411">
                  <c:v>1.768</c:v>
                </c:pt>
                <c:pt idx="2412">
                  <c:v>1.788</c:v>
                </c:pt>
                <c:pt idx="2413">
                  <c:v>1.83</c:v>
                </c:pt>
                <c:pt idx="2414">
                  <c:v>1.867</c:v>
                </c:pt>
                <c:pt idx="2415">
                  <c:v>1.885</c:v>
                </c:pt>
                <c:pt idx="2416">
                  <c:v>1.903</c:v>
                </c:pt>
                <c:pt idx="2417">
                  <c:v>1.879</c:v>
                </c:pt>
                <c:pt idx="2418">
                  <c:v>1.8779999999999999</c:v>
                </c:pt>
                <c:pt idx="2419">
                  <c:v>1.871</c:v>
                </c:pt>
                <c:pt idx="2420">
                  <c:v>1.909</c:v>
                </c:pt>
                <c:pt idx="2421">
                  <c:v>1.9059999999999999</c:v>
                </c:pt>
                <c:pt idx="2422">
                  <c:v>1.849</c:v>
                </c:pt>
                <c:pt idx="2423">
                  <c:v>1.859</c:v>
                </c:pt>
                <c:pt idx="2424">
                  <c:v>1.841</c:v>
                </c:pt>
                <c:pt idx="2425">
                  <c:v>1.893</c:v>
                </c:pt>
                <c:pt idx="2426">
                  <c:v>1.8759999999999999</c:v>
                </c:pt>
                <c:pt idx="2427">
                  <c:v>1.8680000000000001</c:v>
                </c:pt>
                <c:pt idx="2428">
                  <c:v>1.923</c:v>
                </c:pt>
                <c:pt idx="2429">
                  <c:v>1.92</c:v>
                </c:pt>
                <c:pt idx="2430">
                  <c:v>1.891</c:v>
                </c:pt>
                <c:pt idx="2431">
                  <c:v>1.905</c:v>
                </c:pt>
                <c:pt idx="2432">
                  <c:v>1.8720000000000001</c:v>
                </c:pt>
                <c:pt idx="2433">
                  <c:v>1.8520000000000001</c:v>
                </c:pt>
                <c:pt idx="2434">
                  <c:v>1.778</c:v>
                </c:pt>
                <c:pt idx="2435">
                  <c:v>1.7010000000000001</c:v>
                </c:pt>
                <c:pt idx="2436">
                  <c:v>1.756</c:v>
                </c:pt>
                <c:pt idx="2437">
                  <c:v>1.7689999999999999</c:v>
                </c:pt>
                <c:pt idx="2438">
                  <c:v>1.772</c:v>
                </c:pt>
                <c:pt idx="2439">
                  <c:v>1.7849999999999999</c:v>
                </c:pt>
                <c:pt idx="2440">
                  <c:v>1.7629999999999999</c:v>
                </c:pt>
                <c:pt idx="2441">
                  <c:v>1.744</c:v>
                </c:pt>
                <c:pt idx="2442">
                  <c:v>1.7729999999999999</c:v>
                </c:pt>
                <c:pt idx="2443">
                  <c:v>1.7769999999999999</c:v>
                </c:pt>
                <c:pt idx="2444">
                  <c:v>1.778</c:v>
                </c:pt>
                <c:pt idx="2445">
                  <c:v>1.7</c:v>
                </c:pt>
                <c:pt idx="2446">
                  <c:v>1.6919999999999999</c:v>
                </c:pt>
                <c:pt idx="2447">
                  <c:v>1.7090000000000001</c:v>
                </c:pt>
                <c:pt idx="2448">
                  <c:v>1.74</c:v>
                </c:pt>
                <c:pt idx="2449">
                  <c:v>1.742</c:v>
                </c:pt>
                <c:pt idx="2450">
                  <c:v>1.671</c:v>
                </c:pt>
                <c:pt idx="2451">
                  <c:v>1.643</c:v>
                </c:pt>
                <c:pt idx="2452">
                  <c:v>1.569</c:v>
                </c:pt>
                <c:pt idx="2453">
                  <c:v>1.611</c:v>
                </c:pt>
                <c:pt idx="2454">
                  <c:v>1.6160000000000001</c:v>
                </c:pt>
                <c:pt idx="2455">
                  <c:v>1.6439999999999999</c:v>
                </c:pt>
                <c:pt idx="2456">
                  <c:v>1.653</c:v>
                </c:pt>
                <c:pt idx="2457">
                  <c:v>1.6180000000000001</c:v>
                </c:pt>
                <c:pt idx="2458">
                  <c:v>1.633</c:v>
                </c:pt>
                <c:pt idx="2459">
                  <c:v>1.6120000000000001</c:v>
                </c:pt>
                <c:pt idx="2460">
                  <c:v>1.595</c:v>
                </c:pt>
                <c:pt idx="2461">
                  <c:v>1.611</c:v>
                </c:pt>
                <c:pt idx="2462">
                  <c:v>1.58</c:v>
                </c:pt>
                <c:pt idx="2463">
                  <c:v>1.55</c:v>
                </c:pt>
                <c:pt idx="2464">
                  <c:v>1.5820000000000001</c:v>
                </c:pt>
                <c:pt idx="2465">
                  <c:v>1.647</c:v>
                </c:pt>
                <c:pt idx="2466">
                  <c:v>1.667</c:v>
                </c:pt>
                <c:pt idx="2467">
                  <c:v>1.704</c:v>
                </c:pt>
                <c:pt idx="2468">
                  <c:v>1.671</c:v>
                </c:pt>
                <c:pt idx="2469">
                  <c:v>1.679</c:v>
                </c:pt>
                <c:pt idx="2470">
                  <c:v>1.6839999999999999</c:v>
                </c:pt>
                <c:pt idx="2471">
                  <c:v>1.7050000000000001</c:v>
                </c:pt>
                <c:pt idx="2472">
                  <c:v>1.73</c:v>
                </c:pt>
                <c:pt idx="2473">
                  <c:v>1.734</c:v>
                </c:pt>
                <c:pt idx="2474">
                  <c:v>1.7350000000000001</c:v>
                </c:pt>
                <c:pt idx="2475">
                  <c:v>1.7410000000000001</c:v>
                </c:pt>
                <c:pt idx="2476">
                  <c:v>1.7170000000000001</c:v>
                </c:pt>
                <c:pt idx="2477">
                  <c:v>1.68</c:v>
                </c:pt>
                <c:pt idx="2478">
                  <c:v>1.6759999999999999</c:v>
                </c:pt>
                <c:pt idx="2479">
                  <c:v>1.6639999999999999</c:v>
                </c:pt>
                <c:pt idx="2480">
                  <c:v>1.6539999999999999</c:v>
                </c:pt>
                <c:pt idx="2481">
                  <c:v>1.6679999999999999</c:v>
                </c:pt>
                <c:pt idx="2482">
                  <c:v>1.6559999999999999</c:v>
                </c:pt>
                <c:pt idx="2483">
                  <c:v>1.6779999999999999</c:v>
                </c:pt>
                <c:pt idx="2484">
                  <c:v>1.6830000000000001</c:v>
                </c:pt>
                <c:pt idx="2485">
                  <c:v>1.7090000000000001</c:v>
                </c:pt>
                <c:pt idx="2486">
                  <c:v>1.746</c:v>
                </c:pt>
                <c:pt idx="2487">
                  <c:v>1.752</c:v>
                </c:pt>
                <c:pt idx="2488">
                  <c:v>1.7509999999999999</c:v>
                </c:pt>
                <c:pt idx="2489">
                  <c:v>1.7689999999999999</c:v>
                </c:pt>
                <c:pt idx="2490">
                  <c:v>1.78</c:v>
                </c:pt>
                <c:pt idx="2491">
                  <c:v>1.7969999999999999</c:v>
                </c:pt>
                <c:pt idx="2492">
                  <c:v>1.7929999999999999</c:v>
                </c:pt>
                <c:pt idx="2493">
                  <c:v>1.7909999999999999</c:v>
                </c:pt>
                <c:pt idx="2494">
                  <c:v>1.8120000000000001</c:v>
                </c:pt>
                <c:pt idx="2495">
                  <c:v>1.87</c:v>
                </c:pt>
                <c:pt idx="2496">
                  <c:v>1.833</c:v>
                </c:pt>
                <c:pt idx="2497">
                  <c:v>1.849</c:v>
                </c:pt>
                <c:pt idx="2498">
                  <c:v>1.8460000000000001</c:v>
                </c:pt>
                <c:pt idx="2499">
                  <c:v>1.849</c:v>
                </c:pt>
                <c:pt idx="2500">
                  <c:v>1.8819999999999999</c:v>
                </c:pt>
                <c:pt idx="2501">
                  <c:v>1.8420000000000001</c:v>
                </c:pt>
                <c:pt idx="2502">
                  <c:v>1.784</c:v>
                </c:pt>
                <c:pt idx="2503">
                  <c:v>1.746</c:v>
                </c:pt>
                <c:pt idx="2504">
                  <c:v>1.7649999999999999</c:v>
                </c:pt>
                <c:pt idx="2505">
                  <c:v>1.7390000000000001</c:v>
                </c:pt>
                <c:pt idx="2506">
                  <c:v>1.756</c:v>
                </c:pt>
                <c:pt idx="2507">
                  <c:v>1.7589999999999999</c:v>
                </c:pt>
                <c:pt idx="2508">
                  <c:v>1.77</c:v>
                </c:pt>
                <c:pt idx="2509">
                  <c:v>1.7689999999999999</c:v>
                </c:pt>
                <c:pt idx="2510">
                  <c:v>1.7430000000000001</c:v>
                </c:pt>
                <c:pt idx="2511">
                  <c:v>1.7549999999999999</c:v>
                </c:pt>
                <c:pt idx="2512">
                  <c:v>1.7669999999999999</c:v>
                </c:pt>
                <c:pt idx="2513">
                  <c:v>1.7669999999999999</c:v>
                </c:pt>
                <c:pt idx="2514">
                  <c:v>1.7350000000000001</c:v>
                </c:pt>
                <c:pt idx="2515">
                  <c:v>1.746</c:v>
                </c:pt>
                <c:pt idx="2516">
                  <c:v>1.77</c:v>
                </c:pt>
                <c:pt idx="2517">
                  <c:v>1.7569999999999999</c:v>
                </c:pt>
                <c:pt idx="2518">
                  <c:v>1.7649999999999999</c:v>
                </c:pt>
                <c:pt idx="2519">
                  <c:v>1.835</c:v>
                </c:pt>
                <c:pt idx="2520">
                  <c:v>1.8129999999999999</c:v>
                </c:pt>
                <c:pt idx="2521">
                  <c:v>1.8540000000000001</c:v>
                </c:pt>
                <c:pt idx="2522">
                  <c:v>1.901</c:v>
                </c:pt>
                <c:pt idx="2523">
                  <c:v>1.923</c:v>
                </c:pt>
                <c:pt idx="2524">
                  <c:v>1.88</c:v>
                </c:pt>
              </c:numCache>
            </c:numRef>
          </c:val>
          <c:smooth val="0"/>
          <c:extLst>
            <c:ext xmlns:c16="http://schemas.microsoft.com/office/drawing/2014/chart" uri="{C3380CC4-5D6E-409C-BE32-E72D297353CC}">
              <c16:uniqueId val="{00000000-784C-4C25-9D4D-F9A79B8B82FB}"/>
            </c:ext>
          </c:extLst>
        </c:ser>
        <c:dLbls>
          <c:showLegendKey val="0"/>
          <c:showVal val="0"/>
          <c:showCatName val="0"/>
          <c:showSerName val="0"/>
          <c:showPercent val="0"/>
          <c:showBubbleSize val="0"/>
        </c:dLbls>
        <c:smooth val="0"/>
        <c:axId val="105203503"/>
        <c:axId val="105205167"/>
      </c:lineChart>
      <c:dateAx>
        <c:axId val="105203503"/>
        <c:scaling>
          <c:orientation val="minMax"/>
        </c:scaling>
        <c:delete val="0"/>
        <c:axPos val="b"/>
        <c:numFmt formatCode="m/d/yyyy" sourceLinked="1"/>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fr-FR"/>
          </a:p>
        </c:txPr>
        <c:crossAx val="105205167"/>
        <c:crosses val="autoZero"/>
        <c:auto val="1"/>
        <c:lblOffset val="100"/>
        <c:baseTimeUnit val="days"/>
      </c:dateAx>
      <c:valAx>
        <c:axId val="10520516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fr-FR"/>
          </a:p>
        </c:txPr>
        <c:crossAx val="105203503"/>
        <c:crosses val="autoZero"/>
        <c:crossBetween val="between"/>
      </c:valAx>
      <c:spPr>
        <a:noFill/>
        <a:ln>
          <a:noFill/>
        </a:ln>
        <a:effectLst/>
      </c:spPr>
    </c:plotArea>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a:t>Historique sur 5 ans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lineChart>
        <c:grouping val="standard"/>
        <c:varyColors val="0"/>
        <c:ser>
          <c:idx val="0"/>
          <c:order val="0"/>
          <c:tx>
            <c:strRef>
              <c:f>Feuil1!$B$1</c:f>
              <c:strCache>
                <c:ptCount val="1"/>
                <c:pt idx="0">
                  <c:v>SG</c:v>
                </c:pt>
              </c:strCache>
            </c:strRef>
          </c:tx>
          <c:spPr>
            <a:ln w="28575" cap="rnd">
              <a:solidFill>
                <a:schemeClr val="accent1"/>
              </a:solidFill>
              <a:round/>
            </a:ln>
            <a:effectLst/>
          </c:spPr>
          <c:marker>
            <c:symbol val="none"/>
          </c:marker>
          <c:cat>
            <c:numRef>
              <c:f>Feuil1!$A$2:$A$1296</c:f>
              <c:numCache>
                <c:formatCode>m/d/yyyy</c:formatCode>
                <c:ptCount val="1295"/>
                <c:pt idx="0">
                  <c:v>44819</c:v>
                </c:pt>
                <c:pt idx="1">
                  <c:v>44818</c:v>
                </c:pt>
                <c:pt idx="2">
                  <c:v>44817</c:v>
                </c:pt>
                <c:pt idx="3">
                  <c:v>44816</c:v>
                </c:pt>
                <c:pt idx="4">
                  <c:v>44813</c:v>
                </c:pt>
                <c:pt idx="5">
                  <c:v>44812</c:v>
                </c:pt>
                <c:pt idx="6">
                  <c:v>44811</c:v>
                </c:pt>
                <c:pt idx="7">
                  <c:v>44810</c:v>
                </c:pt>
                <c:pt idx="8">
                  <c:v>44809</c:v>
                </c:pt>
                <c:pt idx="9">
                  <c:v>44806</c:v>
                </c:pt>
                <c:pt idx="10">
                  <c:v>44805</c:v>
                </c:pt>
                <c:pt idx="11">
                  <c:v>44804</c:v>
                </c:pt>
                <c:pt idx="12">
                  <c:v>44803</c:v>
                </c:pt>
                <c:pt idx="13">
                  <c:v>44802</c:v>
                </c:pt>
                <c:pt idx="14">
                  <c:v>44799</c:v>
                </c:pt>
                <c:pt idx="15">
                  <c:v>44798</c:v>
                </c:pt>
                <c:pt idx="16">
                  <c:v>44797</c:v>
                </c:pt>
                <c:pt idx="17">
                  <c:v>44796</c:v>
                </c:pt>
                <c:pt idx="18">
                  <c:v>44795</c:v>
                </c:pt>
                <c:pt idx="19">
                  <c:v>44792</c:v>
                </c:pt>
                <c:pt idx="20">
                  <c:v>44791</c:v>
                </c:pt>
                <c:pt idx="21">
                  <c:v>44790</c:v>
                </c:pt>
                <c:pt idx="22">
                  <c:v>44789</c:v>
                </c:pt>
                <c:pt idx="23">
                  <c:v>44788</c:v>
                </c:pt>
                <c:pt idx="24">
                  <c:v>44785</c:v>
                </c:pt>
                <c:pt idx="25">
                  <c:v>44784</c:v>
                </c:pt>
                <c:pt idx="26">
                  <c:v>44783</c:v>
                </c:pt>
                <c:pt idx="27">
                  <c:v>44782</c:v>
                </c:pt>
                <c:pt idx="28">
                  <c:v>44781</c:v>
                </c:pt>
                <c:pt idx="29">
                  <c:v>44778</c:v>
                </c:pt>
                <c:pt idx="30">
                  <c:v>44777</c:v>
                </c:pt>
                <c:pt idx="31">
                  <c:v>44776</c:v>
                </c:pt>
                <c:pt idx="32">
                  <c:v>44775</c:v>
                </c:pt>
                <c:pt idx="33">
                  <c:v>44774</c:v>
                </c:pt>
                <c:pt idx="34">
                  <c:v>44771</c:v>
                </c:pt>
                <c:pt idx="35">
                  <c:v>44770</c:v>
                </c:pt>
                <c:pt idx="36">
                  <c:v>44769</c:v>
                </c:pt>
                <c:pt idx="37">
                  <c:v>44768</c:v>
                </c:pt>
                <c:pt idx="38">
                  <c:v>44767</c:v>
                </c:pt>
                <c:pt idx="39">
                  <c:v>44764</c:v>
                </c:pt>
                <c:pt idx="40">
                  <c:v>44763</c:v>
                </c:pt>
                <c:pt idx="41">
                  <c:v>44762</c:v>
                </c:pt>
                <c:pt idx="42">
                  <c:v>44761</c:v>
                </c:pt>
                <c:pt idx="43">
                  <c:v>44760</c:v>
                </c:pt>
                <c:pt idx="44">
                  <c:v>44757</c:v>
                </c:pt>
                <c:pt idx="45">
                  <c:v>44756</c:v>
                </c:pt>
                <c:pt idx="46">
                  <c:v>44755</c:v>
                </c:pt>
                <c:pt idx="47">
                  <c:v>44754</c:v>
                </c:pt>
                <c:pt idx="48">
                  <c:v>44753</c:v>
                </c:pt>
                <c:pt idx="49">
                  <c:v>44750</c:v>
                </c:pt>
                <c:pt idx="50">
                  <c:v>44749</c:v>
                </c:pt>
                <c:pt idx="51">
                  <c:v>44748</c:v>
                </c:pt>
                <c:pt idx="52">
                  <c:v>44747</c:v>
                </c:pt>
                <c:pt idx="53">
                  <c:v>44746</c:v>
                </c:pt>
                <c:pt idx="54">
                  <c:v>44743</c:v>
                </c:pt>
                <c:pt idx="55">
                  <c:v>44742</c:v>
                </c:pt>
                <c:pt idx="56">
                  <c:v>44741</c:v>
                </c:pt>
                <c:pt idx="57">
                  <c:v>44740</c:v>
                </c:pt>
                <c:pt idx="58">
                  <c:v>44739</c:v>
                </c:pt>
                <c:pt idx="59">
                  <c:v>44736</c:v>
                </c:pt>
                <c:pt idx="60">
                  <c:v>44735</c:v>
                </c:pt>
                <c:pt idx="61">
                  <c:v>44734</c:v>
                </c:pt>
                <c:pt idx="62">
                  <c:v>44733</c:v>
                </c:pt>
                <c:pt idx="63">
                  <c:v>44732</c:v>
                </c:pt>
                <c:pt idx="64">
                  <c:v>44729</c:v>
                </c:pt>
                <c:pt idx="65">
                  <c:v>44728</c:v>
                </c:pt>
                <c:pt idx="66">
                  <c:v>44727</c:v>
                </c:pt>
                <c:pt idx="67">
                  <c:v>44726</c:v>
                </c:pt>
                <c:pt idx="68">
                  <c:v>44725</c:v>
                </c:pt>
                <c:pt idx="69">
                  <c:v>44722</c:v>
                </c:pt>
                <c:pt idx="70">
                  <c:v>44721</c:v>
                </c:pt>
                <c:pt idx="71">
                  <c:v>44720</c:v>
                </c:pt>
                <c:pt idx="72">
                  <c:v>44719</c:v>
                </c:pt>
                <c:pt idx="73">
                  <c:v>44718</c:v>
                </c:pt>
                <c:pt idx="74">
                  <c:v>44715</c:v>
                </c:pt>
                <c:pt idx="75">
                  <c:v>44714</c:v>
                </c:pt>
                <c:pt idx="76">
                  <c:v>44713</c:v>
                </c:pt>
                <c:pt idx="77">
                  <c:v>44712</c:v>
                </c:pt>
                <c:pt idx="78">
                  <c:v>44711</c:v>
                </c:pt>
                <c:pt idx="79">
                  <c:v>44708</c:v>
                </c:pt>
                <c:pt idx="80">
                  <c:v>44707</c:v>
                </c:pt>
                <c:pt idx="81">
                  <c:v>44706</c:v>
                </c:pt>
                <c:pt idx="82">
                  <c:v>44705</c:v>
                </c:pt>
                <c:pt idx="83">
                  <c:v>44704</c:v>
                </c:pt>
                <c:pt idx="84">
                  <c:v>44701</c:v>
                </c:pt>
                <c:pt idx="85">
                  <c:v>44700</c:v>
                </c:pt>
                <c:pt idx="86">
                  <c:v>44699</c:v>
                </c:pt>
                <c:pt idx="87">
                  <c:v>44698</c:v>
                </c:pt>
                <c:pt idx="88">
                  <c:v>44697</c:v>
                </c:pt>
                <c:pt idx="89">
                  <c:v>44694</c:v>
                </c:pt>
                <c:pt idx="90">
                  <c:v>44693</c:v>
                </c:pt>
                <c:pt idx="91">
                  <c:v>44692</c:v>
                </c:pt>
                <c:pt idx="92">
                  <c:v>44691</c:v>
                </c:pt>
                <c:pt idx="93">
                  <c:v>44690</c:v>
                </c:pt>
                <c:pt idx="94">
                  <c:v>44687</c:v>
                </c:pt>
                <c:pt idx="95">
                  <c:v>44686</c:v>
                </c:pt>
                <c:pt idx="96">
                  <c:v>44685</c:v>
                </c:pt>
                <c:pt idx="97">
                  <c:v>44684</c:v>
                </c:pt>
                <c:pt idx="98">
                  <c:v>44683</c:v>
                </c:pt>
                <c:pt idx="99">
                  <c:v>44680</c:v>
                </c:pt>
                <c:pt idx="100">
                  <c:v>44679</c:v>
                </c:pt>
                <c:pt idx="101">
                  <c:v>44678</c:v>
                </c:pt>
                <c:pt idx="102">
                  <c:v>44677</c:v>
                </c:pt>
                <c:pt idx="103">
                  <c:v>44676</c:v>
                </c:pt>
                <c:pt idx="104">
                  <c:v>44673</c:v>
                </c:pt>
                <c:pt idx="105">
                  <c:v>44672</c:v>
                </c:pt>
                <c:pt idx="106">
                  <c:v>44671</c:v>
                </c:pt>
                <c:pt idx="107">
                  <c:v>44670</c:v>
                </c:pt>
                <c:pt idx="108">
                  <c:v>44665</c:v>
                </c:pt>
                <c:pt idx="109">
                  <c:v>44664</c:v>
                </c:pt>
                <c:pt idx="110">
                  <c:v>44663</c:v>
                </c:pt>
                <c:pt idx="111">
                  <c:v>44662</c:v>
                </c:pt>
                <c:pt idx="112">
                  <c:v>44659</c:v>
                </c:pt>
                <c:pt idx="113">
                  <c:v>44658</c:v>
                </c:pt>
                <c:pt idx="114">
                  <c:v>44657</c:v>
                </c:pt>
                <c:pt idx="115">
                  <c:v>44656</c:v>
                </c:pt>
                <c:pt idx="116">
                  <c:v>44655</c:v>
                </c:pt>
                <c:pt idx="117">
                  <c:v>44652</c:v>
                </c:pt>
                <c:pt idx="118">
                  <c:v>44651</c:v>
                </c:pt>
                <c:pt idx="119">
                  <c:v>44650</c:v>
                </c:pt>
                <c:pt idx="120">
                  <c:v>44649</c:v>
                </c:pt>
                <c:pt idx="121">
                  <c:v>44648</c:v>
                </c:pt>
                <c:pt idx="122">
                  <c:v>44645</c:v>
                </c:pt>
                <c:pt idx="123">
                  <c:v>44644</c:v>
                </c:pt>
                <c:pt idx="124">
                  <c:v>44643</c:v>
                </c:pt>
                <c:pt idx="125">
                  <c:v>44642</c:v>
                </c:pt>
                <c:pt idx="126">
                  <c:v>44641</c:v>
                </c:pt>
                <c:pt idx="127">
                  <c:v>44638</c:v>
                </c:pt>
                <c:pt idx="128">
                  <c:v>44637</c:v>
                </c:pt>
                <c:pt idx="129">
                  <c:v>44636</c:v>
                </c:pt>
                <c:pt idx="130">
                  <c:v>44635</c:v>
                </c:pt>
                <c:pt idx="131">
                  <c:v>44634</c:v>
                </c:pt>
                <c:pt idx="132">
                  <c:v>44631</c:v>
                </c:pt>
                <c:pt idx="133">
                  <c:v>44630</c:v>
                </c:pt>
                <c:pt idx="134">
                  <c:v>44629</c:v>
                </c:pt>
                <c:pt idx="135">
                  <c:v>44628</c:v>
                </c:pt>
                <c:pt idx="136">
                  <c:v>44627</c:v>
                </c:pt>
                <c:pt idx="137">
                  <c:v>44624</c:v>
                </c:pt>
                <c:pt idx="138">
                  <c:v>44623</c:v>
                </c:pt>
                <c:pt idx="139">
                  <c:v>44622</c:v>
                </c:pt>
                <c:pt idx="140">
                  <c:v>44621</c:v>
                </c:pt>
                <c:pt idx="141">
                  <c:v>44620</c:v>
                </c:pt>
                <c:pt idx="142">
                  <c:v>44617</c:v>
                </c:pt>
                <c:pt idx="143">
                  <c:v>44616</c:v>
                </c:pt>
                <c:pt idx="144">
                  <c:v>44615</c:v>
                </c:pt>
                <c:pt idx="145">
                  <c:v>44614</c:v>
                </c:pt>
                <c:pt idx="146">
                  <c:v>44613</c:v>
                </c:pt>
                <c:pt idx="147">
                  <c:v>44610</c:v>
                </c:pt>
                <c:pt idx="148">
                  <c:v>44609</c:v>
                </c:pt>
                <c:pt idx="149">
                  <c:v>44608</c:v>
                </c:pt>
                <c:pt idx="150">
                  <c:v>44607</c:v>
                </c:pt>
                <c:pt idx="151">
                  <c:v>44606</c:v>
                </c:pt>
                <c:pt idx="152">
                  <c:v>44603</c:v>
                </c:pt>
                <c:pt idx="153">
                  <c:v>44602</c:v>
                </c:pt>
                <c:pt idx="154">
                  <c:v>44601</c:v>
                </c:pt>
                <c:pt idx="155">
                  <c:v>44600</c:v>
                </c:pt>
                <c:pt idx="156">
                  <c:v>44599</c:v>
                </c:pt>
                <c:pt idx="157">
                  <c:v>44596</c:v>
                </c:pt>
                <c:pt idx="158">
                  <c:v>44595</c:v>
                </c:pt>
                <c:pt idx="159">
                  <c:v>44594</c:v>
                </c:pt>
                <c:pt idx="160">
                  <c:v>44593</c:v>
                </c:pt>
                <c:pt idx="161">
                  <c:v>44592</c:v>
                </c:pt>
                <c:pt idx="162">
                  <c:v>44589</c:v>
                </c:pt>
                <c:pt idx="163">
                  <c:v>44588</c:v>
                </c:pt>
                <c:pt idx="164">
                  <c:v>44587</c:v>
                </c:pt>
                <c:pt idx="165">
                  <c:v>44586</c:v>
                </c:pt>
                <c:pt idx="166">
                  <c:v>44585</c:v>
                </c:pt>
                <c:pt idx="167">
                  <c:v>44582</c:v>
                </c:pt>
                <c:pt idx="168">
                  <c:v>44581</c:v>
                </c:pt>
                <c:pt idx="169">
                  <c:v>44580</c:v>
                </c:pt>
                <c:pt idx="170">
                  <c:v>44579</c:v>
                </c:pt>
                <c:pt idx="171">
                  <c:v>44578</c:v>
                </c:pt>
                <c:pt idx="172">
                  <c:v>44575</c:v>
                </c:pt>
                <c:pt idx="173">
                  <c:v>44574</c:v>
                </c:pt>
                <c:pt idx="174">
                  <c:v>44573</c:v>
                </c:pt>
                <c:pt idx="175">
                  <c:v>44572</c:v>
                </c:pt>
                <c:pt idx="176">
                  <c:v>44571</c:v>
                </c:pt>
                <c:pt idx="177">
                  <c:v>44568</c:v>
                </c:pt>
                <c:pt idx="178">
                  <c:v>44567</c:v>
                </c:pt>
                <c:pt idx="179">
                  <c:v>44566</c:v>
                </c:pt>
                <c:pt idx="180">
                  <c:v>44565</c:v>
                </c:pt>
                <c:pt idx="181">
                  <c:v>44564</c:v>
                </c:pt>
                <c:pt idx="182">
                  <c:v>44561</c:v>
                </c:pt>
                <c:pt idx="183">
                  <c:v>44560</c:v>
                </c:pt>
                <c:pt idx="184">
                  <c:v>44559</c:v>
                </c:pt>
                <c:pt idx="185">
                  <c:v>44558</c:v>
                </c:pt>
                <c:pt idx="186">
                  <c:v>44557</c:v>
                </c:pt>
                <c:pt idx="187">
                  <c:v>44554</c:v>
                </c:pt>
                <c:pt idx="188">
                  <c:v>44553</c:v>
                </c:pt>
                <c:pt idx="189">
                  <c:v>44552</c:v>
                </c:pt>
                <c:pt idx="190">
                  <c:v>44551</c:v>
                </c:pt>
                <c:pt idx="191">
                  <c:v>44550</c:v>
                </c:pt>
                <c:pt idx="192">
                  <c:v>44547</c:v>
                </c:pt>
                <c:pt idx="193">
                  <c:v>44546</c:v>
                </c:pt>
                <c:pt idx="194">
                  <c:v>44545</c:v>
                </c:pt>
                <c:pt idx="195">
                  <c:v>44544</c:v>
                </c:pt>
                <c:pt idx="196">
                  <c:v>44543</c:v>
                </c:pt>
                <c:pt idx="197">
                  <c:v>44540</c:v>
                </c:pt>
                <c:pt idx="198">
                  <c:v>44539</c:v>
                </c:pt>
                <c:pt idx="199">
                  <c:v>44538</c:v>
                </c:pt>
                <c:pt idx="200">
                  <c:v>44537</c:v>
                </c:pt>
                <c:pt idx="201">
                  <c:v>44536</c:v>
                </c:pt>
                <c:pt idx="202">
                  <c:v>44533</c:v>
                </c:pt>
                <c:pt idx="203">
                  <c:v>44532</c:v>
                </c:pt>
                <c:pt idx="204">
                  <c:v>44531</c:v>
                </c:pt>
                <c:pt idx="205">
                  <c:v>44530</c:v>
                </c:pt>
                <c:pt idx="206">
                  <c:v>44529</c:v>
                </c:pt>
                <c:pt idx="207">
                  <c:v>44526</c:v>
                </c:pt>
                <c:pt idx="208">
                  <c:v>44525</c:v>
                </c:pt>
                <c:pt idx="209">
                  <c:v>44524</c:v>
                </c:pt>
                <c:pt idx="210">
                  <c:v>44523</c:v>
                </c:pt>
                <c:pt idx="211">
                  <c:v>44522</c:v>
                </c:pt>
                <c:pt idx="212">
                  <c:v>44519</c:v>
                </c:pt>
                <c:pt idx="213">
                  <c:v>44518</c:v>
                </c:pt>
                <c:pt idx="214">
                  <c:v>44517</c:v>
                </c:pt>
                <c:pt idx="215">
                  <c:v>44516</c:v>
                </c:pt>
                <c:pt idx="216">
                  <c:v>44515</c:v>
                </c:pt>
                <c:pt idx="217">
                  <c:v>44512</c:v>
                </c:pt>
                <c:pt idx="218">
                  <c:v>44511</c:v>
                </c:pt>
                <c:pt idx="219">
                  <c:v>44510</c:v>
                </c:pt>
                <c:pt idx="220">
                  <c:v>44509</c:v>
                </c:pt>
                <c:pt idx="221">
                  <c:v>44508</c:v>
                </c:pt>
                <c:pt idx="222">
                  <c:v>44505</c:v>
                </c:pt>
                <c:pt idx="223">
                  <c:v>44504</c:v>
                </c:pt>
                <c:pt idx="224">
                  <c:v>44503</c:v>
                </c:pt>
                <c:pt idx="225">
                  <c:v>44502</c:v>
                </c:pt>
                <c:pt idx="226">
                  <c:v>44501</c:v>
                </c:pt>
                <c:pt idx="227">
                  <c:v>44498</c:v>
                </c:pt>
                <c:pt idx="228">
                  <c:v>44497</c:v>
                </c:pt>
                <c:pt idx="229">
                  <c:v>44496</c:v>
                </c:pt>
                <c:pt idx="230">
                  <c:v>44495</c:v>
                </c:pt>
                <c:pt idx="231">
                  <c:v>44494</c:v>
                </c:pt>
                <c:pt idx="232">
                  <c:v>44491</c:v>
                </c:pt>
                <c:pt idx="233">
                  <c:v>44490</c:v>
                </c:pt>
                <c:pt idx="234">
                  <c:v>44489</c:v>
                </c:pt>
                <c:pt idx="235">
                  <c:v>44488</c:v>
                </c:pt>
                <c:pt idx="236">
                  <c:v>44487</c:v>
                </c:pt>
                <c:pt idx="237">
                  <c:v>44484</c:v>
                </c:pt>
                <c:pt idx="238">
                  <c:v>44483</c:v>
                </c:pt>
                <c:pt idx="239">
                  <c:v>44482</c:v>
                </c:pt>
                <c:pt idx="240">
                  <c:v>44481</c:v>
                </c:pt>
                <c:pt idx="241">
                  <c:v>44480</c:v>
                </c:pt>
                <c:pt idx="242">
                  <c:v>44477</c:v>
                </c:pt>
                <c:pt idx="243">
                  <c:v>44476</c:v>
                </c:pt>
                <c:pt idx="244">
                  <c:v>44475</c:v>
                </c:pt>
                <c:pt idx="245">
                  <c:v>44474</c:v>
                </c:pt>
                <c:pt idx="246">
                  <c:v>44473</c:v>
                </c:pt>
                <c:pt idx="247">
                  <c:v>44470</c:v>
                </c:pt>
                <c:pt idx="248">
                  <c:v>44469</c:v>
                </c:pt>
                <c:pt idx="249">
                  <c:v>44468</c:v>
                </c:pt>
                <c:pt idx="250">
                  <c:v>44467</c:v>
                </c:pt>
                <c:pt idx="251">
                  <c:v>44466</c:v>
                </c:pt>
                <c:pt idx="252">
                  <c:v>44463</c:v>
                </c:pt>
                <c:pt idx="253">
                  <c:v>44462</c:v>
                </c:pt>
                <c:pt idx="254">
                  <c:v>44461</c:v>
                </c:pt>
                <c:pt idx="255">
                  <c:v>44460</c:v>
                </c:pt>
                <c:pt idx="256">
                  <c:v>44459</c:v>
                </c:pt>
                <c:pt idx="257">
                  <c:v>44456</c:v>
                </c:pt>
                <c:pt idx="258">
                  <c:v>44455</c:v>
                </c:pt>
                <c:pt idx="259">
                  <c:v>44454</c:v>
                </c:pt>
                <c:pt idx="260">
                  <c:v>44453</c:v>
                </c:pt>
                <c:pt idx="261">
                  <c:v>44452</c:v>
                </c:pt>
                <c:pt idx="262">
                  <c:v>44449</c:v>
                </c:pt>
                <c:pt idx="263">
                  <c:v>44448</c:v>
                </c:pt>
                <c:pt idx="264">
                  <c:v>44447</c:v>
                </c:pt>
                <c:pt idx="265">
                  <c:v>44446</c:v>
                </c:pt>
                <c:pt idx="266">
                  <c:v>44445</c:v>
                </c:pt>
                <c:pt idx="267">
                  <c:v>44442</c:v>
                </c:pt>
                <c:pt idx="268">
                  <c:v>44441</c:v>
                </c:pt>
                <c:pt idx="269">
                  <c:v>44440</c:v>
                </c:pt>
                <c:pt idx="270">
                  <c:v>44439</c:v>
                </c:pt>
                <c:pt idx="271">
                  <c:v>44438</c:v>
                </c:pt>
                <c:pt idx="272">
                  <c:v>44435</c:v>
                </c:pt>
                <c:pt idx="273">
                  <c:v>44434</c:v>
                </c:pt>
                <c:pt idx="274">
                  <c:v>44433</c:v>
                </c:pt>
                <c:pt idx="275">
                  <c:v>44432</c:v>
                </c:pt>
                <c:pt idx="276">
                  <c:v>44431</c:v>
                </c:pt>
                <c:pt idx="277">
                  <c:v>44428</c:v>
                </c:pt>
                <c:pt idx="278">
                  <c:v>44427</c:v>
                </c:pt>
                <c:pt idx="279">
                  <c:v>44426</c:v>
                </c:pt>
                <c:pt idx="280">
                  <c:v>44425</c:v>
                </c:pt>
                <c:pt idx="281">
                  <c:v>44424</c:v>
                </c:pt>
                <c:pt idx="282">
                  <c:v>44421</c:v>
                </c:pt>
                <c:pt idx="283">
                  <c:v>44420</c:v>
                </c:pt>
                <c:pt idx="284">
                  <c:v>44419</c:v>
                </c:pt>
                <c:pt idx="285">
                  <c:v>44418</c:v>
                </c:pt>
                <c:pt idx="286">
                  <c:v>44417</c:v>
                </c:pt>
                <c:pt idx="287">
                  <c:v>44414</c:v>
                </c:pt>
                <c:pt idx="288">
                  <c:v>44413</c:v>
                </c:pt>
                <c:pt idx="289">
                  <c:v>44412</c:v>
                </c:pt>
                <c:pt idx="290">
                  <c:v>44411</c:v>
                </c:pt>
                <c:pt idx="291">
                  <c:v>44410</c:v>
                </c:pt>
                <c:pt idx="292">
                  <c:v>44407</c:v>
                </c:pt>
                <c:pt idx="293">
                  <c:v>44406</c:v>
                </c:pt>
                <c:pt idx="294">
                  <c:v>44405</c:v>
                </c:pt>
                <c:pt idx="295">
                  <c:v>44404</c:v>
                </c:pt>
                <c:pt idx="296">
                  <c:v>44403</c:v>
                </c:pt>
                <c:pt idx="297">
                  <c:v>44400</c:v>
                </c:pt>
                <c:pt idx="298">
                  <c:v>44399</c:v>
                </c:pt>
                <c:pt idx="299">
                  <c:v>44398</c:v>
                </c:pt>
                <c:pt idx="300">
                  <c:v>44397</c:v>
                </c:pt>
                <c:pt idx="301">
                  <c:v>44396</c:v>
                </c:pt>
                <c:pt idx="302">
                  <c:v>44393</c:v>
                </c:pt>
                <c:pt idx="303">
                  <c:v>44392</c:v>
                </c:pt>
                <c:pt idx="304">
                  <c:v>44391</c:v>
                </c:pt>
                <c:pt idx="305">
                  <c:v>44390</c:v>
                </c:pt>
                <c:pt idx="306">
                  <c:v>44389</c:v>
                </c:pt>
                <c:pt idx="307">
                  <c:v>44386</c:v>
                </c:pt>
                <c:pt idx="308">
                  <c:v>44385</c:v>
                </c:pt>
                <c:pt idx="309">
                  <c:v>44384</c:v>
                </c:pt>
                <c:pt idx="310">
                  <c:v>44383</c:v>
                </c:pt>
                <c:pt idx="311">
                  <c:v>44382</c:v>
                </c:pt>
                <c:pt idx="312">
                  <c:v>44379</c:v>
                </c:pt>
                <c:pt idx="313">
                  <c:v>44378</c:v>
                </c:pt>
                <c:pt idx="314">
                  <c:v>44377</c:v>
                </c:pt>
                <c:pt idx="315">
                  <c:v>44376</c:v>
                </c:pt>
                <c:pt idx="316">
                  <c:v>44375</c:v>
                </c:pt>
                <c:pt idx="317">
                  <c:v>44372</c:v>
                </c:pt>
                <c:pt idx="318">
                  <c:v>44371</c:v>
                </c:pt>
                <c:pt idx="319">
                  <c:v>44370</c:v>
                </c:pt>
                <c:pt idx="320">
                  <c:v>44369</c:v>
                </c:pt>
                <c:pt idx="321">
                  <c:v>44368</c:v>
                </c:pt>
                <c:pt idx="322">
                  <c:v>44365</c:v>
                </c:pt>
                <c:pt idx="323">
                  <c:v>44364</c:v>
                </c:pt>
                <c:pt idx="324">
                  <c:v>44363</c:v>
                </c:pt>
                <c:pt idx="325">
                  <c:v>44362</c:v>
                </c:pt>
                <c:pt idx="326">
                  <c:v>44361</c:v>
                </c:pt>
                <c:pt idx="327">
                  <c:v>44358</c:v>
                </c:pt>
                <c:pt idx="328">
                  <c:v>44357</c:v>
                </c:pt>
                <c:pt idx="329">
                  <c:v>44356</c:v>
                </c:pt>
                <c:pt idx="330">
                  <c:v>44355</c:v>
                </c:pt>
                <c:pt idx="331">
                  <c:v>44354</c:v>
                </c:pt>
                <c:pt idx="332">
                  <c:v>44351</c:v>
                </c:pt>
                <c:pt idx="333">
                  <c:v>44350</c:v>
                </c:pt>
                <c:pt idx="334">
                  <c:v>44349</c:v>
                </c:pt>
                <c:pt idx="335">
                  <c:v>44348</c:v>
                </c:pt>
                <c:pt idx="336">
                  <c:v>44347</c:v>
                </c:pt>
                <c:pt idx="337">
                  <c:v>44344</c:v>
                </c:pt>
                <c:pt idx="338">
                  <c:v>44343</c:v>
                </c:pt>
                <c:pt idx="339">
                  <c:v>44342</c:v>
                </c:pt>
                <c:pt idx="340">
                  <c:v>44341</c:v>
                </c:pt>
                <c:pt idx="341">
                  <c:v>44340</c:v>
                </c:pt>
                <c:pt idx="342">
                  <c:v>44337</c:v>
                </c:pt>
                <c:pt idx="343">
                  <c:v>44336</c:v>
                </c:pt>
                <c:pt idx="344">
                  <c:v>44335</c:v>
                </c:pt>
                <c:pt idx="345">
                  <c:v>44334</c:v>
                </c:pt>
                <c:pt idx="346">
                  <c:v>44333</c:v>
                </c:pt>
                <c:pt idx="347">
                  <c:v>44330</c:v>
                </c:pt>
                <c:pt idx="348">
                  <c:v>44329</c:v>
                </c:pt>
                <c:pt idx="349">
                  <c:v>44328</c:v>
                </c:pt>
                <c:pt idx="350">
                  <c:v>44327</c:v>
                </c:pt>
                <c:pt idx="351">
                  <c:v>44326</c:v>
                </c:pt>
                <c:pt idx="352">
                  <c:v>44323</c:v>
                </c:pt>
                <c:pt idx="353">
                  <c:v>44322</c:v>
                </c:pt>
                <c:pt idx="354">
                  <c:v>44321</c:v>
                </c:pt>
                <c:pt idx="355">
                  <c:v>44320</c:v>
                </c:pt>
                <c:pt idx="356">
                  <c:v>44319</c:v>
                </c:pt>
                <c:pt idx="357">
                  <c:v>44316</c:v>
                </c:pt>
                <c:pt idx="358">
                  <c:v>44315</c:v>
                </c:pt>
                <c:pt idx="359">
                  <c:v>44314</c:v>
                </c:pt>
                <c:pt idx="360">
                  <c:v>44313</c:v>
                </c:pt>
                <c:pt idx="361">
                  <c:v>44312</c:v>
                </c:pt>
                <c:pt idx="362">
                  <c:v>44309</c:v>
                </c:pt>
                <c:pt idx="363">
                  <c:v>44308</c:v>
                </c:pt>
                <c:pt idx="364">
                  <c:v>44307</c:v>
                </c:pt>
                <c:pt idx="365">
                  <c:v>44306</c:v>
                </c:pt>
                <c:pt idx="366">
                  <c:v>44305</c:v>
                </c:pt>
                <c:pt idx="367">
                  <c:v>44302</c:v>
                </c:pt>
                <c:pt idx="368">
                  <c:v>44301</c:v>
                </c:pt>
                <c:pt idx="369">
                  <c:v>44300</c:v>
                </c:pt>
                <c:pt idx="370">
                  <c:v>44299</c:v>
                </c:pt>
                <c:pt idx="371">
                  <c:v>44298</c:v>
                </c:pt>
                <c:pt idx="372">
                  <c:v>44295</c:v>
                </c:pt>
                <c:pt idx="373">
                  <c:v>44294</c:v>
                </c:pt>
                <c:pt idx="374">
                  <c:v>44293</c:v>
                </c:pt>
                <c:pt idx="375">
                  <c:v>44292</c:v>
                </c:pt>
                <c:pt idx="376">
                  <c:v>44287</c:v>
                </c:pt>
                <c:pt idx="377">
                  <c:v>44286</c:v>
                </c:pt>
                <c:pt idx="378">
                  <c:v>44285</c:v>
                </c:pt>
                <c:pt idx="379">
                  <c:v>44284</c:v>
                </c:pt>
                <c:pt idx="380">
                  <c:v>44281</c:v>
                </c:pt>
                <c:pt idx="381">
                  <c:v>44280</c:v>
                </c:pt>
                <c:pt idx="382">
                  <c:v>44279</c:v>
                </c:pt>
                <c:pt idx="383">
                  <c:v>44278</c:v>
                </c:pt>
                <c:pt idx="384">
                  <c:v>44277</c:v>
                </c:pt>
                <c:pt idx="385">
                  <c:v>44274</c:v>
                </c:pt>
                <c:pt idx="386">
                  <c:v>44273</c:v>
                </c:pt>
                <c:pt idx="387">
                  <c:v>44272</c:v>
                </c:pt>
                <c:pt idx="388">
                  <c:v>44271</c:v>
                </c:pt>
                <c:pt idx="389">
                  <c:v>44270</c:v>
                </c:pt>
                <c:pt idx="390">
                  <c:v>44267</c:v>
                </c:pt>
                <c:pt idx="391">
                  <c:v>44266</c:v>
                </c:pt>
                <c:pt idx="392">
                  <c:v>44265</c:v>
                </c:pt>
                <c:pt idx="393">
                  <c:v>44264</c:v>
                </c:pt>
                <c:pt idx="394">
                  <c:v>44263</c:v>
                </c:pt>
                <c:pt idx="395">
                  <c:v>44260</c:v>
                </c:pt>
                <c:pt idx="396">
                  <c:v>44259</c:v>
                </c:pt>
                <c:pt idx="397">
                  <c:v>44258</c:v>
                </c:pt>
                <c:pt idx="398">
                  <c:v>44257</c:v>
                </c:pt>
                <c:pt idx="399">
                  <c:v>44256</c:v>
                </c:pt>
                <c:pt idx="400">
                  <c:v>44253</c:v>
                </c:pt>
                <c:pt idx="401">
                  <c:v>44252</c:v>
                </c:pt>
                <c:pt idx="402">
                  <c:v>44251</c:v>
                </c:pt>
                <c:pt idx="403">
                  <c:v>44250</c:v>
                </c:pt>
                <c:pt idx="404">
                  <c:v>44249</c:v>
                </c:pt>
                <c:pt idx="405">
                  <c:v>44246</c:v>
                </c:pt>
                <c:pt idx="406">
                  <c:v>44245</c:v>
                </c:pt>
                <c:pt idx="407">
                  <c:v>44244</c:v>
                </c:pt>
                <c:pt idx="408">
                  <c:v>44243</c:v>
                </c:pt>
                <c:pt idx="409">
                  <c:v>44242</c:v>
                </c:pt>
                <c:pt idx="410">
                  <c:v>44239</c:v>
                </c:pt>
                <c:pt idx="411">
                  <c:v>44238</c:v>
                </c:pt>
                <c:pt idx="412">
                  <c:v>44237</c:v>
                </c:pt>
                <c:pt idx="413">
                  <c:v>44236</c:v>
                </c:pt>
                <c:pt idx="414">
                  <c:v>44235</c:v>
                </c:pt>
                <c:pt idx="415">
                  <c:v>44232</c:v>
                </c:pt>
                <c:pt idx="416">
                  <c:v>44231</c:v>
                </c:pt>
                <c:pt idx="417">
                  <c:v>44230</c:v>
                </c:pt>
                <c:pt idx="418">
                  <c:v>44229</c:v>
                </c:pt>
                <c:pt idx="419">
                  <c:v>44228</c:v>
                </c:pt>
                <c:pt idx="420">
                  <c:v>44225</c:v>
                </c:pt>
                <c:pt idx="421">
                  <c:v>44224</c:v>
                </c:pt>
                <c:pt idx="422">
                  <c:v>44223</c:v>
                </c:pt>
                <c:pt idx="423">
                  <c:v>44222</c:v>
                </c:pt>
                <c:pt idx="424">
                  <c:v>44221</c:v>
                </c:pt>
                <c:pt idx="425">
                  <c:v>44218</c:v>
                </c:pt>
                <c:pt idx="426">
                  <c:v>44217</c:v>
                </c:pt>
                <c:pt idx="427">
                  <c:v>44216</c:v>
                </c:pt>
                <c:pt idx="428">
                  <c:v>44215</c:v>
                </c:pt>
                <c:pt idx="429">
                  <c:v>44214</c:v>
                </c:pt>
                <c:pt idx="430">
                  <c:v>44211</c:v>
                </c:pt>
                <c:pt idx="431">
                  <c:v>44210</c:v>
                </c:pt>
                <c:pt idx="432">
                  <c:v>44209</c:v>
                </c:pt>
                <c:pt idx="433">
                  <c:v>44208</c:v>
                </c:pt>
                <c:pt idx="434">
                  <c:v>44207</c:v>
                </c:pt>
                <c:pt idx="435">
                  <c:v>44204</c:v>
                </c:pt>
                <c:pt idx="436">
                  <c:v>44203</c:v>
                </c:pt>
                <c:pt idx="437">
                  <c:v>44202</c:v>
                </c:pt>
                <c:pt idx="438">
                  <c:v>44201</c:v>
                </c:pt>
                <c:pt idx="439">
                  <c:v>44200</c:v>
                </c:pt>
                <c:pt idx="440">
                  <c:v>44196</c:v>
                </c:pt>
                <c:pt idx="441">
                  <c:v>44195</c:v>
                </c:pt>
                <c:pt idx="442">
                  <c:v>44194</c:v>
                </c:pt>
                <c:pt idx="443">
                  <c:v>44193</c:v>
                </c:pt>
                <c:pt idx="444">
                  <c:v>44189</c:v>
                </c:pt>
                <c:pt idx="445">
                  <c:v>44188</c:v>
                </c:pt>
                <c:pt idx="446">
                  <c:v>44187</c:v>
                </c:pt>
                <c:pt idx="447">
                  <c:v>44186</c:v>
                </c:pt>
                <c:pt idx="448">
                  <c:v>44183</c:v>
                </c:pt>
                <c:pt idx="449">
                  <c:v>44182</c:v>
                </c:pt>
                <c:pt idx="450">
                  <c:v>44181</c:v>
                </c:pt>
                <c:pt idx="451">
                  <c:v>44180</c:v>
                </c:pt>
                <c:pt idx="452">
                  <c:v>44179</c:v>
                </c:pt>
                <c:pt idx="453">
                  <c:v>44176</c:v>
                </c:pt>
                <c:pt idx="454">
                  <c:v>44175</c:v>
                </c:pt>
                <c:pt idx="455">
                  <c:v>44174</c:v>
                </c:pt>
                <c:pt idx="456">
                  <c:v>44173</c:v>
                </c:pt>
                <c:pt idx="457">
                  <c:v>44172</c:v>
                </c:pt>
                <c:pt idx="458">
                  <c:v>44169</c:v>
                </c:pt>
                <c:pt idx="459">
                  <c:v>44168</c:v>
                </c:pt>
                <c:pt idx="460">
                  <c:v>44167</c:v>
                </c:pt>
                <c:pt idx="461">
                  <c:v>44166</c:v>
                </c:pt>
                <c:pt idx="462">
                  <c:v>44165</c:v>
                </c:pt>
                <c:pt idx="463">
                  <c:v>44162</c:v>
                </c:pt>
                <c:pt idx="464">
                  <c:v>44161</c:v>
                </c:pt>
                <c:pt idx="465">
                  <c:v>44160</c:v>
                </c:pt>
                <c:pt idx="466">
                  <c:v>44159</c:v>
                </c:pt>
                <c:pt idx="467">
                  <c:v>44158</c:v>
                </c:pt>
                <c:pt idx="468">
                  <c:v>44155</c:v>
                </c:pt>
                <c:pt idx="469">
                  <c:v>44154</c:v>
                </c:pt>
                <c:pt idx="470">
                  <c:v>44153</c:v>
                </c:pt>
                <c:pt idx="471">
                  <c:v>44152</c:v>
                </c:pt>
                <c:pt idx="472">
                  <c:v>44151</c:v>
                </c:pt>
                <c:pt idx="473">
                  <c:v>44148</c:v>
                </c:pt>
                <c:pt idx="474">
                  <c:v>44147</c:v>
                </c:pt>
                <c:pt idx="475">
                  <c:v>44146</c:v>
                </c:pt>
                <c:pt idx="476">
                  <c:v>44145</c:v>
                </c:pt>
                <c:pt idx="477">
                  <c:v>44144</c:v>
                </c:pt>
                <c:pt idx="478">
                  <c:v>44141</c:v>
                </c:pt>
                <c:pt idx="479">
                  <c:v>44140</c:v>
                </c:pt>
                <c:pt idx="480">
                  <c:v>44139</c:v>
                </c:pt>
                <c:pt idx="481">
                  <c:v>44138</c:v>
                </c:pt>
                <c:pt idx="482">
                  <c:v>44137</c:v>
                </c:pt>
                <c:pt idx="483">
                  <c:v>44134</c:v>
                </c:pt>
                <c:pt idx="484">
                  <c:v>44133</c:v>
                </c:pt>
                <c:pt idx="485">
                  <c:v>44132</c:v>
                </c:pt>
                <c:pt idx="486">
                  <c:v>44131</c:v>
                </c:pt>
                <c:pt idx="487">
                  <c:v>44130</c:v>
                </c:pt>
                <c:pt idx="488">
                  <c:v>44127</c:v>
                </c:pt>
                <c:pt idx="489">
                  <c:v>44126</c:v>
                </c:pt>
                <c:pt idx="490">
                  <c:v>44125</c:v>
                </c:pt>
                <c:pt idx="491">
                  <c:v>44124</c:v>
                </c:pt>
                <c:pt idx="492">
                  <c:v>44123</c:v>
                </c:pt>
                <c:pt idx="493">
                  <c:v>44120</c:v>
                </c:pt>
                <c:pt idx="494">
                  <c:v>44119</c:v>
                </c:pt>
                <c:pt idx="495">
                  <c:v>44118</c:v>
                </c:pt>
                <c:pt idx="496">
                  <c:v>44117</c:v>
                </c:pt>
                <c:pt idx="497">
                  <c:v>44116</c:v>
                </c:pt>
                <c:pt idx="498">
                  <c:v>44113</c:v>
                </c:pt>
                <c:pt idx="499">
                  <c:v>44112</c:v>
                </c:pt>
                <c:pt idx="500">
                  <c:v>44111</c:v>
                </c:pt>
                <c:pt idx="501">
                  <c:v>44110</c:v>
                </c:pt>
                <c:pt idx="502">
                  <c:v>44109</c:v>
                </c:pt>
                <c:pt idx="503">
                  <c:v>44106</c:v>
                </c:pt>
                <c:pt idx="504">
                  <c:v>44105</c:v>
                </c:pt>
                <c:pt idx="505">
                  <c:v>44104</c:v>
                </c:pt>
                <c:pt idx="506">
                  <c:v>44103</c:v>
                </c:pt>
                <c:pt idx="507">
                  <c:v>44102</c:v>
                </c:pt>
                <c:pt idx="508">
                  <c:v>44099</c:v>
                </c:pt>
                <c:pt idx="509">
                  <c:v>44098</c:v>
                </c:pt>
                <c:pt idx="510">
                  <c:v>44097</c:v>
                </c:pt>
                <c:pt idx="511">
                  <c:v>44096</c:v>
                </c:pt>
                <c:pt idx="512">
                  <c:v>44095</c:v>
                </c:pt>
                <c:pt idx="513">
                  <c:v>44092</c:v>
                </c:pt>
                <c:pt idx="514">
                  <c:v>44091</c:v>
                </c:pt>
                <c:pt idx="515">
                  <c:v>44090</c:v>
                </c:pt>
                <c:pt idx="516">
                  <c:v>44089</c:v>
                </c:pt>
                <c:pt idx="517">
                  <c:v>44088</c:v>
                </c:pt>
                <c:pt idx="518">
                  <c:v>44085</c:v>
                </c:pt>
                <c:pt idx="519">
                  <c:v>44084</c:v>
                </c:pt>
                <c:pt idx="520">
                  <c:v>44083</c:v>
                </c:pt>
                <c:pt idx="521">
                  <c:v>44082</c:v>
                </c:pt>
                <c:pt idx="522">
                  <c:v>44081</c:v>
                </c:pt>
                <c:pt idx="523">
                  <c:v>44078</c:v>
                </c:pt>
                <c:pt idx="524">
                  <c:v>44077</c:v>
                </c:pt>
                <c:pt idx="525">
                  <c:v>44076</c:v>
                </c:pt>
                <c:pt idx="526">
                  <c:v>44075</c:v>
                </c:pt>
                <c:pt idx="527">
                  <c:v>44074</c:v>
                </c:pt>
                <c:pt idx="528">
                  <c:v>44071</c:v>
                </c:pt>
                <c:pt idx="529">
                  <c:v>44070</c:v>
                </c:pt>
                <c:pt idx="530">
                  <c:v>44069</c:v>
                </c:pt>
                <c:pt idx="531">
                  <c:v>44068</c:v>
                </c:pt>
                <c:pt idx="532">
                  <c:v>44067</c:v>
                </c:pt>
                <c:pt idx="533">
                  <c:v>44064</c:v>
                </c:pt>
                <c:pt idx="534">
                  <c:v>44063</c:v>
                </c:pt>
                <c:pt idx="535">
                  <c:v>44062</c:v>
                </c:pt>
                <c:pt idx="536">
                  <c:v>44061</c:v>
                </c:pt>
                <c:pt idx="537">
                  <c:v>44060</c:v>
                </c:pt>
                <c:pt idx="538">
                  <c:v>44057</c:v>
                </c:pt>
                <c:pt idx="539">
                  <c:v>44056</c:v>
                </c:pt>
                <c:pt idx="540">
                  <c:v>44055</c:v>
                </c:pt>
                <c:pt idx="541">
                  <c:v>44054</c:v>
                </c:pt>
                <c:pt idx="542">
                  <c:v>44053</c:v>
                </c:pt>
                <c:pt idx="543">
                  <c:v>44050</c:v>
                </c:pt>
                <c:pt idx="544">
                  <c:v>44049</c:v>
                </c:pt>
                <c:pt idx="545">
                  <c:v>44048</c:v>
                </c:pt>
                <c:pt idx="546">
                  <c:v>44047</c:v>
                </c:pt>
                <c:pt idx="547">
                  <c:v>44046</c:v>
                </c:pt>
                <c:pt idx="548">
                  <c:v>44043</c:v>
                </c:pt>
                <c:pt idx="549">
                  <c:v>44042</c:v>
                </c:pt>
                <c:pt idx="550">
                  <c:v>44041</c:v>
                </c:pt>
                <c:pt idx="551">
                  <c:v>44040</c:v>
                </c:pt>
                <c:pt idx="552">
                  <c:v>44039</c:v>
                </c:pt>
                <c:pt idx="553">
                  <c:v>44036</c:v>
                </c:pt>
                <c:pt idx="554">
                  <c:v>44035</c:v>
                </c:pt>
                <c:pt idx="555">
                  <c:v>44034</c:v>
                </c:pt>
                <c:pt idx="556">
                  <c:v>44033</c:v>
                </c:pt>
                <c:pt idx="557">
                  <c:v>44032</c:v>
                </c:pt>
                <c:pt idx="558">
                  <c:v>44029</c:v>
                </c:pt>
                <c:pt idx="559">
                  <c:v>44028</c:v>
                </c:pt>
                <c:pt idx="560">
                  <c:v>44027</c:v>
                </c:pt>
                <c:pt idx="561">
                  <c:v>44026</c:v>
                </c:pt>
                <c:pt idx="562">
                  <c:v>44025</c:v>
                </c:pt>
                <c:pt idx="563">
                  <c:v>44022</c:v>
                </c:pt>
                <c:pt idx="564">
                  <c:v>44021</c:v>
                </c:pt>
                <c:pt idx="565">
                  <c:v>44020</c:v>
                </c:pt>
                <c:pt idx="566">
                  <c:v>44019</c:v>
                </c:pt>
                <c:pt idx="567">
                  <c:v>44018</c:v>
                </c:pt>
                <c:pt idx="568">
                  <c:v>44015</c:v>
                </c:pt>
                <c:pt idx="569">
                  <c:v>44014</c:v>
                </c:pt>
                <c:pt idx="570">
                  <c:v>44013</c:v>
                </c:pt>
                <c:pt idx="571">
                  <c:v>44012</c:v>
                </c:pt>
                <c:pt idx="572">
                  <c:v>44011</c:v>
                </c:pt>
                <c:pt idx="573">
                  <c:v>44008</c:v>
                </c:pt>
                <c:pt idx="574">
                  <c:v>44007</c:v>
                </c:pt>
                <c:pt idx="575">
                  <c:v>44006</c:v>
                </c:pt>
                <c:pt idx="576">
                  <c:v>44005</c:v>
                </c:pt>
                <c:pt idx="577">
                  <c:v>44004</c:v>
                </c:pt>
                <c:pt idx="578">
                  <c:v>44001</c:v>
                </c:pt>
                <c:pt idx="579">
                  <c:v>44000</c:v>
                </c:pt>
                <c:pt idx="580">
                  <c:v>43999</c:v>
                </c:pt>
                <c:pt idx="581">
                  <c:v>43998</c:v>
                </c:pt>
                <c:pt idx="582">
                  <c:v>43997</c:v>
                </c:pt>
                <c:pt idx="583">
                  <c:v>43994</c:v>
                </c:pt>
                <c:pt idx="584">
                  <c:v>43993</c:v>
                </c:pt>
                <c:pt idx="585">
                  <c:v>43992</c:v>
                </c:pt>
                <c:pt idx="586">
                  <c:v>43991</c:v>
                </c:pt>
                <c:pt idx="587">
                  <c:v>43990</c:v>
                </c:pt>
                <c:pt idx="588">
                  <c:v>43987</c:v>
                </c:pt>
                <c:pt idx="589">
                  <c:v>43986</c:v>
                </c:pt>
                <c:pt idx="590">
                  <c:v>43985</c:v>
                </c:pt>
                <c:pt idx="591">
                  <c:v>43984</c:v>
                </c:pt>
                <c:pt idx="592">
                  <c:v>43983</c:v>
                </c:pt>
                <c:pt idx="593">
                  <c:v>43980</c:v>
                </c:pt>
                <c:pt idx="594">
                  <c:v>43979</c:v>
                </c:pt>
                <c:pt idx="595">
                  <c:v>43978</c:v>
                </c:pt>
                <c:pt idx="596">
                  <c:v>43977</c:v>
                </c:pt>
                <c:pt idx="597">
                  <c:v>43976</c:v>
                </c:pt>
                <c:pt idx="598">
                  <c:v>43973</c:v>
                </c:pt>
                <c:pt idx="599">
                  <c:v>43972</c:v>
                </c:pt>
                <c:pt idx="600">
                  <c:v>43971</c:v>
                </c:pt>
                <c:pt idx="601">
                  <c:v>43970</c:v>
                </c:pt>
                <c:pt idx="602">
                  <c:v>43969</c:v>
                </c:pt>
                <c:pt idx="603">
                  <c:v>43966</c:v>
                </c:pt>
                <c:pt idx="604">
                  <c:v>43965</c:v>
                </c:pt>
                <c:pt idx="605">
                  <c:v>43964</c:v>
                </c:pt>
                <c:pt idx="606">
                  <c:v>43963</c:v>
                </c:pt>
                <c:pt idx="607">
                  <c:v>43962</c:v>
                </c:pt>
                <c:pt idx="608">
                  <c:v>43959</c:v>
                </c:pt>
                <c:pt idx="609">
                  <c:v>43958</c:v>
                </c:pt>
                <c:pt idx="610">
                  <c:v>43957</c:v>
                </c:pt>
                <c:pt idx="611">
                  <c:v>43956</c:v>
                </c:pt>
                <c:pt idx="612">
                  <c:v>43955</c:v>
                </c:pt>
                <c:pt idx="613">
                  <c:v>43951</c:v>
                </c:pt>
                <c:pt idx="614">
                  <c:v>43950</c:v>
                </c:pt>
                <c:pt idx="615">
                  <c:v>43949</c:v>
                </c:pt>
                <c:pt idx="616">
                  <c:v>43948</c:v>
                </c:pt>
                <c:pt idx="617">
                  <c:v>43945</c:v>
                </c:pt>
                <c:pt idx="618">
                  <c:v>43944</c:v>
                </c:pt>
                <c:pt idx="619">
                  <c:v>43943</c:v>
                </c:pt>
                <c:pt idx="620">
                  <c:v>43942</c:v>
                </c:pt>
                <c:pt idx="621">
                  <c:v>43941</c:v>
                </c:pt>
                <c:pt idx="622">
                  <c:v>43938</c:v>
                </c:pt>
                <c:pt idx="623">
                  <c:v>43937</c:v>
                </c:pt>
                <c:pt idx="624">
                  <c:v>43936</c:v>
                </c:pt>
                <c:pt idx="625">
                  <c:v>43935</c:v>
                </c:pt>
                <c:pt idx="626">
                  <c:v>43930</c:v>
                </c:pt>
                <c:pt idx="627">
                  <c:v>43929</c:v>
                </c:pt>
                <c:pt idx="628">
                  <c:v>43928</c:v>
                </c:pt>
                <c:pt idx="629">
                  <c:v>43927</c:v>
                </c:pt>
                <c:pt idx="630">
                  <c:v>43924</c:v>
                </c:pt>
                <c:pt idx="631">
                  <c:v>43923</c:v>
                </c:pt>
                <c:pt idx="632">
                  <c:v>43922</c:v>
                </c:pt>
                <c:pt idx="633">
                  <c:v>43921</c:v>
                </c:pt>
                <c:pt idx="634">
                  <c:v>43920</c:v>
                </c:pt>
                <c:pt idx="635">
                  <c:v>43917</c:v>
                </c:pt>
                <c:pt idx="636">
                  <c:v>43916</c:v>
                </c:pt>
                <c:pt idx="637">
                  <c:v>43915</c:v>
                </c:pt>
                <c:pt idx="638">
                  <c:v>43914</c:v>
                </c:pt>
                <c:pt idx="639">
                  <c:v>43913</c:v>
                </c:pt>
                <c:pt idx="640">
                  <c:v>43910</c:v>
                </c:pt>
                <c:pt idx="641">
                  <c:v>43909</c:v>
                </c:pt>
                <c:pt idx="642">
                  <c:v>43908</c:v>
                </c:pt>
                <c:pt idx="643">
                  <c:v>43907</c:v>
                </c:pt>
                <c:pt idx="644">
                  <c:v>43906</c:v>
                </c:pt>
                <c:pt idx="645">
                  <c:v>43903</c:v>
                </c:pt>
                <c:pt idx="646">
                  <c:v>43902</c:v>
                </c:pt>
                <c:pt idx="647">
                  <c:v>43901</c:v>
                </c:pt>
                <c:pt idx="648">
                  <c:v>43900</c:v>
                </c:pt>
                <c:pt idx="649">
                  <c:v>43899</c:v>
                </c:pt>
                <c:pt idx="650">
                  <c:v>43896</c:v>
                </c:pt>
                <c:pt idx="651">
                  <c:v>43895</c:v>
                </c:pt>
                <c:pt idx="652">
                  <c:v>43894</c:v>
                </c:pt>
                <c:pt idx="653">
                  <c:v>43893</c:v>
                </c:pt>
                <c:pt idx="654">
                  <c:v>43892</c:v>
                </c:pt>
                <c:pt idx="655">
                  <c:v>43889</c:v>
                </c:pt>
                <c:pt idx="656">
                  <c:v>43888</c:v>
                </c:pt>
                <c:pt idx="657">
                  <c:v>43887</c:v>
                </c:pt>
                <c:pt idx="658">
                  <c:v>43886</c:v>
                </c:pt>
                <c:pt idx="659">
                  <c:v>43885</c:v>
                </c:pt>
                <c:pt idx="660">
                  <c:v>43882</c:v>
                </c:pt>
                <c:pt idx="661">
                  <c:v>43881</c:v>
                </c:pt>
                <c:pt idx="662">
                  <c:v>43880</c:v>
                </c:pt>
                <c:pt idx="663">
                  <c:v>43879</c:v>
                </c:pt>
                <c:pt idx="664">
                  <c:v>43878</c:v>
                </c:pt>
                <c:pt idx="665">
                  <c:v>43875</c:v>
                </c:pt>
                <c:pt idx="666">
                  <c:v>43874</c:v>
                </c:pt>
                <c:pt idx="667">
                  <c:v>43873</c:v>
                </c:pt>
                <c:pt idx="668">
                  <c:v>43872</c:v>
                </c:pt>
                <c:pt idx="669">
                  <c:v>43871</c:v>
                </c:pt>
                <c:pt idx="670">
                  <c:v>43868</c:v>
                </c:pt>
                <c:pt idx="671">
                  <c:v>43867</c:v>
                </c:pt>
                <c:pt idx="672">
                  <c:v>43866</c:v>
                </c:pt>
                <c:pt idx="673">
                  <c:v>43865</c:v>
                </c:pt>
                <c:pt idx="674">
                  <c:v>43864</c:v>
                </c:pt>
                <c:pt idx="675">
                  <c:v>43861</c:v>
                </c:pt>
                <c:pt idx="676">
                  <c:v>43860</c:v>
                </c:pt>
                <c:pt idx="677">
                  <c:v>43859</c:v>
                </c:pt>
                <c:pt idx="678">
                  <c:v>43858</c:v>
                </c:pt>
                <c:pt idx="679">
                  <c:v>43857</c:v>
                </c:pt>
                <c:pt idx="680">
                  <c:v>43854</c:v>
                </c:pt>
                <c:pt idx="681">
                  <c:v>43853</c:v>
                </c:pt>
                <c:pt idx="682">
                  <c:v>43852</c:v>
                </c:pt>
                <c:pt idx="683">
                  <c:v>43851</c:v>
                </c:pt>
                <c:pt idx="684">
                  <c:v>43850</c:v>
                </c:pt>
                <c:pt idx="685">
                  <c:v>43847</c:v>
                </c:pt>
                <c:pt idx="686">
                  <c:v>43846</c:v>
                </c:pt>
                <c:pt idx="687">
                  <c:v>43845</c:v>
                </c:pt>
                <c:pt idx="688">
                  <c:v>43844</c:v>
                </c:pt>
                <c:pt idx="689">
                  <c:v>43843</c:v>
                </c:pt>
                <c:pt idx="690">
                  <c:v>43840</c:v>
                </c:pt>
                <c:pt idx="691">
                  <c:v>43839</c:v>
                </c:pt>
                <c:pt idx="692">
                  <c:v>43838</c:v>
                </c:pt>
                <c:pt idx="693">
                  <c:v>43837</c:v>
                </c:pt>
                <c:pt idx="694">
                  <c:v>43836</c:v>
                </c:pt>
                <c:pt idx="695">
                  <c:v>43833</c:v>
                </c:pt>
                <c:pt idx="696">
                  <c:v>43832</c:v>
                </c:pt>
                <c:pt idx="697">
                  <c:v>43830</c:v>
                </c:pt>
                <c:pt idx="698">
                  <c:v>43829</c:v>
                </c:pt>
                <c:pt idx="699">
                  <c:v>43826</c:v>
                </c:pt>
                <c:pt idx="700">
                  <c:v>43823</c:v>
                </c:pt>
                <c:pt idx="701">
                  <c:v>43822</c:v>
                </c:pt>
                <c:pt idx="702">
                  <c:v>43819</c:v>
                </c:pt>
                <c:pt idx="703">
                  <c:v>43818</c:v>
                </c:pt>
                <c:pt idx="704">
                  <c:v>43817</c:v>
                </c:pt>
                <c:pt idx="705">
                  <c:v>43816</c:v>
                </c:pt>
                <c:pt idx="706">
                  <c:v>43815</c:v>
                </c:pt>
                <c:pt idx="707">
                  <c:v>43812</c:v>
                </c:pt>
                <c:pt idx="708">
                  <c:v>43811</c:v>
                </c:pt>
                <c:pt idx="709">
                  <c:v>43810</c:v>
                </c:pt>
                <c:pt idx="710">
                  <c:v>43809</c:v>
                </c:pt>
                <c:pt idx="711">
                  <c:v>43808</c:v>
                </c:pt>
                <c:pt idx="712">
                  <c:v>43805</c:v>
                </c:pt>
                <c:pt idx="713">
                  <c:v>43804</c:v>
                </c:pt>
                <c:pt idx="714">
                  <c:v>43803</c:v>
                </c:pt>
                <c:pt idx="715">
                  <c:v>43802</c:v>
                </c:pt>
                <c:pt idx="716">
                  <c:v>43801</c:v>
                </c:pt>
                <c:pt idx="717">
                  <c:v>43798</c:v>
                </c:pt>
                <c:pt idx="718">
                  <c:v>43797</c:v>
                </c:pt>
                <c:pt idx="719">
                  <c:v>43796</c:v>
                </c:pt>
                <c:pt idx="720">
                  <c:v>43795</c:v>
                </c:pt>
                <c:pt idx="721">
                  <c:v>43794</c:v>
                </c:pt>
                <c:pt idx="722">
                  <c:v>43791</c:v>
                </c:pt>
                <c:pt idx="723">
                  <c:v>43790</c:v>
                </c:pt>
                <c:pt idx="724">
                  <c:v>43789</c:v>
                </c:pt>
                <c:pt idx="725">
                  <c:v>43788</c:v>
                </c:pt>
                <c:pt idx="726">
                  <c:v>43787</c:v>
                </c:pt>
                <c:pt idx="727">
                  <c:v>43784</c:v>
                </c:pt>
                <c:pt idx="728">
                  <c:v>43783</c:v>
                </c:pt>
                <c:pt idx="729">
                  <c:v>43782</c:v>
                </c:pt>
                <c:pt idx="730">
                  <c:v>43781</c:v>
                </c:pt>
                <c:pt idx="731">
                  <c:v>43780</c:v>
                </c:pt>
                <c:pt idx="732">
                  <c:v>43777</c:v>
                </c:pt>
                <c:pt idx="733">
                  <c:v>43776</c:v>
                </c:pt>
                <c:pt idx="734">
                  <c:v>43775</c:v>
                </c:pt>
                <c:pt idx="735">
                  <c:v>43774</c:v>
                </c:pt>
                <c:pt idx="736">
                  <c:v>43773</c:v>
                </c:pt>
                <c:pt idx="737">
                  <c:v>43770</c:v>
                </c:pt>
                <c:pt idx="738">
                  <c:v>43769</c:v>
                </c:pt>
                <c:pt idx="739">
                  <c:v>43768</c:v>
                </c:pt>
                <c:pt idx="740">
                  <c:v>43767</c:v>
                </c:pt>
                <c:pt idx="741">
                  <c:v>43766</c:v>
                </c:pt>
                <c:pt idx="742">
                  <c:v>43763</c:v>
                </c:pt>
                <c:pt idx="743">
                  <c:v>43762</c:v>
                </c:pt>
                <c:pt idx="744">
                  <c:v>43761</c:v>
                </c:pt>
                <c:pt idx="745">
                  <c:v>43760</c:v>
                </c:pt>
                <c:pt idx="746">
                  <c:v>43759</c:v>
                </c:pt>
                <c:pt idx="747">
                  <c:v>43756</c:v>
                </c:pt>
                <c:pt idx="748">
                  <c:v>43755</c:v>
                </c:pt>
                <c:pt idx="749">
                  <c:v>43754</c:v>
                </c:pt>
                <c:pt idx="750">
                  <c:v>43753</c:v>
                </c:pt>
                <c:pt idx="751">
                  <c:v>43752</c:v>
                </c:pt>
                <c:pt idx="752">
                  <c:v>43749</c:v>
                </c:pt>
                <c:pt idx="753">
                  <c:v>43748</c:v>
                </c:pt>
                <c:pt idx="754">
                  <c:v>43747</c:v>
                </c:pt>
                <c:pt idx="755">
                  <c:v>43746</c:v>
                </c:pt>
                <c:pt idx="756">
                  <c:v>43745</c:v>
                </c:pt>
                <c:pt idx="757">
                  <c:v>43742</c:v>
                </c:pt>
                <c:pt idx="758">
                  <c:v>43741</c:v>
                </c:pt>
                <c:pt idx="759">
                  <c:v>43740</c:v>
                </c:pt>
                <c:pt idx="760">
                  <c:v>43739</c:v>
                </c:pt>
                <c:pt idx="761">
                  <c:v>43738</c:v>
                </c:pt>
                <c:pt idx="762">
                  <c:v>43735</c:v>
                </c:pt>
                <c:pt idx="763">
                  <c:v>43734</c:v>
                </c:pt>
                <c:pt idx="764">
                  <c:v>43733</c:v>
                </c:pt>
                <c:pt idx="765">
                  <c:v>43732</c:v>
                </c:pt>
                <c:pt idx="766">
                  <c:v>43731</c:v>
                </c:pt>
                <c:pt idx="767">
                  <c:v>43728</c:v>
                </c:pt>
                <c:pt idx="768">
                  <c:v>43727</c:v>
                </c:pt>
                <c:pt idx="769">
                  <c:v>43726</c:v>
                </c:pt>
                <c:pt idx="770">
                  <c:v>43725</c:v>
                </c:pt>
                <c:pt idx="771">
                  <c:v>43724</c:v>
                </c:pt>
                <c:pt idx="772">
                  <c:v>43721</c:v>
                </c:pt>
                <c:pt idx="773">
                  <c:v>43720</c:v>
                </c:pt>
                <c:pt idx="774">
                  <c:v>43719</c:v>
                </c:pt>
                <c:pt idx="775">
                  <c:v>43718</c:v>
                </c:pt>
                <c:pt idx="776">
                  <c:v>43717</c:v>
                </c:pt>
                <c:pt idx="777">
                  <c:v>43714</c:v>
                </c:pt>
                <c:pt idx="778">
                  <c:v>43713</c:v>
                </c:pt>
                <c:pt idx="779">
                  <c:v>43712</c:v>
                </c:pt>
                <c:pt idx="780">
                  <c:v>43711</c:v>
                </c:pt>
                <c:pt idx="781">
                  <c:v>43710</c:v>
                </c:pt>
                <c:pt idx="782">
                  <c:v>43707</c:v>
                </c:pt>
                <c:pt idx="783">
                  <c:v>43706</c:v>
                </c:pt>
                <c:pt idx="784">
                  <c:v>43705</c:v>
                </c:pt>
                <c:pt idx="785">
                  <c:v>43704</c:v>
                </c:pt>
                <c:pt idx="786">
                  <c:v>43703</c:v>
                </c:pt>
                <c:pt idx="787">
                  <c:v>43700</c:v>
                </c:pt>
                <c:pt idx="788">
                  <c:v>43699</c:v>
                </c:pt>
                <c:pt idx="789">
                  <c:v>43698</c:v>
                </c:pt>
                <c:pt idx="790">
                  <c:v>43697</c:v>
                </c:pt>
                <c:pt idx="791">
                  <c:v>43696</c:v>
                </c:pt>
                <c:pt idx="792">
                  <c:v>43693</c:v>
                </c:pt>
                <c:pt idx="793">
                  <c:v>43692</c:v>
                </c:pt>
                <c:pt idx="794">
                  <c:v>43691</c:v>
                </c:pt>
                <c:pt idx="795">
                  <c:v>43690</c:v>
                </c:pt>
                <c:pt idx="796">
                  <c:v>43689</c:v>
                </c:pt>
                <c:pt idx="797">
                  <c:v>43686</c:v>
                </c:pt>
                <c:pt idx="798">
                  <c:v>43685</c:v>
                </c:pt>
                <c:pt idx="799">
                  <c:v>43684</c:v>
                </c:pt>
                <c:pt idx="800">
                  <c:v>43683</c:v>
                </c:pt>
                <c:pt idx="801">
                  <c:v>43682</c:v>
                </c:pt>
                <c:pt idx="802">
                  <c:v>43679</c:v>
                </c:pt>
                <c:pt idx="803">
                  <c:v>43678</c:v>
                </c:pt>
                <c:pt idx="804">
                  <c:v>43677</c:v>
                </c:pt>
                <c:pt idx="805">
                  <c:v>43676</c:v>
                </c:pt>
                <c:pt idx="806">
                  <c:v>43675</c:v>
                </c:pt>
                <c:pt idx="807">
                  <c:v>43672</c:v>
                </c:pt>
                <c:pt idx="808">
                  <c:v>43671</c:v>
                </c:pt>
                <c:pt idx="809">
                  <c:v>43670</c:v>
                </c:pt>
                <c:pt idx="810">
                  <c:v>43669</c:v>
                </c:pt>
                <c:pt idx="811">
                  <c:v>43668</c:v>
                </c:pt>
                <c:pt idx="812">
                  <c:v>43665</c:v>
                </c:pt>
                <c:pt idx="813">
                  <c:v>43664</c:v>
                </c:pt>
                <c:pt idx="814">
                  <c:v>43663</c:v>
                </c:pt>
                <c:pt idx="815">
                  <c:v>43662</c:v>
                </c:pt>
                <c:pt idx="816">
                  <c:v>43661</c:v>
                </c:pt>
                <c:pt idx="817">
                  <c:v>43658</c:v>
                </c:pt>
                <c:pt idx="818">
                  <c:v>43657</c:v>
                </c:pt>
                <c:pt idx="819">
                  <c:v>43656</c:v>
                </c:pt>
                <c:pt idx="820">
                  <c:v>43655</c:v>
                </c:pt>
                <c:pt idx="821">
                  <c:v>43654</c:v>
                </c:pt>
                <c:pt idx="822">
                  <c:v>43651</c:v>
                </c:pt>
                <c:pt idx="823">
                  <c:v>43650</c:v>
                </c:pt>
                <c:pt idx="824">
                  <c:v>43649</c:v>
                </c:pt>
                <c:pt idx="825">
                  <c:v>43648</c:v>
                </c:pt>
                <c:pt idx="826">
                  <c:v>43647</c:v>
                </c:pt>
                <c:pt idx="827">
                  <c:v>43644</c:v>
                </c:pt>
                <c:pt idx="828">
                  <c:v>43643</c:v>
                </c:pt>
                <c:pt idx="829">
                  <c:v>43642</c:v>
                </c:pt>
                <c:pt idx="830">
                  <c:v>43641</c:v>
                </c:pt>
                <c:pt idx="831">
                  <c:v>43640</c:v>
                </c:pt>
                <c:pt idx="832">
                  <c:v>43637</c:v>
                </c:pt>
                <c:pt idx="833">
                  <c:v>43636</c:v>
                </c:pt>
                <c:pt idx="834">
                  <c:v>43635</c:v>
                </c:pt>
                <c:pt idx="835">
                  <c:v>43634</c:v>
                </c:pt>
                <c:pt idx="836">
                  <c:v>43633</c:v>
                </c:pt>
                <c:pt idx="837">
                  <c:v>43630</c:v>
                </c:pt>
                <c:pt idx="838">
                  <c:v>43629</c:v>
                </c:pt>
                <c:pt idx="839">
                  <c:v>43628</c:v>
                </c:pt>
                <c:pt idx="840">
                  <c:v>43627</c:v>
                </c:pt>
                <c:pt idx="841">
                  <c:v>43626</c:v>
                </c:pt>
                <c:pt idx="842">
                  <c:v>43623</c:v>
                </c:pt>
                <c:pt idx="843">
                  <c:v>43622</c:v>
                </c:pt>
                <c:pt idx="844">
                  <c:v>43621</c:v>
                </c:pt>
                <c:pt idx="845">
                  <c:v>43620</c:v>
                </c:pt>
                <c:pt idx="846">
                  <c:v>43619</c:v>
                </c:pt>
                <c:pt idx="847">
                  <c:v>43616</c:v>
                </c:pt>
                <c:pt idx="848">
                  <c:v>43615</c:v>
                </c:pt>
                <c:pt idx="849">
                  <c:v>43614</c:v>
                </c:pt>
                <c:pt idx="850">
                  <c:v>43613</c:v>
                </c:pt>
                <c:pt idx="851">
                  <c:v>43612</c:v>
                </c:pt>
                <c:pt idx="852">
                  <c:v>43609</c:v>
                </c:pt>
                <c:pt idx="853">
                  <c:v>43608</c:v>
                </c:pt>
                <c:pt idx="854">
                  <c:v>43607</c:v>
                </c:pt>
                <c:pt idx="855">
                  <c:v>43606</c:v>
                </c:pt>
                <c:pt idx="856">
                  <c:v>43605</c:v>
                </c:pt>
                <c:pt idx="857">
                  <c:v>43602</c:v>
                </c:pt>
                <c:pt idx="858">
                  <c:v>43601</c:v>
                </c:pt>
                <c:pt idx="859">
                  <c:v>43600</c:v>
                </c:pt>
                <c:pt idx="860">
                  <c:v>43599</c:v>
                </c:pt>
                <c:pt idx="861">
                  <c:v>43598</c:v>
                </c:pt>
                <c:pt idx="862">
                  <c:v>43595</c:v>
                </c:pt>
                <c:pt idx="863">
                  <c:v>43594</c:v>
                </c:pt>
                <c:pt idx="864">
                  <c:v>43593</c:v>
                </c:pt>
                <c:pt idx="865">
                  <c:v>43592</c:v>
                </c:pt>
                <c:pt idx="866">
                  <c:v>43591</c:v>
                </c:pt>
                <c:pt idx="867">
                  <c:v>43588</c:v>
                </c:pt>
                <c:pt idx="868">
                  <c:v>43587</c:v>
                </c:pt>
                <c:pt idx="869">
                  <c:v>43585</c:v>
                </c:pt>
                <c:pt idx="870">
                  <c:v>43584</c:v>
                </c:pt>
                <c:pt idx="871">
                  <c:v>43581</c:v>
                </c:pt>
                <c:pt idx="872">
                  <c:v>43580</c:v>
                </c:pt>
                <c:pt idx="873">
                  <c:v>43579</c:v>
                </c:pt>
                <c:pt idx="874">
                  <c:v>43578</c:v>
                </c:pt>
                <c:pt idx="875">
                  <c:v>43573</c:v>
                </c:pt>
                <c:pt idx="876">
                  <c:v>43572</c:v>
                </c:pt>
                <c:pt idx="877">
                  <c:v>43571</c:v>
                </c:pt>
                <c:pt idx="878">
                  <c:v>43570</c:v>
                </c:pt>
                <c:pt idx="879">
                  <c:v>43567</c:v>
                </c:pt>
                <c:pt idx="880">
                  <c:v>43566</c:v>
                </c:pt>
                <c:pt idx="881">
                  <c:v>43565</c:v>
                </c:pt>
                <c:pt idx="882">
                  <c:v>43564</c:v>
                </c:pt>
                <c:pt idx="883">
                  <c:v>43563</c:v>
                </c:pt>
                <c:pt idx="884">
                  <c:v>43560</c:v>
                </c:pt>
                <c:pt idx="885">
                  <c:v>43559</c:v>
                </c:pt>
                <c:pt idx="886">
                  <c:v>43558</c:v>
                </c:pt>
                <c:pt idx="887">
                  <c:v>43557</c:v>
                </c:pt>
                <c:pt idx="888">
                  <c:v>43556</c:v>
                </c:pt>
                <c:pt idx="889">
                  <c:v>43553</c:v>
                </c:pt>
                <c:pt idx="890">
                  <c:v>43552</c:v>
                </c:pt>
                <c:pt idx="891">
                  <c:v>43551</c:v>
                </c:pt>
                <c:pt idx="892">
                  <c:v>43550</c:v>
                </c:pt>
                <c:pt idx="893">
                  <c:v>43549</c:v>
                </c:pt>
                <c:pt idx="894">
                  <c:v>43546</c:v>
                </c:pt>
                <c:pt idx="895">
                  <c:v>43545</c:v>
                </c:pt>
                <c:pt idx="896">
                  <c:v>43544</c:v>
                </c:pt>
                <c:pt idx="897">
                  <c:v>43543</c:v>
                </c:pt>
                <c:pt idx="898">
                  <c:v>43542</c:v>
                </c:pt>
                <c:pt idx="899">
                  <c:v>43539</c:v>
                </c:pt>
                <c:pt idx="900">
                  <c:v>43538</c:v>
                </c:pt>
                <c:pt idx="901">
                  <c:v>43537</c:v>
                </c:pt>
                <c:pt idx="902">
                  <c:v>43536</c:v>
                </c:pt>
                <c:pt idx="903">
                  <c:v>43535</c:v>
                </c:pt>
                <c:pt idx="904">
                  <c:v>43532</c:v>
                </c:pt>
                <c:pt idx="905">
                  <c:v>43531</c:v>
                </c:pt>
                <c:pt idx="906">
                  <c:v>43530</c:v>
                </c:pt>
                <c:pt idx="907">
                  <c:v>43529</c:v>
                </c:pt>
                <c:pt idx="908">
                  <c:v>43528</c:v>
                </c:pt>
                <c:pt idx="909">
                  <c:v>43525</c:v>
                </c:pt>
                <c:pt idx="910">
                  <c:v>43524</c:v>
                </c:pt>
                <c:pt idx="911">
                  <c:v>43523</c:v>
                </c:pt>
                <c:pt idx="912">
                  <c:v>43522</c:v>
                </c:pt>
                <c:pt idx="913">
                  <c:v>43521</c:v>
                </c:pt>
                <c:pt idx="914">
                  <c:v>43518</c:v>
                </c:pt>
                <c:pt idx="915">
                  <c:v>43517</c:v>
                </c:pt>
                <c:pt idx="916">
                  <c:v>43516</c:v>
                </c:pt>
                <c:pt idx="917">
                  <c:v>43515</c:v>
                </c:pt>
                <c:pt idx="918">
                  <c:v>43514</c:v>
                </c:pt>
                <c:pt idx="919">
                  <c:v>43511</c:v>
                </c:pt>
                <c:pt idx="920">
                  <c:v>43510</c:v>
                </c:pt>
                <c:pt idx="921">
                  <c:v>43509</c:v>
                </c:pt>
                <c:pt idx="922">
                  <c:v>43508</c:v>
                </c:pt>
                <c:pt idx="923">
                  <c:v>43507</c:v>
                </c:pt>
                <c:pt idx="924">
                  <c:v>43504</c:v>
                </c:pt>
                <c:pt idx="925">
                  <c:v>43503</c:v>
                </c:pt>
                <c:pt idx="926">
                  <c:v>43502</c:v>
                </c:pt>
                <c:pt idx="927">
                  <c:v>43501</c:v>
                </c:pt>
                <c:pt idx="928">
                  <c:v>43500</c:v>
                </c:pt>
                <c:pt idx="929">
                  <c:v>43497</c:v>
                </c:pt>
                <c:pt idx="930">
                  <c:v>43496</c:v>
                </c:pt>
                <c:pt idx="931">
                  <c:v>43495</c:v>
                </c:pt>
                <c:pt idx="932">
                  <c:v>43494</c:v>
                </c:pt>
                <c:pt idx="933">
                  <c:v>43493</c:v>
                </c:pt>
                <c:pt idx="934">
                  <c:v>43490</c:v>
                </c:pt>
                <c:pt idx="935">
                  <c:v>43489</c:v>
                </c:pt>
                <c:pt idx="936">
                  <c:v>43488</c:v>
                </c:pt>
                <c:pt idx="937">
                  <c:v>43487</c:v>
                </c:pt>
                <c:pt idx="938">
                  <c:v>43486</c:v>
                </c:pt>
                <c:pt idx="939">
                  <c:v>43483</c:v>
                </c:pt>
                <c:pt idx="940">
                  <c:v>43482</c:v>
                </c:pt>
                <c:pt idx="941">
                  <c:v>43481</c:v>
                </c:pt>
                <c:pt idx="942">
                  <c:v>43480</c:v>
                </c:pt>
                <c:pt idx="943">
                  <c:v>43479</c:v>
                </c:pt>
                <c:pt idx="944">
                  <c:v>43476</c:v>
                </c:pt>
                <c:pt idx="945">
                  <c:v>43475</c:v>
                </c:pt>
                <c:pt idx="946">
                  <c:v>43474</c:v>
                </c:pt>
                <c:pt idx="947">
                  <c:v>43473</c:v>
                </c:pt>
                <c:pt idx="948">
                  <c:v>43472</c:v>
                </c:pt>
                <c:pt idx="949">
                  <c:v>43469</c:v>
                </c:pt>
                <c:pt idx="950">
                  <c:v>43468</c:v>
                </c:pt>
                <c:pt idx="951">
                  <c:v>43467</c:v>
                </c:pt>
                <c:pt idx="952">
                  <c:v>43465</c:v>
                </c:pt>
                <c:pt idx="953">
                  <c:v>43462</c:v>
                </c:pt>
                <c:pt idx="954">
                  <c:v>43461</c:v>
                </c:pt>
                <c:pt idx="955">
                  <c:v>43458</c:v>
                </c:pt>
                <c:pt idx="956">
                  <c:v>43455</c:v>
                </c:pt>
                <c:pt idx="957">
                  <c:v>43454</c:v>
                </c:pt>
                <c:pt idx="958">
                  <c:v>43453</c:v>
                </c:pt>
                <c:pt idx="959">
                  <c:v>43452</c:v>
                </c:pt>
                <c:pt idx="960">
                  <c:v>43451</c:v>
                </c:pt>
                <c:pt idx="961">
                  <c:v>43448</c:v>
                </c:pt>
                <c:pt idx="962">
                  <c:v>43447</c:v>
                </c:pt>
                <c:pt idx="963">
                  <c:v>43446</c:v>
                </c:pt>
                <c:pt idx="964">
                  <c:v>43445</c:v>
                </c:pt>
                <c:pt idx="965">
                  <c:v>43444</c:v>
                </c:pt>
                <c:pt idx="966">
                  <c:v>43441</c:v>
                </c:pt>
                <c:pt idx="967">
                  <c:v>43440</c:v>
                </c:pt>
                <c:pt idx="968">
                  <c:v>43439</c:v>
                </c:pt>
                <c:pt idx="969">
                  <c:v>43438</c:v>
                </c:pt>
                <c:pt idx="970">
                  <c:v>43437</c:v>
                </c:pt>
                <c:pt idx="971">
                  <c:v>43434</c:v>
                </c:pt>
                <c:pt idx="972">
                  <c:v>43433</c:v>
                </c:pt>
                <c:pt idx="973">
                  <c:v>43432</c:v>
                </c:pt>
                <c:pt idx="974">
                  <c:v>43431</c:v>
                </c:pt>
                <c:pt idx="975">
                  <c:v>43430</c:v>
                </c:pt>
                <c:pt idx="976">
                  <c:v>43427</c:v>
                </c:pt>
                <c:pt idx="977">
                  <c:v>43426</c:v>
                </c:pt>
                <c:pt idx="978">
                  <c:v>43425</c:v>
                </c:pt>
                <c:pt idx="979">
                  <c:v>43424</c:v>
                </c:pt>
                <c:pt idx="980">
                  <c:v>43423</c:v>
                </c:pt>
                <c:pt idx="981">
                  <c:v>43420</c:v>
                </c:pt>
                <c:pt idx="982">
                  <c:v>43419</c:v>
                </c:pt>
                <c:pt idx="983">
                  <c:v>43418</c:v>
                </c:pt>
                <c:pt idx="984">
                  <c:v>43417</c:v>
                </c:pt>
                <c:pt idx="985">
                  <c:v>43416</c:v>
                </c:pt>
                <c:pt idx="986">
                  <c:v>43413</c:v>
                </c:pt>
                <c:pt idx="987">
                  <c:v>43412</c:v>
                </c:pt>
                <c:pt idx="988">
                  <c:v>43411</c:v>
                </c:pt>
                <c:pt idx="989">
                  <c:v>43410</c:v>
                </c:pt>
                <c:pt idx="990">
                  <c:v>43409</c:v>
                </c:pt>
                <c:pt idx="991">
                  <c:v>43406</c:v>
                </c:pt>
                <c:pt idx="992">
                  <c:v>43405</c:v>
                </c:pt>
                <c:pt idx="993">
                  <c:v>43404</c:v>
                </c:pt>
                <c:pt idx="994">
                  <c:v>43403</c:v>
                </c:pt>
                <c:pt idx="995">
                  <c:v>43402</c:v>
                </c:pt>
                <c:pt idx="996">
                  <c:v>43399</c:v>
                </c:pt>
                <c:pt idx="997">
                  <c:v>43398</c:v>
                </c:pt>
                <c:pt idx="998">
                  <c:v>43397</c:v>
                </c:pt>
                <c:pt idx="999">
                  <c:v>43396</c:v>
                </c:pt>
                <c:pt idx="1000">
                  <c:v>43395</c:v>
                </c:pt>
                <c:pt idx="1001">
                  <c:v>43392</c:v>
                </c:pt>
                <c:pt idx="1002">
                  <c:v>43391</c:v>
                </c:pt>
                <c:pt idx="1003">
                  <c:v>43390</c:v>
                </c:pt>
                <c:pt idx="1004">
                  <c:v>43389</c:v>
                </c:pt>
                <c:pt idx="1005">
                  <c:v>43388</c:v>
                </c:pt>
                <c:pt idx="1006">
                  <c:v>43385</c:v>
                </c:pt>
                <c:pt idx="1007">
                  <c:v>43384</c:v>
                </c:pt>
                <c:pt idx="1008">
                  <c:v>43383</c:v>
                </c:pt>
                <c:pt idx="1009">
                  <c:v>43382</c:v>
                </c:pt>
                <c:pt idx="1010">
                  <c:v>43381</c:v>
                </c:pt>
                <c:pt idx="1011">
                  <c:v>43378</c:v>
                </c:pt>
                <c:pt idx="1012">
                  <c:v>43377</c:v>
                </c:pt>
                <c:pt idx="1013">
                  <c:v>43376</c:v>
                </c:pt>
                <c:pt idx="1014">
                  <c:v>43375</c:v>
                </c:pt>
                <c:pt idx="1015">
                  <c:v>43374</c:v>
                </c:pt>
                <c:pt idx="1016">
                  <c:v>43371</c:v>
                </c:pt>
                <c:pt idx="1017">
                  <c:v>43370</c:v>
                </c:pt>
                <c:pt idx="1018">
                  <c:v>43369</c:v>
                </c:pt>
                <c:pt idx="1019">
                  <c:v>43368</c:v>
                </c:pt>
                <c:pt idx="1020">
                  <c:v>43367</c:v>
                </c:pt>
                <c:pt idx="1021">
                  <c:v>43364</c:v>
                </c:pt>
                <c:pt idx="1022">
                  <c:v>43363</c:v>
                </c:pt>
                <c:pt idx="1023">
                  <c:v>43362</c:v>
                </c:pt>
                <c:pt idx="1024">
                  <c:v>43361</c:v>
                </c:pt>
                <c:pt idx="1025">
                  <c:v>43360</c:v>
                </c:pt>
                <c:pt idx="1026">
                  <c:v>43357</c:v>
                </c:pt>
                <c:pt idx="1027">
                  <c:v>43356</c:v>
                </c:pt>
                <c:pt idx="1028">
                  <c:v>43355</c:v>
                </c:pt>
                <c:pt idx="1029">
                  <c:v>43354</c:v>
                </c:pt>
                <c:pt idx="1030">
                  <c:v>43353</c:v>
                </c:pt>
                <c:pt idx="1031">
                  <c:v>43350</c:v>
                </c:pt>
                <c:pt idx="1032">
                  <c:v>43349</c:v>
                </c:pt>
                <c:pt idx="1033">
                  <c:v>43348</c:v>
                </c:pt>
                <c:pt idx="1034">
                  <c:v>43347</c:v>
                </c:pt>
                <c:pt idx="1035">
                  <c:v>43346</c:v>
                </c:pt>
                <c:pt idx="1036">
                  <c:v>43343</c:v>
                </c:pt>
                <c:pt idx="1037">
                  <c:v>43342</c:v>
                </c:pt>
                <c:pt idx="1038">
                  <c:v>43341</c:v>
                </c:pt>
                <c:pt idx="1039">
                  <c:v>43340</c:v>
                </c:pt>
                <c:pt idx="1040">
                  <c:v>43339</c:v>
                </c:pt>
                <c:pt idx="1041">
                  <c:v>43336</c:v>
                </c:pt>
                <c:pt idx="1042">
                  <c:v>43335</c:v>
                </c:pt>
                <c:pt idx="1043">
                  <c:v>43334</c:v>
                </c:pt>
                <c:pt idx="1044">
                  <c:v>43333</c:v>
                </c:pt>
                <c:pt idx="1045">
                  <c:v>43332</c:v>
                </c:pt>
                <c:pt idx="1046">
                  <c:v>43329</c:v>
                </c:pt>
                <c:pt idx="1047">
                  <c:v>43328</c:v>
                </c:pt>
                <c:pt idx="1048">
                  <c:v>43327</c:v>
                </c:pt>
                <c:pt idx="1049">
                  <c:v>43326</c:v>
                </c:pt>
                <c:pt idx="1050">
                  <c:v>43325</c:v>
                </c:pt>
                <c:pt idx="1051">
                  <c:v>43322</c:v>
                </c:pt>
                <c:pt idx="1052">
                  <c:v>43321</c:v>
                </c:pt>
                <c:pt idx="1053">
                  <c:v>43320</c:v>
                </c:pt>
                <c:pt idx="1054">
                  <c:v>43319</c:v>
                </c:pt>
                <c:pt idx="1055">
                  <c:v>43318</c:v>
                </c:pt>
                <c:pt idx="1056">
                  <c:v>43315</c:v>
                </c:pt>
                <c:pt idx="1057">
                  <c:v>43314</c:v>
                </c:pt>
                <c:pt idx="1058">
                  <c:v>43313</c:v>
                </c:pt>
                <c:pt idx="1059">
                  <c:v>43312</c:v>
                </c:pt>
                <c:pt idx="1060">
                  <c:v>43311</c:v>
                </c:pt>
                <c:pt idx="1061">
                  <c:v>43308</c:v>
                </c:pt>
                <c:pt idx="1062">
                  <c:v>43307</c:v>
                </c:pt>
                <c:pt idx="1063">
                  <c:v>43306</c:v>
                </c:pt>
                <c:pt idx="1064">
                  <c:v>43305</c:v>
                </c:pt>
                <c:pt idx="1065">
                  <c:v>43304</c:v>
                </c:pt>
                <c:pt idx="1066">
                  <c:v>43301</c:v>
                </c:pt>
                <c:pt idx="1067">
                  <c:v>43300</c:v>
                </c:pt>
                <c:pt idx="1068">
                  <c:v>43299</c:v>
                </c:pt>
                <c:pt idx="1069">
                  <c:v>43298</c:v>
                </c:pt>
                <c:pt idx="1070">
                  <c:v>43297</c:v>
                </c:pt>
                <c:pt idx="1071">
                  <c:v>43294</c:v>
                </c:pt>
                <c:pt idx="1072">
                  <c:v>43293</c:v>
                </c:pt>
                <c:pt idx="1073">
                  <c:v>43292</c:v>
                </c:pt>
                <c:pt idx="1074">
                  <c:v>43291</c:v>
                </c:pt>
                <c:pt idx="1075">
                  <c:v>43290</c:v>
                </c:pt>
                <c:pt idx="1076">
                  <c:v>43287</c:v>
                </c:pt>
                <c:pt idx="1077">
                  <c:v>43286</c:v>
                </c:pt>
                <c:pt idx="1078">
                  <c:v>43285</c:v>
                </c:pt>
                <c:pt idx="1079">
                  <c:v>43284</c:v>
                </c:pt>
                <c:pt idx="1080">
                  <c:v>43283</c:v>
                </c:pt>
                <c:pt idx="1081">
                  <c:v>43280</c:v>
                </c:pt>
                <c:pt idx="1082">
                  <c:v>43279</c:v>
                </c:pt>
                <c:pt idx="1083">
                  <c:v>43278</c:v>
                </c:pt>
                <c:pt idx="1084">
                  <c:v>43277</c:v>
                </c:pt>
                <c:pt idx="1085">
                  <c:v>43276</c:v>
                </c:pt>
                <c:pt idx="1086">
                  <c:v>43273</c:v>
                </c:pt>
                <c:pt idx="1087">
                  <c:v>43272</c:v>
                </c:pt>
                <c:pt idx="1088">
                  <c:v>43271</c:v>
                </c:pt>
                <c:pt idx="1089">
                  <c:v>43270</c:v>
                </c:pt>
                <c:pt idx="1090">
                  <c:v>43269</c:v>
                </c:pt>
                <c:pt idx="1091">
                  <c:v>43266</c:v>
                </c:pt>
                <c:pt idx="1092">
                  <c:v>43265</c:v>
                </c:pt>
                <c:pt idx="1093">
                  <c:v>43264</c:v>
                </c:pt>
                <c:pt idx="1094">
                  <c:v>43263</c:v>
                </c:pt>
                <c:pt idx="1095">
                  <c:v>43262</c:v>
                </c:pt>
                <c:pt idx="1096">
                  <c:v>43259</c:v>
                </c:pt>
                <c:pt idx="1097">
                  <c:v>43258</c:v>
                </c:pt>
                <c:pt idx="1098">
                  <c:v>43257</c:v>
                </c:pt>
                <c:pt idx="1099">
                  <c:v>43256</c:v>
                </c:pt>
                <c:pt idx="1100">
                  <c:v>43255</c:v>
                </c:pt>
                <c:pt idx="1101">
                  <c:v>43252</c:v>
                </c:pt>
                <c:pt idx="1102">
                  <c:v>43251</c:v>
                </c:pt>
                <c:pt idx="1103">
                  <c:v>43250</c:v>
                </c:pt>
                <c:pt idx="1104">
                  <c:v>43249</c:v>
                </c:pt>
                <c:pt idx="1105">
                  <c:v>43248</c:v>
                </c:pt>
                <c:pt idx="1106">
                  <c:v>43245</c:v>
                </c:pt>
                <c:pt idx="1107">
                  <c:v>43244</c:v>
                </c:pt>
                <c:pt idx="1108">
                  <c:v>43243</c:v>
                </c:pt>
                <c:pt idx="1109">
                  <c:v>43242</c:v>
                </c:pt>
                <c:pt idx="1110">
                  <c:v>43241</c:v>
                </c:pt>
                <c:pt idx="1111">
                  <c:v>43238</c:v>
                </c:pt>
                <c:pt idx="1112">
                  <c:v>43237</c:v>
                </c:pt>
                <c:pt idx="1113">
                  <c:v>43236</c:v>
                </c:pt>
                <c:pt idx="1114">
                  <c:v>43235</c:v>
                </c:pt>
                <c:pt idx="1115">
                  <c:v>43234</c:v>
                </c:pt>
                <c:pt idx="1116">
                  <c:v>43231</c:v>
                </c:pt>
                <c:pt idx="1117">
                  <c:v>43230</c:v>
                </c:pt>
                <c:pt idx="1118">
                  <c:v>43229</c:v>
                </c:pt>
                <c:pt idx="1119">
                  <c:v>43228</c:v>
                </c:pt>
                <c:pt idx="1120">
                  <c:v>43227</c:v>
                </c:pt>
                <c:pt idx="1121">
                  <c:v>43224</c:v>
                </c:pt>
                <c:pt idx="1122">
                  <c:v>43223</c:v>
                </c:pt>
                <c:pt idx="1123">
                  <c:v>43222</c:v>
                </c:pt>
                <c:pt idx="1124">
                  <c:v>43220</c:v>
                </c:pt>
                <c:pt idx="1125">
                  <c:v>43217</c:v>
                </c:pt>
                <c:pt idx="1126">
                  <c:v>43216</c:v>
                </c:pt>
                <c:pt idx="1127">
                  <c:v>43215</c:v>
                </c:pt>
                <c:pt idx="1128">
                  <c:v>43214</c:v>
                </c:pt>
                <c:pt idx="1129">
                  <c:v>43213</c:v>
                </c:pt>
                <c:pt idx="1130">
                  <c:v>43210</c:v>
                </c:pt>
                <c:pt idx="1131">
                  <c:v>43209</c:v>
                </c:pt>
                <c:pt idx="1132">
                  <c:v>43208</c:v>
                </c:pt>
                <c:pt idx="1133">
                  <c:v>43207</c:v>
                </c:pt>
                <c:pt idx="1134">
                  <c:v>43206</c:v>
                </c:pt>
                <c:pt idx="1135">
                  <c:v>43203</c:v>
                </c:pt>
                <c:pt idx="1136">
                  <c:v>43202</c:v>
                </c:pt>
                <c:pt idx="1137">
                  <c:v>43201</c:v>
                </c:pt>
                <c:pt idx="1138">
                  <c:v>43200</c:v>
                </c:pt>
                <c:pt idx="1139">
                  <c:v>43199</c:v>
                </c:pt>
                <c:pt idx="1140">
                  <c:v>43196</c:v>
                </c:pt>
                <c:pt idx="1141">
                  <c:v>43195</c:v>
                </c:pt>
                <c:pt idx="1142">
                  <c:v>43194</c:v>
                </c:pt>
                <c:pt idx="1143">
                  <c:v>43193</c:v>
                </c:pt>
                <c:pt idx="1144">
                  <c:v>43188</c:v>
                </c:pt>
                <c:pt idx="1145">
                  <c:v>43187</c:v>
                </c:pt>
                <c:pt idx="1146">
                  <c:v>43186</c:v>
                </c:pt>
                <c:pt idx="1147">
                  <c:v>43185</c:v>
                </c:pt>
                <c:pt idx="1148">
                  <c:v>43182</c:v>
                </c:pt>
                <c:pt idx="1149">
                  <c:v>43181</c:v>
                </c:pt>
                <c:pt idx="1150">
                  <c:v>43180</c:v>
                </c:pt>
                <c:pt idx="1151">
                  <c:v>43179</c:v>
                </c:pt>
                <c:pt idx="1152">
                  <c:v>43178</c:v>
                </c:pt>
                <c:pt idx="1153">
                  <c:v>43175</c:v>
                </c:pt>
                <c:pt idx="1154">
                  <c:v>43174</c:v>
                </c:pt>
                <c:pt idx="1155">
                  <c:v>43173</c:v>
                </c:pt>
                <c:pt idx="1156">
                  <c:v>43172</c:v>
                </c:pt>
                <c:pt idx="1157">
                  <c:v>43171</c:v>
                </c:pt>
                <c:pt idx="1158">
                  <c:v>43168</c:v>
                </c:pt>
                <c:pt idx="1159">
                  <c:v>43167</c:v>
                </c:pt>
                <c:pt idx="1160">
                  <c:v>43166</c:v>
                </c:pt>
                <c:pt idx="1161">
                  <c:v>43165</c:v>
                </c:pt>
                <c:pt idx="1162">
                  <c:v>43164</c:v>
                </c:pt>
                <c:pt idx="1163">
                  <c:v>43161</c:v>
                </c:pt>
                <c:pt idx="1164">
                  <c:v>43160</c:v>
                </c:pt>
                <c:pt idx="1165">
                  <c:v>43159</c:v>
                </c:pt>
                <c:pt idx="1166">
                  <c:v>43158</c:v>
                </c:pt>
                <c:pt idx="1167">
                  <c:v>43157</c:v>
                </c:pt>
                <c:pt idx="1168">
                  <c:v>43154</c:v>
                </c:pt>
                <c:pt idx="1169">
                  <c:v>43153</c:v>
                </c:pt>
                <c:pt idx="1170">
                  <c:v>43152</c:v>
                </c:pt>
                <c:pt idx="1171">
                  <c:v>43151</c:v>
                </c:pt>
                <c:pt idx="1172">
                  <c:v>43150</c:v>
                </c:pt>
                <c:pt idx="1173">
                  <c:v>43147</c:v>
                </c:pt>
                <c:pt idx="1174">
                  <c:v>43146</c:v>
                </c:pt>
                <c:pt idx="1175">
                  <c:v>43145</c:v>
                </c:pt>
                <c:pt idx="1176">
                  <c:v>43144</c:v>
                </c:pt>
                <c:pt idx="1177">
                  <c:v>43143</c:v>
                </c:pt>
                <c:pt idx="1178">
                  <c:v>43140</c:v>
                </c:pt>
                <c:pt idx="1179">
                  <c:v>43139</c:v>
                </c:pt>
                <c:pt idx="1180">
                  <c:v>43138</c:v>
                </c:pt>
                <c:pt idx="1181">
                  <c:v>43137</c:v>
                </c:pt>
                <c:pt idx="1182">
                  <c:v>43136</c:v>
                </c:pt>
                <c:pt idx="1183">
                  <c:v>43133</c:v>
                </c:pt>
                <c:pt idx="1184">
                  <c:v>43132</c:v>
                </c:pt>
                <c:pt idx="1185">
                  <c:v>43131</c:v>
                </c:pt>
                <c:pt idx="1186">
                  <c:v>43130</c:v>
                </c:pt>
                <c:pt idx="1187">
                  <c:v>43129</c:v>
                </c:pt>
                <c:pt idx="1188">
                  <c:v>43126</c:v>
                </c:pt>
                <c:pt idx="1189">
                  <c:v>43125</c:v>
                </c:pt>
                <c:pt idx="1190">
                  <c:v>43124</c:v>
                </c:pt>
                <c:pt idx="1191">
                  <c:v>43123</c:v>
                </c:pt>
                <c:pt idx="1192">
                  <c:v>43122</c:v>
                </c:pt>
                <c:pt idx="1193">
                  <c:v>43119</c:v>
                </c:pt>
                <c:pt idx="1194">
                  <c:v>43118</c:v>
                </c:pt>
                <c:pt idx="1195">
                  <c:v>43117</c:v>
                </c:pt>
                <c:pt idx="1196">
                  <c:v>43116</c:v>
                </c:pt>
                <c:pt idx="1197">
                  <c:v>43115</c:v>
                </c:pt>
                <c:pt idx="1198">
                  <c:v>43112</c:v>
                </c:pt>
                <c:pt idx="1199">
                  <c:v>43111</c:v>
                </c:pt>
                <c:pt idx="1200">
                  <c:v>43110</c:v>
                </c:pt>
                <c:pt idx="1201">
                  <c:v>43109</c:v>
                </c:pt>
                <c:pt idx="1202">
                  <c:v>43108</c:v>
                </c:pt>
                <c:pt idx="1203">
                  <c:v>43105</c:v>
                </c:pt>
                <c:pt idx="1204">
                  <c:v>43104</c:v>
                </c:pt>
                <c:pt idx="1205">
                  <c:v>43103</c:v>
                </c:pt>
                <c:pt idx="1206">
                  <c:v>43102</c:v>
                </c:pt>
                <c:pt idx="1207">
                  <c:v>43098</c:v>
                </c:pt>
                <c:pt idx="1208">
                  <c:v>43097</c:v>
                </c:pt>
                <c:pt idx="1209">
                  <c:v>43096</c:v>
                </c:pt>
                <c:pt idx="1210">
                  <c:v>43091</c:v>
                </c:pt>
                <c:pt idx="1211">
                  <c:v>43090</c:v>
                </c:pt>
                <c:pt idx="1212">
                  <c:v>43089</c:v>
                </c:pt>
                <c:pt idx="1213">
                  <c:v>43088</c:v>
                </c:pt>
                <c:pt idx="1214">
                  <c:v>43087</c:v>
                </c:pt>
                <c:pt idx="1215">
                  <c:v>43084</c:v>
                </c:pt>
                <c:pt idx="1216">
                  <c:v>43083</c:v>
                </c:pt>
                <c:pt idx="1217">
                  <c:v>43082</c:v>
                </c:pt>
                <c:pt idx="1218">
                  <c:v>43081</c:v>
                </c:pt>
                <c:pt idx="1219">
                  <c:v>43080</c:v>
                </c:pt>
                <c:pt idx="1220">
                  <c:v>43077</c:v>
                </c:pt>
                <c:pt idx="1221">
                  <c:v>43076</c:v>
                </c:pt>
                <c:pt idx="1222">
                  <c:v>43075</c:v>
                </c:pt>
                <c:pt idx="1223">
                  <c:v>43074</c:v>
                </c:pt>
                <c:pt idx="1224">
                  <c:v>43073</c:v>
                </c:pt>
                <c:pt idx="1225">
                  <c:v>43070</c:v>
                </c:pt>
                <c:pt idx="1226">
                  <c:v>43069</c:v>
                </c:pt>
                <c:pt idx="1227">
                  <c:v>43068</c:v>
                </c:pt>
                <c:pt idx="1228">
                  <c:v>43067</c:v>
                </c:pt>
                <c:pt idx="1229">
                  <c:v>43066</c:v>
                </c:pt>
                <c:pt idx="1230">
                  <c:v>43063</c:v>
                </c:pt>
                <c:pt idx="1231">
                  <c:v>43062</c:v>
                </c:pt>
                <c:pt idx="1232">
                  <c:v>43061</c:v>
                </c:pt>
                <c:pt idx="1233">
                  <c:v>43060</c:v>
                </c:pt>
                <c:pt idx="1234">
                  <c:v>43059</c:v>
                </c:pt>
                <c:pt idx="1235">
                  <c:v>43056</c:v>
                </c:pt>
                <c:pt idx="1236">
                  <c:v>43055</c:v>
                </c:pt>
                <c:pt idx="1237">
                  <c:v>43054</c:v>
                </c:pt>
                <c:pt idx="1238">
                  <c:v>43053</c:v>
                </c:pt>
                <c:pt idx="1239">
                  <c:v>43052</c:v>
                </c:pt>
                <c:pt idx="1240">
                  <c:v>43049</c:v>
                </c:pt>
                <c:pt idx="1241">
                  <c:v>43048</c:v>
                </c:pt>
                <c:pt idx="1242">
                  <c:v>43047</c:v>
                </c:pt>
                <c:pt idx="1243">
                  <c:v>43046</c:v>
                </c:pt>
                <c:pt idx="1244">
                  <c:v>43045</c:v>
                </c:pt>
                <c:pt idx="1245">
                  <c:v>43042</c:v>
                </c:pt>
                <c:pt idx="1246">
                  <c:v>43041</c:v>
                </c:pt>
                <c:pt idx="1247">
                  <c:v>43040</c:v>
                </c:pt>
                <c:pt idx="1248">
                  <c:v>43039</c:v>
                </c:pt>
                <c:pt idx="1249">
                  <c:v>43038</c:v>
                </c:pt>
                <c:pt idx="1250">
                  <c:v>43035</c:v>
                </c:pt>
                <c:pt idx="1251">
                  <c:v>43034</c:v>
                </c:pt>
                <c:pt idx="1252">
                  <c:v>43033</c:v>
                </c:pt>
                <c:pt idx="1253">
                  <c:v>43032</c:v>
                </c:pt>
                <c:pt idx="1254">
                  <c:v>43031</c:v>
                </c:pt>
                <c:pt idx="1255">
                  <c:v>43028</c:v>
                </c:pt>
                <c:pt idx="1256">
                  <c:v>43027</c:v>
                </c:pt>
                <c:pt idx="1257">
                  <c:v>43026</c:v>
                </c:pt>
                <c:pt idx="1258">
                  <c:v>43025</c:v>
                </c:pt>
                <c:pt idx="1259">
                  <c:v>43024</c:v>
                </c:pt>
                <c:pt idx="1260">
                  <c:v>43021</c:v>
                </c:pt>
                <c:pt idx="1261">
                  <c:v>43020</c:v>
                </c:pt>
                <c:pt idx="1262">
                  <c:v>43019</c:v>
                </c:pt>
                <c:pt idx="1263">
                  <c:v>43018</c:v>
                </c:pt>
                <c:pt idx="1264">
                  <c:v>43017</c:v>
                </c:pt>
                <c:pt idx="1265">
                  <c:v>43014</c:v>
                </c:pt>
                <c:pt idx="1266">
                  <c:v>43013</c:v>
                </c:pt>
                <c:pt idx="1267">
                  <c:v>43012</c:v>
                </c:pt>
                <c:pt idx="1268">
                  <c:v>43011</c:v>
                </c:pt>
                <c:pt idx="1269">
                  <c:v>43010</c:v>
                </c:pt>
                <c:pt idx="1270">
                  <c:v>43007</c:v>
                </c:pt>
                <c:pt idx="1271">
                  <c:v>43006</c:v>
                </c:pt>
                <c:pt idx="1272">
                  <c:v>43005</c:v>
                </c:pt>
                <c:pt idx="1273">
                  <c:v>43004</c:v>
                </c:pt>
                <c:pt idx="1274">
                  <c:v>43003</c:v>
                </c:pt>
                <c:pt idx="1275">
                  <c:v>43000</c:v>
                </c:pt>
                <c:pt idx="1276">
                  <c:v>42999</c:v>
                </c:pt>
                <c:pt idx="1277">
                  <c:v>42998</c:v>
                </c:pt>
                <c:pt idx="1278">
                  <c:v>42997</c:v>
                </c:pt>
                <c:pt idx="1279">
                  <c:v>42996</c:v>
                </c:pt>
                <c:pt idx="1280">
                  <c:v>42993</c:v>
                </c:pt>
                <c:pt idx="1281">
                  <c:v>42992</c:v>
                </c:pt>
                <c:pt idx="1282">
                  <c:v>42991</c:v>
                </c:pt>
                <c:pt idx="1283">
                  <c:v>42990</c:v>
                </c:pt>
                <c:pt idx="1284">
                  <c:v>42989</c:v>
                </c:pt>
                <c:pt idx="1285">
                  <c:v>42986</c:v>
                </c:pt>
                <c:pt idx="1286">
                  <c:v>42985</c:v>
                </c:pt>
                <c:pt idx="1287">
                  <c:v>42984</c:v>
                </c:pt>
                <c:pt idx="1288">
                  <c:v>42983</c:v>
                </c:pt>
                <c:pt idx="1289">
                  <c:v>42982</c:v>
                </c:pt>
                <c:pt idx="1290">
                  <c:v>42979</c:v>
                </c:pt>
                <c:pt idx="1291">
                  <c:v>42978</c:v>
                </c:pt>
                <c:pt idx="1292">
                  <c:v>42977</c:v>
                </c:pt>
                <c:pt idx="1293">
                  <c:v>42976</c:v>
                </c:pt>
                <c:pt idx="1294">
                  <c:v>42975</c:v>
                </c:pt>
              </c:numCache>
            </c:numRef>
          </c:cat>
          <c:val>
            <c:numRef>
              <c:f>Feuil1!$B$2:$B$1296</c:f>
              <c:numCache>
                <c:formatCode>General</c:formatCode>
                <c:ptCount val="1295"/>
                <c:pt idx="0">
                  <c:v>24.545000000000002</c:v>
                </c:pt>
                <c:pt idx="1">
                  <c:v>24.225000000000001</c:v>
                </c:pt>
                <c:pt idx="2">
                  <c:v>24.24</c:v>
                </c:pt>
                <c:pt idx="3">
                  <c:v>24.315000000000001</c:v>
                </c:pt>
                <c:pt idx="4">
                  <c:v>23.734999999999999</c:v>
                </c:pt>
                <c:pt idx="5">
                  <c:v>23.07</c:v>
                </c:pt>
                <c:pt idx="6">
                  <c:v>22.48</c:v>
                </c:pt>
                <c:pt idx="7">
                  <c:v>22.66</c:v>
                </c:pt>
                <c:pt idx="8">
                  <c:v>22.54</c:v>
                </c:pt>
                <c:pt idx="9">
                  <c:v>23.09</c:v>
                </c:pt>
                <c:pt idx="10">
                  <c:v>22.055</c:v>
                </c:pt>
                <c:pt idx="11">
                  <c:v>22.08</c:v>
                </c:pt>
                <c:pt idx="12">
                  <c:v>22.065000000000001</c:v>
                </c:pt>
                <c:pt idx="13">
                  <c:v>21.77</c:v>
                </c:pt>
                <c:pt idx="14">
                  <c:v>21.594999999999999</c:v>
                </c:pt>
                <c:pt idx="15">
                  <c:v>21.835000000000001</c:v>
                </c:pt>
                <c:pt idx="16">
                  <c:v>21.934999999999999</c:v>
                </c:pt>
                <c:pt idx="17">
                  <c:v>21.945</c:v>
                </c:pt>
                <c:pt idx="18">
                  <c:v>21.844999999999999</c:v>
                </c:pt>
                <c:pt idx="19">
                  <c:v>22.524999999999999</c:v>
                </c:pt>
                <c:pt idx="20">
                  <c:v>23.19</c:v>
                </c:pt>
                <c:pt idx="21">
                  <c:v>23.29</c:v>
                </c:pt>
                <c:pt idx="22">
                  <c:v>23.63</c:v>
                </c:pt>
                <c:pt idx="23">
                  <c:v>23.59</c:v>
                </c:pt>
                <c:pt idx="24">
                  <c:v>23.71</c:v>
                </c:pt>
                <c:pt idx="25">
                  <c:v>23.35</c:v>
                </c:pt>
                <c:pt idx="26">
                  <c:v>23.274999999999999</c:v>
                </c:pt>
                <c:pt idx="27">
                  <c:v>22.81</c:v>
                </c:pt>
                <c:pt idx="28">
                  <c:v>22.875</c:v>
                </c:pt>
                <c:pt idx="29">
                  <c:v>22.77</c:v>
                </c:pt>
                <c:pt idx="30">
                  <c:v>22.765000000000001</c:v>
                </c:pt>
                <c:pt idx="31">
                  <c:v>22.305</c:v>
                </c:pt>
                <c:pt idx="32">
                  <c:v>21.64</c:v>
                </c:pt>
                <c:pt idx="33">
                  <c:v>21.635000000000002</c:v>
                </c:pt>
                <c:pt idx="34">
                  <c:v>21.835000000000001</c:v>
                </c:pt>
                <c:pt idx="35">
                  <c:v>21.125</c:v>
                </c:pt>
                <c:pt idx="36">
                  <c:v>20.98</c:v>
                </c:pt>
                <c:pt idx="37">
                  <c:v>20.675000000000001</c:v>
                </c:pt>
                <c:pt idx="38">
                  <c:v>20.84</c:v>
                </c:pt>
                <c:pt idx="39">
                  <c:v>20.440000000000001</c:v>
                </c:pt>
                <c:pt idx="40">
                  <c:v>20.754999999999999</c:v>
                </c:pt>
                <c:pt idx="41">
                  <c:v>20.94</c:v>
                </c:pt>
                <c:pt idx="42">
                  <c:v>20.97</c:v>
                </c:pt>
                <c:pt idx="43">
                  <c:v>20.170000000000002</c:v>
                </c:pt>
                <c:pt idx="44">
                  <c:v>19.504000000000001</c:v>
                </c:pt>
                <c:pt idx="45">
                  <c:v>19.178000000000001</c:v>
                </c:pt>
                <c:pt idx="46">
                  <c:v>19.904</c:v>
                </c:pt>
                <c:pt idx="47">
                  <c:v>20.355</c:v>
                </c:pt>
                <c:pt idx="48">
                  <c:v>20.285</c:v>
                </c:pt>
                <c:pt idx="49">
                  <c:v>20.824999999999999</c:v>
                </c:pt>
                <c:pt idx="50">
                  <c:v>20.34</c:v>
                </c:pt>
                <c:pt idx="51">
                  <c:v>19.574000000000002</c:v>
                </c:pt>
                <c:pt idx="52">
                  <c:v>19.7</c:v>
                </c:pt>
                <c:pt idx="53">
                  <c:v>20.614999999999998</c:v>
                </c:pt>
                <c:pt idx="54">
                  <c:v>20.805</c:v>
                </c:pt>
                <c:pt idx="55">
                  <c:v>20.89</c:v>
                </c:pt>
                <c:pt idx="56">
                  <c:v>22.29</c:v>
                </c:pt>
                <c:pt idx="57">
                  <c:v>22.83</c:v>
                </c:pt>
                <c:pt idx="58">
                  <c:v>22.65</c:v>
                </c:pt>
                <c:pt idx="59">
                  <c:v>22.8</c:v>
                </c:pt>
                <c:pt idx="60">
                  <c:v>22.295000000000002</c:v>
                </c:pt>
                <c:pt idx="61">
                  <c:v>23.594999999999999</c:v>
                </c:pt>
                <c:pt idx="62">
                  <c:v>23.72</c:v>
                </c:pt>
                <c:pt idx="63">
                  <c:v>23.475000000000001</c:v>
                </c:pt>
                <c:pt idx="64">
                  <c:v>22.93</c:v>
                </c:pt>
                <c:pt idx="65">
                  <c:v>22.585000000000001</c:v>
                </c:pt>
                <c:pt idx="66">
                  <c:v>23.055</c:v>
                </c:pt>
                <c:pt idx="67">
                  <c:v>22.414999999999999</c:v>
                </c:pt>
                <c:pt idx="68">
                  <c:v>22.254999999999999</c:v>
                </c:pt>
                <c:pt idx="69">
                  <c:v>23.35</c:v>
                </c:pt>
                <c:pt idx="70">
                  <c:v>24.88</c:v>
                </c:pt>
                <c:pt idx="71">
                  <c:v>25.03</c:v>
                </c:pt>
                <c:pt idx="72">
                  <c:v>25.2</c:v>
                </c:pt>
                <c:pt idx="73">
                  <c:v>25.64</c:v>
                </c:pt>
                <c:pt idx="74">
                  <c:v>24.98</c:v>
                </c:pt>
                <c:pt idx="75">
                  <c:v>24.965</c:v>
                </c:pt>
                <c:pt idx="76">
                  <c:v>25.055</c:v>
                </c:pt>
                <c:pt idx="77">
                  <c:v>25.004999999999999</c:v>
                </c:pt>
                <c:pt idx="78">
                  <c:v>25.31</c:v>
                </c:pt>
                <c:pt idx="79">
                  <c:v>24.88</c:v>
                </c:pt>
                <c:pt idx="80">
                  <c:v>24.905000000000001</c:v>
                </c:pt>
                <c:pt idx="81">
                  <c:v>24.87</c:v>
                </c:pt>
                <c:pt idx="82">
                  <c:v>25.465</c:v>
                </c:pt>
                <c:pt idx="83">
                  <c:v>25.535</c:v>
                </c:pt>
                <c:pt idx="84">
                  <c:v>24.495000000000001</c:v>
                </c:pt>
                <c:pt idx="85">
                  <c:v>24.475000000000001</c:v>
                </c:pt>
                <c:pt idx="86">
                  <c:v>23.98</c:v>
                </c:pt>
                <c:pt idx="87">
                  <c:v>24.05</c:v>
                </c:pt>
                <c:pt idx="88">
                  <c:v>23.21</c:v>
                </c:pt>
                <c:pt idx="89">
                  <c:v>23.34</c:v>
                </c:pt>
                <c:pt idx="90">
                  <c:v>22.954999999999998</c:v>
                </c:pt>
                <c:pt idx="91">
                  <c:v>22.625</c:v>
                </c:pt>
                <c:pt idx="92">
                  <c:v>22.004999999999999</c:v>
                </c:pt>
                <c:pt idx="93">
                  <c:v>22</c:v>
                </c:pt>
                <c:pt idx="94">
                  <c:v>22.565000000000001</c:v>
                </c:pt>
                <c:pt idx="95">
                  <c:v>22.43</c:v>
                </c:pt>
                <c:pt idx="96">
                  <c:v>23.02</c:v>
                </c:pt>
                <c:pt idx="97">
                  <c:v>23.405000000000001</c:v>
                </c:pt>
                <c:pt idx="98">
                  <c:v>22.69</c:v>
                </c:pt>
                <c:pt idx="99">
                  <c:v>23.17</c:v>
                </c:pt>
                <c:pt idx="100">
                  <c:v>22.97</c:v>
                </c:pt>
                <c:pt idx="101">
                  <c:v>23.02</c:v>
                </c:pt>
                <c:pt idx="102">
                  <c:v>23.19</c:v>
                </c:pt>
                <c:pt idx="103">
                  <c:v>23.465</c:v>
                </c:pt>
                <c:pt idx="104">
                  <c:v>24.045000000000002</c:v>
                </c:pt>
                <c:pt idx="105">
                  <c:v>24.305</c:v>
                </c:pt>
                <c:pt idx="106">
                  <c:v>23.93</c:v>
                </c:pt>
                <c:pt idx="107">
                  <c:v>23.17</c:v>
                </c:pt>
                <c:pt idx="108">
                  <c:v>22.86</c:v>
                </c:pt>
                <c:pt idx="109">
                  <c:v>22.72</c:v>
                </c:pt>
                <c:pt idx="110">
                  <c:v>22.524999999999999</c:v>
                </c:pt>
                <c:pt idx="111">
                  <c:v>22.95</c:v>
                </c:pt>
                <c:pt idx="112">
                  <c:v>21.864999999999998</c:v>
                </c:pt>
                <c:pt idx="113">
                  <c:v>21.475000000000001</c:v>
                </c:pt>
                <c:pt idx="114">
                  <c:v>21.91</c:v>
                </c:pt>
                <c:pt idx="115">
                  <c:v>22.66</c:v>
                </c:pt>
                <c:pt idx="116">
                  <c:v>24</c:v>
                </c:pt>
                <c:pt idx="117">
                  <c:v>24.4</c:v>
                </c:pt>
                <c:pt idx="118">
                  <c:v>24.46</c:v>
                </c:pt>
                <c:pt idx="119">
                  <c:v>25.364999999999998</c:v>
                </c:pt>
                <c:pt idx="120">
                  <c:v>26.01</c:v>
                </c:pt>
                <c:pt idx="121">
                  <c:v>24.01</c:v>
                </c:pt>
                <c:pt idx="122">
                  <c:v>23.765000000000001</c:v>
                </c:pt>
                <c:pt idx="123">
                  <c:v>24.09</c:v>
                </c:pt>
                <c:pt idx="124">
                  <c:v>24.37</c:v>
                </c:pt>
                <c:pt idx="125">
                  <c:v>24.824999999999999</c:v>
                </c:pt>
                <c:pt idx="126">
                  <c:v>24.48</c:v>
                </c:pt>
                <c:pt idx="127">
                  <c:v>24.5</c:v>
                </c:pt>
                <c:pt idx="128">
                  <c:v>24.914999999999999</c:v>
                </c:pt>
                <c:pt idx="129">
                  <c:v>25.155000000000001</c:v>
                </c:pt>
                <c:pt idx="130">
                  <c:v>23.05</c:v>
                </c:pt>
                <c:pt idx="131">
                  <c:v>23.074999999999999</c:v>
                </c:pt>
                <c:pt idx="132">
                  <c:v>22.204999999999998</c:v>
                </c:pt>
                <c:pt idx="133">
                  <c:v>22.164999999999999</c:v>
                </c:pt>
                <c:pt idx="134">
                  <c:v>23.5</c:v>
                </c:pt>
                <c:pt idx="135">
                  <c:v>21.07</c:v>
                </c:pt>
                <c:pt idx="136">
                  <c:v>19.93</c:v>
                </c:pt>
                <c:pt idx="137">
                  <c:v>20.805</c:v>
                </c:pt>
                <c:pt idx="138">
                  <c:v>23.125</c:v>
                </c:pt>
                <c:pt idx="139">
                  <c:v>23.3</c:v>
                </c:pt>
                <c:pt idx="140">
                  <c:v>23.24</c:v>
                </c:pt>
                <c:pt idx="141">
                  <c:v>25.64</c:v>
                </c:pt>
                <c:pt idx="142">
                  <c:v>28.454999999999998</c:v>
                </c:pt>
                <c:pt idx="143">
                  <c:v>27.3</c:v>
                </c:pt>
                <c:pt idx="144">
                  <c:v>31.074999999999999</c:v>
                </c:pt>
                <c:pt idx="145">
                  <c:v>31.425000000000001</c:v>
                </c:pt>
                <c:pt idx="146">
                  <c:v>31.75</c:v>
                </c:pt>
                <c:pt idx="147">
                  <c:v>32.369999999999997</c:v>
                </c:pt>
                <c:pt idx="148">
                  <c:v>32.99</c:v>
                </c:pt>
                <c:pt idx="149">
                  <c:v>33.89</c:v>
                </c:pt>
                <c:pt idx="150">
                  <c:v>34.5</c:v>
                </c:pt>
                <c:pt idx="151">
                  <c:v>33.795000000000002</c:v>
                </c:pt>
                <c:pt idx="152">
                  <c:v>35.97</c:v>
                </c:pt>
                <c:pt idx="153">
                  <c:v>36.78</c:v>
                </c:pt>
                <c:pt idx="154">
                  <c:v>35.625</c:v>
                </c:pt>
                <c:pt idx="155">
                  <c:v>35.094999999999999</c:v>
                </c:pt>
                <c:pt idx="156">
                  <c:v>34.49</c:v>
                </c:pt>
                <c:pt idx="157">
                  <c:v>34.034999999999997</c:v>
                </c:pt>
                <c:pt idx="158">
                  <c:v>34.255000000000003</c:v>
                </c:pt>
                <c:pt idx="159">
                  <c:v>33.67</c:v>
                </c:pt>
                <c:pt idx="160">
                  <c:v>33.33</c:v>
                </c:pt>
                <c:pt idx="161">
                  <c:v>32.685000000000002</c:v>
                </c:pt>
                <c:pt idx="162">
                  <c:v>32.844999999999999</c:v>
                </c:pt>
                <c:pt idx="163">
                  <c:v>33.185000000000002</c:v>
                </c:pt>
                <c:pt idx="164">
                  <c:v>33.08</c:v>
                </c:pt>
                <c:pt idx="165">
                  <c:v>32.04</c:v>
                </c:pt>
                <c:pt idx="166">
                  <c:v>31.114999999999998</c:v>
                </c:pt>
                <c:pt idx="167">
                  <c:v>32.96</c:v>
                </c:pt>
                <c:pt idx="168">
                  <c:v>33.729999999999997</c:v>
                </c:pt>
                <c:pt idx="169">
                  <c:v>33.674999999999997</c:v>
                </c:pt>
                <c:pt idx="170">
                  <c:v>34.325000000000003</c:v>
                </c:pt>
                <c:pt idx="171">
                  <c:v>34.354999999999997</c:v>
                </c:pt>
                <c:pt idx="172">
                  <c:v>34.234999999999999</c:v>
                </c:pt>
                <c:pt idx="173">
                  <c:v>34.244999999999997</c:v>
                </c:pt>
                <c:pt idx="174">
                  <c:v>33.515000000000001</c:v>
                </c:pt>
                <c:pt idx="175">
                  <c:v>33.08</c:v>
                </c:pt>
                <c:pt idx="176">
                  <c:v>33.015000000000001</c:v>
                </c:pt>
                <c:pt idx="177">
                  <c:v>33.200000000000003</c:v>
                </c:pt>
                <c:pt idx="178">
                  <c:v>32.85</c:v>
                </c:pt>
                <c:pt idx="179">
                  <c:v>32.25</c:v>
                </c:pt>
                <c:pt idx="180">
                  <c:v>31.925000000000001</c:v>
                </c:pt>
                <c:pt idx="181">
                  <c:v>30.454999999999998</c:v>
                </c:pt>
                <c:pt idx="182">
                  <c:v>30.204999999999998</c:v>
                </c:pt>
                <c:pt idx="183">
                  <c:v>30.24</c:v>
                </c:pt>
                <c:pt idx="184">
                  <c:v>30.274999999999999</c:v>
                </c:pt>
                <c:pt idx="185">
                  <c:v>30.145</c:v>
                </c:pt>
                <c:pt idx="186">
                  <c:v>29.99</c:v>
                </c:pt>
                <c:pt idx="187">
                  <c:v>29.93</c:v>
                </c:pt>
                <c:pt idx="188">
                  <c:v>29.83</c:v>
                </c:pt>
                <c:pt idx="189">
                  <c:v>29.44</c:v>
                </c:pt>
                <c:pt idx="190">
                  <c:v>29.12</c:v>
                </c:pt>
                <c:pt idx="191">
                  <c:v>28.364999999999998</c:v>
                </c:pt>
                <c:pt idx="192">
                  <c:v>28.67</c:v>
                </c:pt>
                <c:pt idx="193">
                  <c:v>29.33</c:v>
                </c:pt>
                <c:pt idx="194">
                  <c:v>28.754999999999999</c:v>
                </c:pt>
                <c:pt idx="195">
                  <c:v>28.93</c:v>
                </c:pt>
                <c:pt idx="196">
                  <c:v>28.645</c:v>
                </c:pt>
                <c:pt idx="197">
                  <c:v>29.085000000000001</c:v>
                </c:pt>
                <c:pt idx="198">
                  <c:v>29.23</c:v>
                </c:pt>
                <c:pt idx="199">
                  <c:v>29.195</c:v>
                </c:pt>
                <c:pt idx="200">
                  <c:v>28.975000000000001</c:v>
                </c:pt>
                <c:pt idx="201">
                  <c:v>28.655000000000001</c:v>
                </c:pt>
                <c:pt idx="202">
                  <c:v>28.364999999999998</c:v>
                </c:pt>
                <c:pt idx="203">
                  <c:v>28.515000000000001</c:v>
                </c:pt>
                <c:pt idx="204">
                  <c:v>28.45</c:v>
                </c:pt>
                <c:pt idx="205">
                  <c:v>27.545000000000002</c:v>
                </c:pt>
                <c:pt idx="206">
                  <c:v>27.484999999999999</c:v>
                </c:pt>
                <c:pt idx="207">
                  <c:v>27.265000000000001</c:v>
                </c:pt>
                <c:pt idx="208">
                  <c:v>29.335000000000001</c:v>
                </c:pt>
                <c:pt idx="209">
                  <c:v>29.265000000000001</c:v>
                </c:pt>
                <c:pt idx="210">
                  <c:v>29.234999999999999</c:v>
                </c:pt>
                <c:pt idx="211">
                  <c:v>29.25</c:v>
                </c:pt>
                <c:pt idx="212">
                  <c:v>28.84</c:v>
                </c:pt>
                <c:pt idx="213">
                  <c:v>29.59</c:v>
                </c:pt>
                <c:pt idx="214">
                  <c:v>29.704999999999998</c:v>
                </c:pt>
                <c:pt idx="215">
                  <c:v>29.754999999999999</c:v>
                </c:pt>
                <c:pt idx="216">
                  <c:v>29.795000000000002</c:v>
                </c:pt>
                <c:pt idx="217">
                  <c:v>29.27</c:v>
                </c:pt>
                <c:pt idx="218">
                  <c:v>29.47</c:v>
                </c:pt>
                <c:pt idx="219">
                  <c:v>29.4</c:v>
                </c:pt>
                <c:pt idx="220">
                  <c:v>29.515000000000001</c:v>
                </c:pt>
                <c:pt idx="221">
                  <c:v>29.805</c:v>
                </c:pt>
                <c:pt idx="222">
                  <c:v>29.995000000000001</c:v>
                </c:pt>
                <c:pt idx="223">
                  <c:v>29.715</c:v>
                </c:pt>
                <c:pt idx="224">
                  <c:v>29.414999999999999</c:v>
                </c:pt>
                <c:pt idx="225">
                  <c:v>29.355</c:v>
                </c:pt>
                <c:pt idx="226">
                  <c:v>29.43</c:v>
                </c:pt>
                <c:pt idx="227">
                  <c:v>28.835000000000001</c:v>
                </c:pt>
                <c:pt idx="228">
                  <c:v>28.335000000000001</c:v>
                </c:pt>
                <c:pt idx="229">
                  <c:v>28.56</c:v>
                </c:pt>
                <c:pt idx="230">
                  <c:v>28.72</c:v>
                </c:pt>
                <c:pt idx="231">
                  <c:v>28.71</c:v>
                </c:pt>
                <c:pt idx="232">
                  <c:v>28.5</c:v>
                </c:pt>
                <c:pt idx="233">
                  <c:v>28.344999999999999</c:v>
                </c:pt>
                <c:pt idx="234">
                  <c:v>28.614999999999998</c:v>
                </c:pt>
                <c:pt idx="235">
                  <c:v>28.7</c:v>
                </c:pt>
                <c:pt idx="236">
                  <c:v>28.67</c:v>
                </c:pt>
                <c:pt idx="237">
                  <c:v>28.79</c:v>
                </c:pt>
                <c:pt idx="238">
                  <c:v>28.29</c:v>
                </c:pt>
                <c:pt idx="239">
                  <c:v>27.954999999999998</c:v>
                </c:pt>
                <c:pt idx="240">
                  <c:v>28.29</c:v>
                </c:pt>
                <c:pt idx="241">
                  <c:v>28.34</c:v>
                </c:pt>
                <c:pt idx="242">
                  <c:v>28.254999999999999</c:v>
                </c:pt>
                <c:pt idx="243">
                  <c:v>28.225000000000001</c:v>
                </c:pt>
                <c:pt idx="244">
                  <c:v>27.67</c:v>
                </c:pt>
                <c:pt idx="245">
                  <c:v>27.9</c:v>
                </c:pt>
                <c:pt idx="246">
                  <c:v>26.74</c:v>
                </c:pt>
                <c:pt idx="247">
                  <c:v>26.96</c:v>
                </c:pt>
                <c:pt idx="248">
                  <c:v>27.195</c:v>
                </c:pt>
                <c:pt idx="249">
                  <c:v>27.114999999999998</c:v>
                </c:pt>
                <c:pt idx="250">
                  <c:v>26.535</c:v>
                </c:pt>
                <c:pt idx="251">
                  <c:v>27.17</c:v>
                </c:pt>
                <c:pt idx="252">
                  <c:v>26.335000000000001</c:v>
                </c:pt>
                <c:pt idx="253">
                  <c:v>26.045000000000002</c:v>
                </c:pt>
                <c:pt idx="254">
                  <c:v>25.39</c:v>
                </c:pt>
                <c:pt idx="255">
                  <c:v>24.484999999999999</c:v>
                </c:pt>
                <c:pt idx="256">
                  <c:v>24.565000000000001</c:v>
                </c:pt>
                <c:pt idx="257">
                  <c:v>26.05</c:v>
                </c:pt>
                <c:pt idx="258">
                  <c:v>26.344999999999999</c:v>
                </c:pt>
                <c:pt idx="259">
                  <c:v>26.215</c:v>
                </c:pt>
                <c:pt idx="260">
                  <c:v>26.26</c:v>
                </c:pt>
                <c:pt idx="261">
                  <c:v>26.75</c:v>
                </c:pt>
                <c:pt idx="262">
                  <c:v>26.44</c:v>
                </c:pt>
                <c:pt idx="263">
                  <c:v>26.42</c:v>
                </c:pt>
                <c:pt idx="264">
                  <c:v>26.27</c:v>
                </c:pt>
                <c:pt idx="265">
                  <c:v>26.835000000000001</c:v>
                </c:pt>
                <c:pt idx="266">
                  <c:v>26.67</c:v>
                </c:pt>
                <c:pt idx="267">
                  <c:v>26.565000000000001</c:v>
                </c:pt>
                <c:pt idx="268">
                  <c:v>26.98</c:v>
                </c:pt>
                <c:pt idx="269">
                  <c:v>27.01</c:v>
                </c:pt>
                <c:pt idx="270">
                  <c:v>26.65</c:v>
                </c:pt>
                <c:pt idx="271">
                  <c:v>26.254999999999999</c:v>
                </c:pt>
                <c:pt idx="272">
                  <c:v>26.68</c:v>
                </c:pt>
                <c:pt idx="273">
                  <c:v>26.594999999999999</c:v>
                </c:pt>
                <c:pt idx="274">
                  <c:v>26.85</c:v>
                </c:pt>
                <c:pt idx="275">
                  <c:v>26.21</c:v>
                </c:pt>
                <c:pt idx="276">
                  <c:v>26.055</c:v>
                </c:pt>
                <c:pt idx="277">
                  <c:v>25.754999999999999</c:v>
                </c:pt>
                <c:pt idx="278">
                  <c:v>25.75</c:v>
                </c:pt>
                <c:pt idx="279">
                  <c:v>26.555</c:v>
                </c:pt>
                <c:pt idx="280">
                  <c:v>26.4</c:v>
                </c:pt>
                <c:pt idx="281">
                  <c:v>26.984999999999999</c:v>
                </c:pt>
                <c:pt idx="282">
                  <c:v>27.454999999999998</c:v>
                </c:pt>
                <c:pt idx="283">
                  <c:v>27.465</c:v>
                </c:pt>
                <c:pt idx="284">
                  <c:v>27.63</c:v>
                </c:pt>
                <c:pt idx="285">
                  <c:v>27.414999999999999</c:v>
                </c:pt>
                <c:pt idx="286">
                  <c:v>27.59</c:v>
                </c:pt>
                <c:pt idx="287">
                  <c:v>27.535</c:v>
                </c:pt>
                <c:pt idx="288">
                  <c:v>27.135000000000002</c:v>
                </c:pt>
                <c:pt idx="289">
                  <c:v>27.204999999999998</c:v>
                </c:pt>
                <c:pt idx="290">
                  <c:v>26.45</c:v>
                </c:pt>
                <c:pt idx="291">
                  <c:v>24.864999999999998</c:v>
                </c:pt>
                <c:pt idx="292">
                  <c:v>24.725000000000001</c:v>
                </c:pt>
                <c:pt idx="293">
                  <c:v>24.94</c:v>
                </c:pt>
                <c:pt idx="294">
                  <c:v>24.56</c:v>
                </c:pt>
                <c:pt idx="295">
                  <c:v>24.66</c:v>
                </c:pt>
                <c:pt idx="296">
                  <c:v>24.905000000000001</c:v>
                </c:pt>
                <c:pt idx="297">
                  <c:v>24.47</c:v>
                </c:pt>
                <c:pt idx="298">
                  <c:v>24.03</c:v>
                </c:pt>
                <c:pt idx="299">
                  <c:v>24.14</c:v>
                </c:pt>
                <c:pt idx="300">
                  <c:v>23.37</c:v>
                </c:pt>
                <c:pt idx="301">
                  <c:v>23.04</c:v>
                </c:pt>
                <c:pt idx="302">
                  <c:v>24.145</c:v>
                </c:pt>
                <c:pt idx="303">
                  <c:v>24.754999999999999</c:v>
                </c:pt>
                <c:pt idx="304">
                  <c:v>24.67</c:v>
                </c:pt>
                <c:pt idx="305">
                  <c:v>24.56</c:v>
                </c:pt>
                <c:pt idx="306">
                  <c:v>24.8</c:v>
                </c:pt>
                <c:pt idx="307">
                  <c:v>24.774999999999999</c:v>
                </c:pt>
                <c:pt idx="308">
                  <c:v>23.914999999999999</c:v>
                </c:pt>
                <c:pt idx="309">
                  <c:v>24.684999999999999</c:v>
                </c:pt>
                <c:pt idx="310">
                  <c:v>24.895</c:v>
                </c:pt>
                <c:pt idx="311">
                  <c:v>25.684999999999999</c:v>
                </c:pt>
                <c:pt idx="312">
                  <c:v>25.07</c:v>
                </c:pt>
                <c:pt idx="313">
                  <c:v>25.7</c:v>
                </c:pt>
                <c:pt idx="314">
                  <c:v>24.86</c:v>
                </c:pt>
                <c:pt idx="315">
                  <c:v>25.09</c:v>
                </c:pt>
                <c:pt idx="316">
                  <c:v>24.774999999999999</c:v>
                </c:pt>
                <c:pt idx="317">
                  <c:v>25.4</c:v>
                </c:pt>
                <c:pt idx="318">
                  <c:v>25.434999999999999</c:v>
                </c:pt>
                <c:pt idx="319">
                  <c:v>24.66</c:v>
                </c:pt>
                <c:pt idx="320">
                  <c:v>24.57</c:v>
                </c:pt>
                <c:pt idx="321">
                  <c:v>24.835000000000001</c:v>
                </c:pt>
                <c:pt idx="322">
                  <c:v>25.01</c:v>
                </c:pt>
                <c:pt idx="323">
                  <c:v>25.89</c:v>
                </c:pt>
                <c:pt idx="324">
                  <c:v>25.635000000000002</c:v>
                </c:pt>
                <c:pt idx="325">
                  <c:v>26.265000000000001</c:v>
                </c:pt>
                <c:pt idx="326">
                  <c:v>26.38</c:v>
                </c:pt>
                <c:pt idx="327">
                  <c:v>26.38</c:v>
                </c:pt>
                <c:pt idx="328">
                  <c:v>26.4</c:v>
                </c:pt>
                <c:pt idx="329">
                  <c:v>26.175000000000001</c:v>
                </c:pt>
                <c:pt idx="330">
                  <c:v>26.31</c:v>
                </c:pt>
                <c:pt idx="331">
                  <c:v>26.734999999999999</c:v>
                </c:pt>
                <c:pt idx="332">
                  <c:v>26.52</c:v>
                </c:pt>
                <c:pt idx="333">
                  <c:v>26.75</c:v>
                </c:pt>
                <c:pt idx="334">
                  <c:v>26.62</c:v>
                </c:pt>
                <c:pt idx="335">
                  <c:v>26.53</c:v>
                </c:pt>
                <c:pt idx="336">
                  <c:v>26.204999999999998</c:v>
                </c:pt>
                <c:pt idx="337">
                  <c:v>26.25</c:v>
                </c:pt>
                <c:pt idx="338">
                  <c:v>26.155000000000001</c:v>
                </c:pt>
                <c:pt idx="339">
                  <c:v>25.4</c:v>
                </c:pt>
                <c:pt idx="340">
                  <c:v>25.95</c:v>
                </c:pt>
                <c:pt idx="341">
                  <c:v>26.2</c:v>
                </c:pt>
                <c:pt idx="342">
                  <c:v>26.24</c:v>
                </c:pt>
                <c:pt idx="343">
                  <c:v>26.114999999999998</c:v>
                </c:pt>
                <c:pt idx="344">
                  <c:v>25.99</c:v>
                </c:pt>
                <c:pt idx="345">
                  <c:v>26.16</c:v>
                </c:pt>
                <c:pt idx="346">
                  <c:v>26.195</c:v>
                </c:pt>
                <c:pt idx="347">
                  <c:v>26.1</c:v>
                </c:pt>
                <c:pt idx="348">
                  <c:v>25.7</c:v>
                </c:pt>
                <c:pt idx="349">
                  <c:v>25.774999999999999</c:v>
                </c:pt>
                <c:pt idx="350">
                  <c:v>25.25</c:v>
                </c:pt>
                <c:pt idx="351">
                  <c:v>25.635000000000002</c:v>
                </c:pt>
                <c:pt idx="352">
                  <c:v>24.91</c:v>
                </c:pt>
                <c:pt idx="353">
                  <c:v>24.925000000000001</c:v>
                </c:pt>
                <c:pt idx="354">
                  <c:v>23.635000000000002</c:v>
                </c:pt>
                <c:pt idx="355">
                  <c:v>23.2</c:v>
                </c:pt>
                <c:pt idx="356">
                  <c:v>23.73</c:v>
                </c:pt>
                <c:pt idx="357">
                  <c:v>23.67</c:v>
                </c:pt>
                <c:pt idx="358">
                  <c:v>23.824999999999999</c:v>
                </c:pt>
                <c:pt idx="359">
                  <c:v>23.614999999999998</c:v>
                </c:pt>
                <c:pt idx="360">
                  <c:v>22.795000000000002</c:v>
                </c:pt>
                <c:pt idx="361">
                  <c:v>22.315000000000001</c:v>
                </c:pt>
                <c:pt idx="362">
                  <c:v>21.45</c:v>
                </c:pt>
                <c:pt idx="363">
                  <c:v>21.4</c:v>
                </c:pt>
                <c:pt idx="364">
                  <c:v>21.32</c:v>
                </c:pt>
                <c:pt idx="365">
                  <c:v>21.515000000000001</c:v>
                </c:pt>
                <c:pt idx="366">
                  <c:v>22.545000000000002</c:v>
                </c:pt>
                <c:pt idx="367">
                  <c:v>22.39</c:v>
                </c:pt>
                <c:pt idx="368">
                  <c:v>22.11</c:v>
                </c:pt>
                <c:pt idx="369">
                  <c:v>22.315000000000001</c:v>
                </c:pt>
                <c:pt idx="370">
                  <c:v>22.074999999999999</c:v>
                </c:pt>
                <c:pt idx="371">
                  <c:v>22.085000000000001</c:v>
                </c:pt>
                <c:pt idx="372">
                  <c:v>21.895</c:v>
                </c:pt>
                <c:pt idx="373">
                  <c:v>22.25</c:v>
                </c:pt>
                <c:pt idx="374">
                  <c:v>22.664999999999999</c:v>
                </c:pt>
                <c:pt idx="375">
                  <c:v>22.65</c:v>
                </c:pt>
                <c:pt idx="376">
                  <c:v>22.68</c:v>
                </c:pt>
                <c:pt idx="377">
                  <c:v>22.315000000000001</c:v>
                </c:pt>
                <c:pt idx="378">
                  <c:v>22.565000000000001</c:v>
                </c:pt>
                <c:pt idx="379">
                  <c:v>21.704999999999998</c:v>
                </c:pt>
                <c:pt idx="380">
                  <c:v>22.24</c:v>
                </c:pt>
                <c:pt idx="381">
                  <c:v>21.844999999999999</c:v>
                </c:pt>
                <c:pt idx="382">
                  <c:v>22.11</c:v>
                </c:pt>
                <c:pt idx="383">
                  <c:v>22.024999999999999</c:v>
                </c:pt>
                <c:pt idx="384">
                  <c:v>22.16</c:v>
                </c:pt>
                <c:pt idx="385">
                  <c:v>22.17</c:v>
                </c:pt>
                <c:pt idx="386">
                  <c:v>22.81</c:v>
                </c:pt>
                <c:pt idx="387">
                  <c:v>21.96</c:v>
                </c:pt>
                <c:pt idx="388">
                  <c:v>21.67</c:v>
                </c:pt>
                <c:pt idx="389">
                  <c:v>21.875</c:v>
                </c:pt>
                <c:pt idx="390">
                  <c:v>21.765000000000001</c:v>
                </c:pt>
                <c:pt idx="391">
                  <c:v>21.385000000000002</c:v>
                </c:pt>
                <c:pt idx="392">
                  <c:v>21.88</c:v>
                </c:pt>
                <c:pt idx="393">
                  <c:v>21.805</c:v>
                </c:pt>
                <c:pt idx="394">
                  <c:v>22.335000000000001</c:v>
                </c:pt>
                <c:pt idx="395">
                  <c:v>21.335000000000001</c:v>
                </c:pt>
                <c:pt idx="396">
                  <c:v>21.215</c:v>
                </c:pt>
                <c:pt idx="397">
                  <c:v>21.48</c:v>
                </c:pt>
                <c:pt idx="398">
                  <c:v>20.73</c:v>
                </c:pt>
                <c:pt idx="399">
                  <c:v>20.78</c:v>
                </c:pt>
                <c:pt idx="400">
                  <c:v>20.535</c:v>
                </c:pt>
                <c:pt idx="401">
                  <c:v>20.92</c:v>
                </c:pt>
                <c:pt idx="402">
                  <c:v>20.38</c:v>
                </c:pt>
                <c:pt idx="403">
                  <c:v>20.12</c:v>
                </c:pt>
                <c:pt idx="404">
                  <c:v>20.149999999999999</c:v>
                </c:pt>
                <c:pt idx="405">
                  <c:v>19.806000000000001</c:v>
                </c:pt>
                <c:pt idx="406">
                  <c:v>19.084</c:v>
                </c:pt>
                <c:pt idx="407">
                  <c:v>19.059999999999999</c:v>
                </c:pt>
                <c:pt idx="408">
                  <c:v>18.925999999999998</c:v>
                </c:pt>
                <c:pt idx="409">
                  <c:v>18.920000000000002</c:v>
                </c:pt>
                <c:pt idx="410">
                  <c:v>17.771999999999998</c:v>
                </c:pt>
                <c:pt idx="411">
                  <c:v>17.956</c:v>
                </c:pt>
                <c:pt idx="412">
                  <c:v>17.899999999999999</c:v>
                </c:pt>
                <c:pt idx="413">
                  <c:v>17.404</c:v>
                </c:pt>
                <c:pt idx="414">
                  <c:v>17.283999999999999</c:v>
                </c:pt>
                <c:pt idx="415">
                  <c:v>17.170000000000002</c:v>
                </c:pt>
                <c:pt idx="416">
                  <c:v>16.66</c:v>
                </c:pt>
                <c:pt idx="417">
                  <c:v>16.256</c:v>
                </c:pt>
                <c:pt idx="418">
                  <c:v>16.135999999999999</c:v>
                </c:pt>
                <c:pt idx="419">
                  <c:v>15.584</c:v>
                </c:pt>
                <c:pt idx="420">
                  <c:v>15.438000000000001</c:v>
                </c:pt>
                <c:pt idx="421">
                  <c:v>15.77</c:v>
                </c:pt>
                <c:pt idx="422">
                  <c:v>15.564</c:v>
                </c:pt>
                <c:pt idx="423">
                  <c:v>15.986000000000001</c:v>
                </c:pt>
                <c:pt idx="424">
                  <c:v>15.616</c:v>
                </c:pt>
                <c:pt idx="425">
                  <c:v>16.34</c:v>
                </c:pt>
                <c:pt idx="426">
                  <c:v>16.898</c:v>
                </c:pt>
                <c:pt idx="427">
                  <c:v>17.084</c:v>
                </c:pt>
                <c:pt idx="428">
                  <c:v>16.984000000000002</c:v>
                </c:pt>
                <c:pt idx="429">
                  <c:v>17.399999999999999</c:v>
                </c:pt>
                <c:pt idx="430">
                  <c:v>17.334</c:v>
                </c:pt>
                <c:pt idx="431">
                  <c:v>17.762</c:v>
                </c:pt>
                <c:pt idx="432">
                  <c:v>17.649999999999999</c:v>
                </c:pt>
                <c:pt idx="433">
                  <c:v>17.638000000000002</c:v>
                </c:pt>
                <c:pt idx="434">
                  <c:v>17.538</c:v>
                </c:pt>
                <c:pt idx="435">
                  <c:v>17.777999999999999</c:v>
                </c:pt>
                <c:pt idx="436">
                  <c:v>18.141999999999999</c:v>
                </c:pt>
                <c:pt idx="437">
                  <c:v>17.956</c:v>
                </c:pt>
                <c:pt idx="438">
                  <c:v>16.808</c:v>
                </c:pt>
                <c:pt idx="439">
                  <c:v>16.702000000000002</c:v>
                </c:pt>
                <c:pt idx="440">
                  <c:v>17.021999999999998</c:v>
                </c:pt>
                <c:pt idx="441">
                  <c:v>16.981999999999999</c:v>
                </c:pt>
                <c:pt idx="442">
                  <c:v>17.079999999999998</c:v>
                </c:pt>
                <c:pt idx="443">
                  <c:v>17.172000000000001</c:v>
                </c:pt>
                <c:pt idx="444">
                  <c:v>17.274000000000001</c:v>
                </c:pt>
                <c:pt idx="445">
                  <c:v>17.260000000000002</c:v>
                </c:pt>
                <c:pt idx="446">
                  <c:v>16.568000000000001</c:v>
                </c:pt>
                <c:pt idx="447">
                  <c:v>16.155999999999999</c:v>
                </c:pt>
                <c:pt idx="448">
                  <c:v>17.04</c:v>
                </c:pt>
                <c:pt idx="449">
                  <c:v>17.21</c:v>
                </c:pt>
                <c:pt idx="450">
                  <c:v>17.254000000000001</c:v>
                </c:pt>
                <c:pt idx="451">
                  <c:v>17.315999999999999</c:v>
                </c:pt>
                <c:pt idx="452">
                  <c:v>16.992000000000001</c:v>
                </c:pt>
                <c:pt idx="453">
                  <c:v>16.678000000000001</c:v>
                </c:pt>
                <c:pt idx="454">
                  <c:v>17.097999999999999</c:v>
                </c:pt>
                <c:pt idx="455">
                  <c:v>17.672000000000001</c:v>
                </c:pt>
                <c:pt idx="456">
                  <c:v>17.521999999999998</c:v>
                </c:pt>
                <c:pt idx="457">
                  <c:v>17.794</c:v>
                </c:pt>
                <c:pt idx="458">
                  <c:v>18.294</c:v>
                </c:pt>
                <c:pt idx="459">
                  <c:v>18.044</c:v>
                </c:pt>
                <c:pt idx="460">
                  <c:v>17.914000000000001</c:v>
                </c:pt>
                <c:pt idx="461">
                  <c:v>17.545999999999999</c:v>
                </c:pt>
                <c:pt idx="462">
                  <c:v>16.686</c:v>
                </c:pt>
                <c:pt idx="463">
                  <c:v>17.327999999999999</c:v>
                </c:pt>
                <c:pt idx="464">
                  <c:v>17.190000000000001</c:v>
                </c:pt>
                <c:pt idx="465">
                  <c:v>17.399999999999999</c:v>
                </c:pt>
                <c:pt idx="466">
                  <c:v>17.239999999999998</c:v>
                </c:pt>
                <c:pt idx="467">
                  <c:v>16.553999999999998</c:v>
                </c:pt>
                <c:pt idx="468">
                  <c:v>16.164000000000001</c:v>
                </c:pt>
                <c:pt idx="469">
                  <c:v>16.186</c:v>
                </c:pt>
                <c:pt idx="470">
                  <c:v>16.417999999999999</c:v>
                </c:pt>
                <c:pt idx="471">
                  <c:v>16.5</c:v>
                </c:pt>
                <c:pt idx="472">
                  <c:v>16.286000000000001</c:v>
                </c:pt>
                <c:pt idx="473">
                  <c:v>15.628</c:v>
                </c:pt>
                <c:pt idx="474">
                  <c:v>15.276</c:v>
                </c:pt>
                <c:pt idx="475">
                  <c:v>15.603999999999999</c:v>
                </c:pt>
                <c:pt idx="476">
                  <c:v>16.202000000000002</c:v>
                </c:pt>
                <c:pt idx="477">
                  <c:v>15.488</c:v>
                </c:pt>
                <c:pt idx="478">
                  <c:v>13.08</c:v>
                </c:pt>
                <c:pt idx="479">
                  <c:v>13.228</c:v>
                </c:pt>
                <c:pt idx="480">
                  <c:v>12.752000000000001</c:v>
                </c:pt>
                <c:pt idx="481">
                  <c:v>12.784000000000001</c:v>
                </c:pt>
                <c:pt idx="482">
                  <c:v>12.124000000000001</c:v>
                </c:pt>
                <c:pt idx="483">
                  <c:v>11.64</c:v>
                </c:pt>
                <c:pt idx="484">
                  <c:v>11.35</c:v>
                </c:pt>
                <c:pt idx="485">
                  <c:v>11.382</c:v>
                </c:pt>
                <c:pt idx="486">
                  <c:v>11.944000000000001</c:v>
                </c:pt>
                <c:pt idx="487">
                  <c:v>12.584</c:v>
                </c:pt>
                <c:pt idx="488">
                  <c:v>12.75</c:v>
                </c:pt>
                <c:pt idx="489">
                  <c:v>12.507999999999999</c:v>
                </c:pt>
                <c:pt idx="490">
                  <c:v>12.391999999999999</c:v>
                </c:pt>
                <c:pt idx="491">
                  <c:v>12.608000000000001</c:v>
                </c:pt>
                <c:pt idx="492">
                  <c:v>12.295999999999999</c:v>
                </c:pt>
                <c:pt idx="493">
                  <c:v>12.058</c:v>
                </c:pt>
                <c:pt idx="494">
                  <c:v>11.826000000000001</c:v>
                </c:pt>
                <c:pt idx="495">
                  <c:v>12.321999999999999</c:v>
                </c:pt>
                <c:pt idx="496">
                  <c:v>12.21</c:v>
                </c:pt>
                <c:pt idx="497">
                  <c:v>12.712</c:v>
                </c:pt>
                <c:pt idx="498">
                  <c:v>12.416</c:v>
                </c:pt>
                <c:pt idx="499">
                  <c:v>12.593999999999999</c:v>
                </c:pt>
                <c:pt idx="500">
                  <c:v>12.336</c:v>
                </c:pt>
                <c:pt idx="501">
                  <c:v>12.151999999999999</c:v>
                </c:pt>
                <c:pt idx="502">
                  <c:v>11.388</c:v>
                </c:pt>
                <c:pt idx="503">
                  <c:v>11.038</c:v>
                </c:pt>
                <c:pt idx="504">
                  <c:v>11.048</c:v>
                </c:pt>
                <c:pt idx="505">
                  <c:v>11.318</c:v>
                </c:pt>
                <c:pt idx="506">
                  <c:v>11.028</c:v>
                </c:pt>
                <c:pt idx="507">
                  <c:v>11.452</c:v>
                </c:pt>
                <c:pt idx="508">
                  <c:v>10.904</c:v>
                </c:pt>
                <c:pt idx="509">
                  <c:v>11.212</c:v>
                </c:pt>
                <c:pt idx="510">
                  <c:v>11.512</c:v>
                </c:pt>
                <c:pt idx="511">
                  <c:v>11.65</c:v>
                </c:pt>
                <c:pt idx="512">
                  <c:v>11.662000000000001</c:v>
                </c:pt>
                <c:pt idx="513">
                  <c:v>12.63</c:v>
                </c:pt>
                <c:pt idx="514">
                  <c:v>13.028</c:v>
                </c:pt>
                <c:pt idx="515">
                  <c:v>12.97</c:v>
                </c:pt>
                <c:pt idx="516">
                  <c:v>12.996</c:v>
                </c:pt>
                <c:pt idx="517">
                  <c:v>13.202</c:v>
                </c:pt>
                <c:pt idx="518">
                  <c:v>12.842000000000001</c:v>
                </c:pt>
                <c:pt idx="519">
                  <c:v>13.254</c:v>
                </c:pt>
                <c:pt idx="520">
                  <c:v>13.182</c:v>
                </c:pt>
                <c:pt idx="521">
                  <c:v>13.018000000000001</c:v>
                </c:pt>
                <c:pt idx="522">
                  <c:v>13.526</c:v>
                </c:pt>
                <c:pt idx="523">
                  <c:v>13.673999999999999</c:v>
                </c:pt>
                <c:pt idx="524">
                  <c:v>12.95</c:v>
                </c:pt>
                <c:pt idx="525">
                  <c:v>12.92</c:v>
                </c:pt>
                <c:pt idx="526">
                  <c:v>13.23</c:v>
                </c:pt>
                <c:pt idx="527">
                  <c:v>13.582000000000001</c:v>
                </c:pt>
                <c:pt idx="528">
                  <c:v>14.154</c:v>
                </c:pt>
                <c:pt idx="529">
                  <c:v>13.73</c:v>
                </c:pt>
                <c:pt idx="530">
                  <c:v>13.9</c:v>
                </c:pt>
                <c:pt idx="531">
                  <c:v>13.795999999999999</c:v>
                </c:pt>
                <c:pt idx="532">
                  <c:v>13.837999999999999</c:v>
                </c:pt>
                <c:pt idx="533">
                  <c:v>13.282</c:v>
                </c:pt>
                <c:pt idx="534">
                  <c:v>13.55</c:v>
                </c:pt>
                <c:pt idx="535">
                  <c:v>13.914</c:v>
                </c:pt>
                <c:pt idx="536">
                  <c:v>13.74</c:v>
                </c:pt>
                <c:pt idx="537">
                  <c:v>13.996</c:v>
                </c:pt>
                <c:pt idx="538">
                  <c:v>14.066000000000001</c:v>
                </c:pt>
                <c:pt idx="539">
                  <c:v>14.2</c:v>
                </c:pt>
                <c:pt idx="540">
                  <c:v>14.314</c:v>
                </c:pt>
                <c:pt idx="541">
                  <c:v>14.212</c:v>
                </c:pt>
                <c:pt idx="542">
                  <c:v>13.706</c:v>
                </c:pt>
                <c:pt idx="543">
                  <c:v>13.298</c:v>
                </c:pt>
                <c:pt idx="544">
                  <c:v>13.302</c:v>
                </c:pt>
                <c:pt idx="545">
                  <c:v>13.476000000000001</c:v>
                </c:pt>
                <c:pt idx="546">
                  <c:v>13.58</c:v>
                </c:pt>
                <c:pt idx="547">
                  <c:v>12.9</c:v>
                </c:pt>
                <c:pt idx="548">
                  <c:v>12.984</c:v>
                </c:pt>
                <c:pt idx="549">
                  <c:v>13.172000000000001</c:v>
                </c:pt>
                <c:pt idx="550">
                  <c:v>13.875999999999999</c:v>
                </c:pt>
                <c:pt idx="551">
                  <c:v>14.256</c:v>
                </c:pt>
                <c:pt idx="552">
                  <c:v>14.134</c:v>
                </c:pt>
                <c:pt idx="553">
                  <c:v>14.69</c:v>
                </c:pt>
                <c:pt idx="554">
                  <c:v>15.022</c:v>
                </c:pt>
                <c:pt idx="555">
                  <c:v>15.246</c:v>
                </c:pt>
                <c:pt idx="556">
                  <c:v>15.667999999999999</c:v>
                </c:pt>
                <c:pt idx="557">
                  <c:v>15.698</c:v>
                </c:pt>
                <c:pt idx="558">
                  <c:v>15.704000000000001</c:v>
                </c:pt>
                <c:pt idx="559">
                  <c:v>15.956</c:v>
                </c:pt>
                <c:pt idx="560">
                  <c:v>15.726000000000001</c:v>
                </c:pt>
                <c:pt idx="561">
                  <c:v>15.305999999999999</c:v>
                </c:pt>
                <c:pt idx="562">
                  <c:v>15.4</c:v>
                </c:pt>
                <c:pt idx="563">
                  <c:v>15.13</c:v>
                </c:pt>
                <c:pt idx="564">
                  <c:v>14.632</c:v>
                </c:pt>
                <c:pt idx="565">
                  <c:v>15.173999999999999</c:v>
                </c:pt>
                <c:pt idx="566">
                  <c:v>15.538</c:v>
                </c:pt>
                <c:pt idx="567">
                  <c:v>15.866</c:v>
                </c:pt>
                <c:pt idx="568">
                  <c:v>15.262</c:v>
                </c:pt>
                <c:pt idx="569">
                  <c:v>15.5</c:v>
                </c:pt>
                <c:pt idx="570">
                  <c:v>14.692</c:v>
                </c:pt>
                <c:pt idx="571">
                  <c:v>14.8</c:v>
                </c:pt>
                <c:pt idx="572">
                  <c:v>14.914</c:v>
                </c:pt>
                <c:pt idx="573">
                  <c:v>14.484</c:v>
                </c:pt>
                <c:pt idx="574">
                  <c:v>14.756</c:v>
                </c:pt>
                <c:pt idx="575">
                  <c:v>14.262</c:v>
                </c:pt>
                <c:pt idx="576">
                  <c:v>14.942</c:v>
                </c:pt>
                <c:pt idx="577">
                  <c:v>14.314</c:v>
                </c:pt>
                <c:pt idx="578">
                  <c:v>14.374000000000001</c:v>
                </c:pt>
                <c:pt idx="579">
                  <c:v>14.62</c:v>
                </c:pt>
                <c:pt idx="580">
                  <c:v>14.696</c:v>
                </c:pt>
                <c:pt idx="581">
                  <c:v>14.888</c:v>
                </c:pt>
                <c:pt idx="582">
                  <c:v>14.407999999999999</c:v>
                </c:pt>
                <c:pt idx="583">
                  <c:v>14.766</c:v>
                </c:pt>
                <c:pt idx="584">
                  <c:v>14.302</c:v>
                </c:pt>
                <c:pt idx="585">
                  <c:v>15.78</c:v>
                </c:pt>
                <c:pt idx="586">
                  <c:v>16.468</c:v>
                </c:pt>
                <c:pt idx="587">
                  <c:v>17.783999999999999</c:v>
                </c:pt>
                <c:pt idx="588">
                  <c:v>16.847999999999999</c:v>
                </c:pt>
                <c:pt idx="589">
                  <c:v>15.266</c:v>
                </c:pt>
                <c:pt idx="590">
                  <c:v>14.891999999999999</c:v>
                </c:pt>
                <c:pt idx="591">
                  <c:v>14.268000000000001</c:v>
                </c:pt>
                <c:pt idx="592">
                  <c:v>13.82</c:v>
                </c:pt>
                <c:pt idx="593">
                  <c:v>13.231999999999999</c:v>
                </c:pt>
                <c:pt idx="594">
                  <c:v>13.916</c:v>
                </c:pt>
                <c:pt idx="595">
                  <c:v>14.304</c:v>
                </c:pt>
                <c:pt idx="596">
                  <c:v>13.423999999999999</c:v>
                </c:pt>
                <c:pt idx="597">
                  <c:v>12.544</c:v>
                </c:pt>
                <c:pt idx="598">
                  <c:v>12.44</c:v>
                </c:pt>
                <c:pt idx="599">
                  <c:v>12.404</c:v>
                </c:pt>
                <c:pt idx="600">
                  <c:v>12.726000000000001</c:v>
                </c:pt>
                <c:pt idx="601">
                  <c:v>12.356</c:v>
                </c:pt>
                <c:pt idx="602">
                  <c:v>12.974</c:v>
                </c:pt>
                <c:pt idx="603">
                  <c:v>11.766</c:v>
                </c:pt>
                <c:pt idx="604">
                  <c:v>11.843999999999999</c:v>
                </c:pt>
                <c:pt idx="605">
                  <c:v>12.09</c:v>
                </c:pt>
                <c:pt idx="606">
                  <c:v>12.694000000000001</c:v>
                </c:pt>
                <c:pt idx="607">
                  <c:v>12.91</c:v>
                </c:pt>
                <c:pt idx="608">
                  <c:v>13.268000000000001</c:v>
                </c:pt>
                <c:pt idx="609">
                  <c:v>13.066000000000001</c:v>
                </c:pt>
                <c:pt idx="610">
                  <c:v>12.8</c:v>
                </c:pt>
                <c:pt idx="611">
                  <c:v>13.324</c:v>
                </c:pt>
                <c:pt idx="612">
                  <c:v>13.15</c:v>
                </c:pt>
                <c:pt idx="613">
                  <c:v>14.26</c:v>
                </c:pt>
                <c:pt idx="614">
                  <c:v>15.606</c:v>
                </c:pt>
                <c:pt idx="615">
                  <c:v>14.795999999999999</c:v>
                </c:pt>
                <c:pt idx="616">
                  <c:v>14.2</c:v>
                </c:pt>
                <c:pt idx="617">
                  <c:v>13.518000000000001</c:v>
                </c:pt>
                <c:pt idx="618">
                  <c:v>14.212</c:v>
                </c:pt>
                <c:pt idx="619">
                  <c:v>13.512</c:v>
                </c:pt>
                <c:pt idx="620">
                  <c:v>13.16</c:v>
                </c:pt>
                <c:pt idx="621">
                  <c:v>13.94</c:v>
                </c:pt>
                <c:pt idx="622">
                  <c:v>13.942</c:v>
                </c:pt>
                <c:pt idx="623">
                  <c:v>13.432</c:v>
                </c:pt>
                <c:pt idx="624">
                  <c:v>13.472</c:v>
                </c:pt>
                <c:pt idx="625">
                  <c:v>14.676</c:v>
                </c:pt>
                <c:pt idx="626">
                  <c:v>15.022</c:v>
                </c:pt>
                <c:pt idx="627">
                  <c:v>14.586</c:v>
                </c:pt>
                <c:pt idx="628">
                  <c:v>14.598000000000001</c:v>
                </c:pt>
                <c:pt idx="629">
                  <c:v>13.972</c:v>
                </c:pt>
                <c:pt idx="630">
                  <c:v>12.8</c:v>
                </c:pt>
                <c:pt idx="631">
                  <c:v>13.936</c:v>
                </c:pt>
                <c:pt idx="632">
                  <c:v>13.885999999999999</c:v>
                </c:pt>
                <c:pt idx="633">
                  <c:v>15.348000000000001</c:v>
                </c:pt>
                <c:pt idx="634">
                  <c:v>15.436</c:v>
                </c:pt>
                <c:pt idx="635">
                  <c:v>16.257999999999999</c:v>
                </c:pt>
                <c:pt idx="636">
                  <c:v>17.678000000000001</c:v>
                </c:pt>
                <c:pt idx="637">
                  <c:v>17.302</c:v>
                </c:pt>
                <c:pt idx="638">
                  <c:v>15.526</c:v>
                </c:pt>
                <c:pt idx="639">
                  <c:v>13.782</c:v>
                </c:pt>
                <c:pt idx="640">
                  <c:v>14.666</c:v>
                </c:pt>
                <c:pt idx="641">
                  <c:v>13.8</c:v>
                </c:pt>
                <c:pt idx="642">
                  <c:v>14.16</c:v>
                </c:pt>
                <c:pt idx="643">
                  <c:v>15.657999999999999</c:v>
                </c:pt>
                <c:pt idx="644">
                  <c:v>14.52</c:v>
                </c:pt>
                <c:pt idx="645">
                  <c:v>17.148</c:v>
                </c:pt>
                <c:pt idx="646">
                  <c:v>15.545999999999999</c:v>
                </c:pt>
                <c:pt idx="647">
                  <c:v>18.762</c:v>
                </c:pt>
                <c:pt idx="648">
                  <c:v>18.146000000000001</c:v>
                </c:pt>
                <c:pt idx="649">
                  <c:v>17.622</c:v>
                </c:pt>
                <c:pt idx="650">
                  <c:v>21.4</c:v>
                </c:pt>
                <c:pt idx="651">
                  <c:v>22.785</c:v>
                </c:pt>
                <c:pt idx="652">
                  <c:v>24.18</c:v>
                </c:pt>
                <c:pt idx="653">
                  <c:v>24.23</c:v>
                </c:pt>
                <c:pt idx="654">
                  <c:v>25.02</c:v>
                </c:pt>
                <c:pt idx="655">
                  <c:v>25.59</c:v>
                </c:pt>
                <c:pt idx="656">
                  <c:v>26.72</c:v>
                </c:pt>
                <c:pt idx="657">
                  <c:v>28.56</c:v>
                </c:pt>
                <c:pt idx="658">
                  <c:v>28.85</c:v>
                </c:pt>
                <c:pt idx="659">
                  <c:v>29.94</c:v>
                </c:pt>
                <c:pt idx="660">
                  <c:v>31.07</c:v>
                </c:pt>
                <c:pt idx="661">
                  <c:v>31.22</c:v>
                </c:pt>
                <c:pt idx="662">
                  <c:v>31.795000000000002</c:v>
                </c:pt>
                <c:pt idx="663">
                  <c:v>31.78</c:v>
                </c:pt>
                <c:pt idx="664">
                  <c:v>31.934999999999999</c:v>
                </c:pt>
                <c:pt idx="665">
                  <c:v>31.73</c:v>
                </c:pt>
                <c:pt idx="666">
                  <c:v>31.664999999999999</c:v>
                </c:pt>
                <c:pt idx="667">
                  <c:v>31.55</c:v>
                </c:pt>
                <c:pt idx="668">
                  <c:v>30.4</c:v>
                </c:pt>
                <c:pt idx="669">
                  <c:v>30.15</c:v>
                </c:pt>
                <c:pt idx="670">
                  <c:v>30.55</c:v>
                </c:pt>
                <c:pt idx="671">
                  <c:v>30.6</c:v>
                </c:pt>
                <c:pt idx="672">
                  <c:v>30.29</c:v>
                </c:pt>
                <c:pt idx="673">
                  <c:v>29.635000000000002</c:v>
                </c:pt>
                <c:pt idx="674">
                  <c:v>29.285</c:v>
                </c:pt>
                <c:pt idx="675">
                  <c:v>29.225000000000001</c:v>
                </c:pt>
                <c:pt idx="676">
                  <c:v>29.51</c:v>
                </c:pt>
                <c:pt idx="677">
                  <c:v>29.83</c:v>
                </c:pt>
                <c:pt idx="678">
                  <c:v>29.82</c:v>
                </c:pt>
                <c:pt idx="679">
                  <c:v>29.774999999999999</c:v>
                </c:pt>
                <c:pt idx="680">
                  <c:v>30.19</c:v>
                </c:pt>
                <c:pt idx="681">
                  <c:v>30.175000000000001</c:v>
                </c:pt>
                <c:pt idx="682">
                  <c:v>30.32</c:v>
                </c:pt>
                <c:pt idx="683">
                  <c:v>30.425000000000001</c:v>
                </c:pt>
                <c:pt idx="684">
                  <c:v>30.585000000000001</c:v>
                </c:pt>
                <c:pt idx="685">
                  <c:v>30.65</c:v>
                </c:pt>
                <c:pt idx="686">
                  <c:v>30.61</c:v>
                </c:pt>
                <c:pt idx="687">
                  <c:v>30.95</c:v>
                </c:pt>
                <c:pt idx="688">
                  <c:v>31.434999999999999</c:v>
                </c:pt>
                <c:pt idx="689">
                  <c:v>31.434999999999999</c:v>
                </c:pt>
                <c:pt idx="690">
                  <c:v>31.434999999999999</c:v>
                </c:pt>
                <c:pt idx="691">
                  <c:v>31.785</c:v>
                </c:pt>
                <c:pt idx="692">
                  <c:v>31.77</c:v>
                </c:pt>
                <c:pt idx="693">
                  <c:v>31.46</c:v>
                </c:pt>
                <c:pt idx="694">
                  <c:v>31.08</c:v>
                </c:pt>
                <c:pt idx="695">
                  <c:v>31.335000000000001</c:v>
                </c:pt>
                <c:pt idx="696">
                  <c:v>31.655000000000001</c:v>
                </c:pt>
                <c:pt idx="697">
                  <c:v>31.015000000000001</c:v>
                </c:pt>
                <c:pt idx="698">
                  <c:v>30.975000000000001</c:v>
                </c:pt>
                <c:pt idx="699">
                  <c:v>31.08</c:v>
                </c:pt>
                <c:pt idx="700">
                  <c:v>31.175000000000001</c:v>
                </c:pt>
                <c:pt idx="701">
                  <c:v>31.19</c:v>
                </c:pt>
                <c:pt idx="702">
                  <c:v>31.4</c:v>
                </c:pt>
                <c:pt idx="703">
                  <c:v>31.074999999999999</c:v>
                </c:pt>
                <c:pt idx="704">
                  <c:v>30.91</c:v>
                </c:pt>
                <c:pt idx="705">
                  <c:v>30.754999999999999</c:v>
                </c:pt>
                <c:pt idx="706">
                  <c:v>30.76</c:v>
                </c:pt>
                <c:pt idx="707">
                  <c:v>30.295000000000002</c:v>
                </c:pt>
                <c:pt idx="708">
                  <c:v>30.105</c:v>
                </c:pt>
                <c:pt idx="709">
                  <c:v>29.25</c:v>
                </c:pt>
                <c:pt idx="710">
                  <c:v>29.16</c:v>
                </c:pt>
                <c:pt idx="711">
                  <c:v>29.33</c:v>
                </c:pt>
                <c:pt idx="712">
                  <c:v>29.355</c:v>
                </c:pt>
                <c:pt idx="713">
                  <c:v>29.094999999999999</c:v>
                </c:pt>
                <c:pt idx="714">
                  <c:v>28.855</c:v>
                </c:pt>
                <c:pt idx="715">
                  <c:v>27.995000000000001</c:v>
                </c:pt>
                <c:pt idx="716">
                  <c:v>28.42</c:v>
                </c:pt>
                <c:pt idx="717">
                  <c:v>28.56</c:v>
                </c:pt>
                <c:pt idx="718">
                  <c:v>28.344999999999999</c:v>
                </c:pt>
                <c:pt idx="719">
                  <c:v>28.555</c:v>
                </c:pt>
                <c:pt idx="720">
                  <c:v>28.484999999999999</c:v>
                </c:pt>
                <c:pt idx="721">
                  <c:v>28.61</c:v>
                </c:pt>
                <c:pt idx="722">
                  <c:v>28.64</c:v>
                </c:pt>
                <c:pt idx="723">
                  <c:v>28.23</c:v>
                </c:pt>
                <c:pt idx="724">
                  <c:v>28.315000000000001</c:v>
                </c:pt>
                <c:pt idx="725">
                  <c:v>28.375</c:v>
                </c:pt>
                <c:pt idx="726">
                  <c:v>28.27</c:v>
                </c:pt>
                <c:pt idx="727">
                  <c:v>28.475000000000001</c:v>
                </c:pt>
                <c:pt idx="728">
                  <c:v>28.22</c:v>
                </c:pt>
                <c:pt idx="729">
                  <c:v>28.155000000000001</c:v>
                </c:pt>
                <c:pt idx="730">
                  <c:v>28.76</c:v>
                </c:pt>
                <c:pt idx="731">
                  <c:v>28.76</c:v>
                </c:pt>
                <c:pt idx="732">
                  <c:v>28.39</c:v>
                </c:pt>
                <c:pt idx="733">
                  <c:v>28.684999999999999</c:v>
                </c:pt>
                <c:pt idx="734">
                  <c:v>27.89</c:v>
                </c:pt>
                <c:pt idx="735">
                  <c:v>26.97</c:v>
                </c:pt>
                <c:pt idx="736">
                  <c:v>26.565000000000001</c:v>
                </c:pt>
                <c:pt idx="737">
                  <c:v>25.86</c:v>
                </c:pt>
                <c:pt idx="738">
                  <c:v>25.45</c:v>
                </c:pt>
                <c:pt idx="739">
                  <c:v>25.68</c:v>
                </c:pt>
                <c:pt idx="740">
                  <c:v>26.33</c:v>
                </c:pt>
                <c:pt idx="741">
                  <c:v>26.35</c:v>
                </c:pt>
                <c:pt idx="742">
                  <c:v>26.204999999999998</c:v>
                </c:pt>
                <c:pt idx="743">
                  <c:v>26.184999999999999</c:v>
                </c:pt>
                <c:pt idx="744">
                  <c:v>26.49</c:v>
                </c:pt>
                <c:pt idx="745">
                  <c:v>26.454999999999998</c:v>
                </c:pt>
                <c:pt idx="746">
                  <c:v>26.545000000000002</c:v>
                </c:pt>
                <c:pt idx="747">
                  <c:v>26.03</c:v>
                </c:pt>
                <c:pt idx="748">
                  <c:v>26.03</c:v>
                </c:pt>
                <c:pt idx="749">
                  <c:v>25.98</c:v>
                </c:pt>
                <c:pt idx="750">
                  <c:v>25.75</c:v>
                </c:pt>
                <c:pt idx="751">
                  <c:v>25.215</c:v>
                </c:pt>
                <c:pt idx="752">
                  <c:v>25.254999999999999</c:v>
                </c:pt>
                <c:pt idx="753">
                  <c:v>23.99</c:v>
                </c:pt>
                <c:pt idx="754">
                  <c:v>23.22</c:v>
                </c:pt>
                <c:pt idx="755">
                  <c:v>23.11</c:v>
                </c:pt>
                <c:pt idx="756">
                  <c:v>23.515000000000001</c:v>
                </c:pt>
                <c:pt idx="757">
                  <c:v>23.395</c:v>
                </c:pt>
                <c:pt idx="758">
                  <c:v>23.33</c:v>
                </c:pt>
                <c:pt idx="759">
                  <c:v>23.63</c:v>
                </c:pt>
                <c:pt idx="760">
                  <c:v>24.63</c:v>
                </c:pt>
                <c:pt idx="761">
                  <c:v>25.14</c:v>
                </c:pt>
                <c:pt idx="762">
                  <c:v>24.94</c:v>
                </c:pt>
                <c:pt idx="763">
                  <c:v>24.93</c:v>
                </c:pt>
                <c:pt idx="764">
                  <c:v>24.914999999999999</c:v>
                </c:pt>
                <c:pt idx="765">
                  <c:v>25.01</c:v>
                </c:pt>
                <c:pt idx="766">
                  <c:v>25.43</c:v>
                </c:pt>
                <c:pt idx="767">
                  <c:v>26.22</c:v>
                </c:pt>
                <c:pt idx="768">
                  <c:v>25.995000000000001</c:v>
                </c:pt>
                <c:pt idx="769">
                  <c:v>25.31</c:v>
                </c:pt>
                <c:pt idx="770">
                  <c:v>25.254999999999999</c:v>
                </c:pt>
                <c:pt idx="771">
                  <c:v>25.72</c:v>
                </c:pt>
                <c:pt idx="772">
                  <c:v>25.99</c:v>
                </c:pt>
                <c:pt idx="773">
                  <c:v>25.56</c:v>
                </c:pt>
                <c:pt idx="774">
                  <c:v>25.664999999999999</c:v>
                </c:pt>
                <c:pt idx="775">
                  <c:v>25.545000000000002</c:v>
                </c:pt>
                <c:pt idx="776">
                  <c:v>25.14</c:v>
                </c:pt>
                <c:pt idx="777">
                  <c:v>24.15</c:v>
                </c:pt>
                <c:pt idx="778">
                  <c:v>24.175000000000001</c:v>
                </c:pt>
                <c:pt idx="779">
                  <c:v>23.36</c:v>
                </c:pt>
                <c:pt idx="780">
                  <c:v>22.975000000000001</c:v>
                </c:pt>
                <c:pt idx="781">
                  <c:v>23.05</c:v>
                </c:pt>
                <c:pt idx="782">
                  <c:v>23.055</c:v>
                </c:pt>
                <c:pt idx="783">
                  <c:v>22.855</c:v>
                </c:pt>
                <c:pt idx="784">
                  <c:v>22.405000000000001</c:v>
                </c:pt>
                <c:pt idx="785">
                  <c:v>22.425000000000001</c:v>
                </c:pt>
                <c:pt idx="786">
                  <c:v>22.54</c:v>
                </c:pt>
                <c:pt idx="787">
                  <c:v>22.335000000000001</c:v>
                </c:pt>
                <c:pt idx="788">
                  <c:v>22.58</c:v>
                </c:pt>
                <c:pt idx="789">
                  <c:v>22.12</c:v>
                </c:pt>
                <c:pt idx="790">
                  <c:v>22.105</c:v>
                </c:pt>
                <c:pt idx="791">
                  <c:v>22.38</c:v>
                </c:pt>
                <c:pt idx="792">
                  <c:v>22.07</c:v>
                </c:pt>
                <c:pt idx="793">
                  <c:v>21.375</c:v>
                </c:pt>
                <c:pt idx="794">
                  <c:v>21.465</c:v>
                </c:pt>
                <c:pt idx="795">
                  <c:v>22.38</c:v>
                </c:pt>
                <c:pt idx="796">
                  <c:v>21.79</c:v>
                </c:pt>
                <c:pt idx="797">
                  <c:v>22.274999999999999</c:v>
                </c:pt>
                <c:pt idx="798">
                  <c:v>22.765000000000001</c:v>
                </c:pt>
                <c:pt idx="799">
                  <c:v>22.1</c:v>
                </c:pt>
                <c:pt idx="800">
                  <c:v>22.305</c:v>
                </c:pt>
                <c:pt idx="801">
                  <c:v>22.4</c:v>
                </c:pt>
                <c:pt idx="802">
                  <c:v>22.42</c:v>
                </c:pt>
                <c:pt idx="803">
                  <c:v>23.5</c:v>
                </c:pt>
                <c:pt idx="804">
                  <c:v>22.204999999999998</c:v>
                </c:pt>
                <c:pt idx="805">
                  <c:v>22.055</c:v>
                </c:pt>
                <c:pt idx="806">
                  <c:v>22.905000000000001</c:v>
                </c:pt>
                <c:pt idx="807">
                  <c:v>23.08</c:v>
                </c:pt>
                <c:pt idx="808">
                  <c:v>22.99</c:v>
                </c:pt>
                <c:pt idx="809">
                  <c:v>23.164999999999999</c:v>
                </c:pt>
                <c:pt idx="810">
                  <c:v>23.03</c:v>
                </c:pt>
                <c:pt idx="811">
                  <c:v>22.33</c:v>
                </c:pt>
                <c:pt idx="812">
                  <c:v>22.37</c:v>
                </c:pt>
                <c:pt idx="813">
                  <c:v>22.715</c:v>
                </c:pt>
                <c:pt idx="814">
                  <c:v>22.824999999999999</c:v>
                </c:pt>
                <c:pt idx="815">
                  <c:v>23.1</c:v>
                </c:pt>
                <c:pt idx="816">
                  <c:v>22.815000000000001</c:v>
                </c:pt>
                <c:pt idx="817">
                  <c:v>22.73</c:v>
                </c:pt>
                <c:pt idx="818">
                  <c:v>22.484999999999999</c:v>
                </c:pt>
                <c:pt idx="819">
                  <c:v>22.475000000000001</c:v>
                </c:pt>
                <c:pt idx="820">
                  <c:v>22.25</c:v>
                </c:pt>
                <c:pt idx="821">
                  <c:v>22.555</c:v>
                </c:pt>
                <c:pt idx="822">
                  <c:v>22.81</c:v>
                </c:pt>
                <c:pt idx="823">
                  <c:v>22.414999999999999</c:v>
                </c:pt>
                <c:pt idx="824">
                  <c:v>22.335000000000001</c:v>
                </c:pt>
                <c:pt idx="825">
                  <c:v>22.14</c:v>
                </c:pt>
                <c:pt idx="826">
                  <c:v>22.23</c:v>
                </c:pt>
                <c:pt idx="827">
                  <c:v>22.22</c:v>
                </c:pt>
                <c:pt idx="828">
                  <c:v>21.99</c:v>
                </c:pt>
                <c:pt idx="829">
                  <c:v>21.765000000000001</c:v>
                </c:pt>
                <c:pt idx="830">
                  <c:v>21.425000000000001</c:v>
                </c:pt>
                <c:pt idx="831">
                  <c:v>21.565000000000001</c:v>
                </c:pt>
                <c:pt idx="832">
                  <c:v>22.05</c:v>
                </c:pt>
                <c:pt idx="833">
                  <c:v>21.725000000000001</c:v>
                </c:pt>
                <c:pt idx="834">
                  <c:v>22.05</c:v>
                </c:pt>
                <c:pt idx="835">
                  <c:v>21.57</c:v>
                </c:pt>
                <c:pt idx="836">
                  <c:v>21.13</c:v>
                </c:pt>
                <c:pt idx="837">
                  <c:v>21.234999999999999</c:v>
                </c:pt>
                <c:pt idx="838">
                  <c:v>21.48</c:v>
                </c:pt>
                <c:pt idx="839">
                  <c:v>21.844999999999999</c:v>
                </c:pt>
                <c:pt idx="840">
                  <c:v>22.3</c:v>
                </c:pt>
                <c:pt idx="841">
                  <c:v>22.27</c:v>
                </c:pt>
                <c:pt idx="842">
                  <c:v>22.105</c:v>
                </c:pt>
                <c:pt idx="843">
                  <c:v>22.305</c:v>
                </c:pt>
                <c:pt idx="844">
                  <c:v>22.42</c:v>
                </c:pt>
                <c:pt idx="845">
                  <c:v>22.72</c:v>
                </c:pt>
                <c:pt idx="846">
                  <c:v>22.395</c:v>
                </c:pt>
                <c:pt idx="847">
                  <c:v>22.46</c:v>
                </c:pt>
                <c:pt idx="848">
                  <c:v>22.565000000000001</c:v>
                </c:pt>
                <c:pt idx="849">
                  <c:v>22.55</c:v>
                </c:pt>
                <c:pt idx="850">
                  <c:v>22.594999999999999</c:v>
                </c:pt>
                <c:pt idx="851">
                  <c:v>23.045000000000002</c:v>
                </c:pt>
                <c:pt idx="852">
                  <c:v>24.655000000000001</c:v>
                </c:pt>
                <c:pt idx="853">
                  <c:v>24.6</c:v>
                </c:pt>
                <c:pt idx="854">
                  <c:v>25.024999999999999</c:v>
                </c:pt>
                <c:pt idx="855">
                  <c:v>25.24</c:v>
                </c:pt>
                <c:pt idx="856">
                  <c:v>25.085000000000001</c:v>
                </c:pt>
                <c:pt idx="857">
                  <c:v>25.715</c:v>
                </c:pt>
                <c:pt idx="858">
                  <c:v>25.995000000000001</c:v>
                </c:pt>
                <c:pt idx="859">
                  <c:v>25.63</c:v>
                </c:pt>
                <c:pt idx="860">
                  <c:v>25.795000000000002</c:v>
                </c:pt>
                <c:pt idx="861">
                  <c:v>25.51</c:v>
                </c:pt>
                <c:pt idx="862">
                  <c:v>26.09</c:v>
                </c:pt>
                <c:pt idx="863">
                  <c:v>26.285</c:v>
                </c:pt>
                <c:pt idx="864">
                  <c:v>26.9</c:v>
                </c:pt>
                <c:pt idx="865">
                  <c:v>27.085000000000001</c:v>
                </c:pt>
                <c:pt idx="866">
                  <c:v>28.18</c:v>
                </c:pt>
                <c:pt idx="867">
                  <c:v>28.7</c:v>
                </c:pt>
                <c:pt idx="868">
                  <c:v>28.38</c:v>
                </c:pt>
                <c:pt idx="869">
                  <c:v>28.22</c:v>
                </c:pt>
                <c:pt idx="870">
                  <c:v>28.43</c:v>
                </c:pt>
                <c:pt idx="871">
                  <c:v>27.7</c:v>
                </c:pt>
                <c:pt idx="872">
                  <c:v>27.54</c:v>
                </c:pt>
                <c:pt idx="873">
                  <c:v>27.52</c:v>
                </c:pt>
                <c:pt idx="874">
                  <c:v>28.274999999999999</c:v>
                </c:pt>
                <c:pt idx="875">
                  <c:v>29.015000000000001</c:v>
                </c:pt>
                <c:pt idx="876">
                  <c:v>29</c:v>
                </c:pt>
                <c:pt idx="877">
                  <c:v>28.54</c:v>
                </c:pt>
                <c:pt idx="878">
                  <c:v>27.984999999999999</c:v>
                </c:pt>
                <c:pt idx="879">
                  <c:v>28</c:v>
                </c:pt>
                <c:pt idx="880">
                  <c:v>26.93</c:v>
                </c:pt>
                <c:pt idx="881">
                  <c:v>26.26</c:v>
                </c:pt>
                <c:pt idx="882">
                  <c:v>26.594999999999999</c:v>
                </c:pt>
                <c:pt idx="883">
                  <c:v>26.52</c:v>
                </c:pt>
                <c:pt idx="884">
                  <c:v>26.65</c:v>
                </c:pt>
                <c:pt idx="885">
                  <c:v>26.98</c:v>
                </c:pt>
                <c:pt idx="886">
                  <c:v>26.844999999999999</c:v>
                </c:pt>
                <c:pt idx="887">
                  <c:v>26.614999999999998</c:v>
                </c:pt>
                <c:pt idx="888">
                  <c:v>26.524999999999999</c:v>
                </c:pt>
                <c:pt idx="889">
                  <c:v>25.774999999999999</c:v>
                </c:pt>
                <c:pt idx="890">
                  <c:v>25.47</c:v>
                </c:pt>
                <c:pt idx="891">
                  <c:v>25.97</c:v>
                </c:pt>
                <c:pt idx="892">
                  <c:v>25.475000000000001</c:v>
                </c:pt>
                <c:pt idx="893">
                  <c:v>25.4</c:v>
                </c:pt>
                <c:pt idx="894">
                  <c:v>25.524999999999999</c:v>
                </c:pt>
                <c:pt idx="895">
                  <c:v>26.574999999999999</c:v>
                </c:pt>
                <c:pt idx="896">
                  <c:v>27.24</c:v>
                </c:pt>
                <c:pt idx="897">
                  <c:v>27.975000000000001</c:v>
                </c:pt>
                <c:pt idx="898">
                  <c:v>27.97</c:v>
                </c:pt>
                <c:pt idx="899">
                  <c:v>27.295000000000002</c:v>
                </c:pt>
                <c:pt idx="900">
                  <c:v>27</c:v>
                </c:pt>
                <c:pt idx="901">
                  <c:v>26.73</c:v>
                </c:pt>
                <c:pt idx="902">
                  <c:v>26.3</c:v>
                </c:pt>
                <c:pt idx="903">
                  <c:v>26.355</c:v>
                </c:pt>
                <c:pt idx="904">
                  <c:v>25.3</c:v>
                </c:pt>
                <c:pt idx="905">
                  <c:v>25.94</c:v>
                </c:pt>
                <c:pt idx="906">
                  <c:v>27.11</c:v>
                </c:pt>
                <c:pt idx="907">
                  <c:v>27.024999999999999</c:v>
                </c:pt>
                <c:pt idx="908">
                  <c:v>27.215</c:v>
                </c:pt>
                <c:pt idx="909">
                  <c:v>27.04</c:v>
                </c:pt>
                <c:pt idx="910">
                  <c:v>27</c:v>
                </c:pt>
                <c:pt idx="911">
                  <c:v>26.56</c:v>
                </c:pt>
                <c:pt idx="912">
                  <c:v>25.765000000000001</c:v>
                </c:pt>
                <c:pt idx="913">
                  <c:v>26.05</c:v>
                </c:pt>
                <c:pt idx="914">
                  <c:v>25.335000000000001</c:v>
                </c:pt>
                <c:pt idx="915">
                  <c:v>24.98</c:v>
                </c:pt>
                <c:pt idx="916">
                  <c:v>25.32</c:v>
                </c:pt>
                <c:pt idx="917">
                  <c:v>25.04</c:v>
                </c:pt>
                <c:pt idx="918">
                  <c:v>25.175000000000001</c:v>
                </c:pt>
                <c:pt idx="919">
                  <c:v>24.545000000000002</c:v>
                </c:pt>
                <c:pt idx="920">
                  <c:v>23.785</c:v>
                </c:pt>
                <c:pt idx="921">
                  <c:v>24.28</c:v>
                </c:pt>
                <c:pt idx="922">
                  <c:v>24.51</c:v>
                </c:pt>
                <c:pt idx="923">
                  <c:v>24.15</c:v>
                </c:pt>
                <c:pt idx="924">
                  <c:v>24.02</c:v>
                </c:pt>
                <c:pt idx="925">
                  <c:v>24.704999999999998</c:v>
                </c:pt>
                <c:pt idx="926">
                  <c:v>26.5</c:v>
                </c:pt>
                <c:pt idx="927">
                  <c:v>26.06</c:v>
                </c:pt>
                <c:pt idx="928">
                  <c:v>25.75</c:v>
                </c:pt>
                <c:pt idx="929">
                  <c:v>26.484999999999999</c:v>
                </c:pt>
                <c:pt idx="930">
                  <c:v>27.14</c:v>
                </c:pt>
                <c:pt idx="931">
                  <c:v>28.19</c:v>
                </c:pt>
                <c:pt idx="932">
                  <c:v>28.135000000000002</c:v>
                </c:pt>
                <c:pt idx="933">
                  <c:v>28.145</c:v>
                </c:pt>
                <c:pt idx="934">
                  <c:v>28.62</c:v>
                </c:pt>
                <c:pt idx="935">
                  <c:v>27.72</c:v>
                </c:pt>
                <c:pt idx="936">
                  <c:v>27.565000000000001</c:v>
                </c:pt>
                <c:pt idx="937">
                  <c:v>27.82</c:v>
                </c:pt>
                <c:pt idx="938">
                  <c:v>28.274999999999999</c:v>
                </c:pt>
                <c:pt idx="939">
                  <c:v>28.605</c:v>
                </c:pt>
                <c:pt idx="940">
                  <c:v>28.5</c:v>
                </c:pt>
                <c:pt idx="941">
                  <c:v>30.21</c:v>
                </c:pt>
                <c:pt idx="942">
                  <c:v>29.004999999999999</c:v>
                </c:pt>
                <c:pt idx="943">
                  <c:v>29.03</c:v>
                </c:pt>
                <c:pt idx="944">
                  <c:v>28.855</c:v>
                </c:pt>
                <c:pt idx="945">
                  <c:v>28.78</c:v>
                </c:pt>
                <c:pt idx="946">
                  <c:v>28.504999999999999</c:v>
                </c:pt>
                <c:pt idx="947">
                  <c:v>28.614999999999998</c:v>
                </c:pt>
                <c:pt idx="948">
                  <c:v>28.414999999999999</c:v>
                </c:pt>
                <c:pt idx="949">
                  <c:v>28.37</c:v>
                </c:pt>
                <c:pt idx="950">
                  <c:v>27.44</c:v>
                </c:pt>
                <c:pt idx="951">
                  <c:v>27.425000000000001</c:v>
                </c:pt>
                <c:pt idx="952">
                  <c:v>27.82</c:v>
                </c:pt>
                <c:pt idx="953">
                  <c:v>27.795000000000002</c:v>
                </c:pt>
                <c:pt idx="954">
                  <c:v>27.215</c:v>
                </c:pt>
                <c:pt idx="955">
                  <c:v>27.61</c:v>
                </c:pt>
                <c:pt idx="956">
                  <c:v>28.09</c:v>
                </c:pt>
                <c:pt idx="957">
                  <c:v>27.93</c:v>
                </c:pt>
                <c:pt idx="958">
                  <c:v>28.9</c:v>
                </c:pt>
                <c:pt idx="959">
                  <c:v>28.805</c:v>
                </c:pt>
                <c:pt idx="960">
                  <c:v>29.024999999999999</c:v>
                </c:pt>
                <c:pt idx="961">
                  <c:v>29.85</c:v>
                </c:pt>
                <c:pt idx="962">
                  <c:v>30.484999999999999</c:v>
                </c:pt>
                <c:pt idx="963">
                  <c:v>30.41</c:v>
                </c:pt>
                <c:pt idx="964">
                  <c:v>29.59</c:v>
                </c:pt>
                <c:pt idx="965">
                  <c:v>29.524999999999999</c:v>
                </c:pt>
                <c:pt idx="966">
                  <c:v>30.454999999999998</c:v>
                </c:pt>
                <c:pt idx="967">
                  <c:v>30.555</c:v>
                </c:pt>
                <c:pt idx="968">
                  <c:v>31.774999999999999</c:v>
                </c:pt>
                <c:pt idx="969">
                  <c:v>32.164999999999999</c:v>
                </c:pt>
                <c:pt idx="970">
                  <c:v>32.85</c:v>
                </c:pt>
                <c:pt idx="971">
                  <c:v>32.46</c:v>
                </c:pt>
                <c:pt idx="972">
                  <c:v>32.83</c:v>
                </c:pt>
                <c:pt idx="973">
                  <c:v>32.909999999999997</c:v>
                </c:pt>
                <c:pt idx="974">
                  <c:v>33.01</c:v>
                </c:pt>
                <c:pt idx="975">
                  <c:v>33.24</c:v>
                </c:pt>
                <c:pt idx="976">
                  <c:v>32.54</c:v>
                </c:pt>
                <c:pt idx="977">
                  <c:v>32.47</c:v>
                </c:pt>
                <c:pt idx="978">
                  <c:v>32.744999999999997</c:v>
                </c:pt>
                <c:pt idx="979">
                  <c:v>32.325000000000003</c:v>
                </c:pt>
                <c:pt idx="980">
                  <c:v>33.03</c:v>
                </c:pt>
                <c:pt idx="981">
                  <c:v>33.094999999999999</c:v>
                </c:pt>
                <c:pt idx="982">
                  <c:v>33.234999999999999</c:v>
                </c:pt>
                <c:pt idx="983">
                  <c:v>33.475000000000001</c:v>
                </c:pt>
                <c:pt idx="984">
                  <c:v>33.659999999999997</c:v>
                </c:pt>
                <c:pt idx="985">
                  <c:v>33.204999999999998</c:v>
                </c:pt>
                <c:pt idx="986">
                  <c:v>33.69</c:v>
                </c:pt>
                <c:pt idx="987">
                  <c:v>33.869999999999997</c:v>
                </c:pt>
                <c:pt idx="988">
                  <c:v>33.159999999999997</c:v>
                </c:pt>
                <c:pt idx="989">
                  <c:v>33.064999999999998</c:v>
                </c:pt>
                <c:pt idx="990">
                  <c:v>33.215000000000003</c:v>
                </c:pt>
                <c:pt idx="991">
                  <c:v>33.130000000000003</c:v>
                </c:pt>
                <c:pt idx="992">
                  <c:v>32.68</c:v>
                </c:pt>
                <c:pt idx="993">
                  <c:v>32.479999999999997</c:v>
                </c:pt>
                <c:pt idx="994">
                  <c:v>32.11</c:v>
                </c:pt>
                <c:pt idx="995">
                  <c:v>32.630000000000003</c:v>
                </c:pt>
                <c:pt idx="996">
                  <c:v>32.369999999999997</c:v>
                </c:pt>
                <c:pt idx="997">
                  <c:v>32.884999999999998</c:v>
                </c:pt>
                <c:pt idx="998">
                  <c:v>32.704999999999998</c:v>
                </c:pt>
                <c:pt idx="999">
                  <c:v>33.6</c:v>
                </c:pt>
                <c:pt idx="1000">
                  <c:v>34.090000000000003</c:v>
                </c:pt>
                <c:pt idx="1001">
                  <c:v>34.450000000000003</c:v>
                </c:pt>
                <c:pt idx="1002">
                  <c:v>34.895000000000003</c:v>
                </c:pt>
                <c:pt idx="1003">
                  <c:v>35.145000000000003</c:v>
                </c:pt>
                <c:pt idx="1004">
                  <c:v>35.409999999999997</c:v>
                </c:pt>
                <c:pt idx="1005">
                  <c:v>35.340000000000003</c:v>
                </c:pt>
                <c:pt idx="1006">
                  <c:v>35.659999999999997</c:v>
                </c:pt>
                <c:pt idx="1007">
                  <c:v>36.07</c:v>
                </c:pt>
                <c:pt idx="1008">
                  <c:v>36.65</c:v>
                </c:pt>
                <c:pt idx="1009">
                  <c:v>36.25</c:v>
                </c:pt>
                <c:pt idx="1010">
                  <c:v>36.295000000000002</c:v>
                </c:pt>
                <c:pt idx="1011">
                  <c:v>36.81</c:v>
                </c:pt>
                <c:pt idx="1012">
                  <c:v>37</c:v>
                </c:pt>
                <c:pt idx="1013">
                  <c:v>36.755000000000003</c:v>
                </c:pt>
                <c:pt idx="1014">
                  <c:v>36.54</c:v>
                </c:pt>
                <c:pt idx="1015">
                  <c:v>36.594999999999999</c:v>
                </c:pt>
                <c:pt idx="1016">
                  <c:v>36.97</c:v>
                </c:pt>
                <c:pt idx="1017">
                  <c:v>38.04</c:v>
                </c:pt>
                <c:pt idx="1018">
                  <c:v>38.159999999999997</c:v>
                </c:pt>
                <c:pt idx="1019">
                  <c:v>38.07</c:v>
                </c:pt>
                <c:pt idx="1020">
                  <c:v>37.85</c:v>
                </c:pt>
                <c:pt idx="1021">
                  <c:v>37.85</c:v>
                </c:pt>
                <c:pt idx="1022">
                  <c:v>37.865000000000002</c:v>
                </c:pt>
                <c:pt idx="1023">
                  <c:v>37.159999999999997</c:v>
                </c:pt>
                <c:pt idx="1024">
                  <c:v>36.36</c:v>
                </c:pt>
                <c:pt idx="1025">
                  <c:v>36.305</c:v>
                </c:pt>
                <c:pt idx="1026">
                  <c:v>35.81</c:v>
                </c:pt>
                <c:pt idx="1027">
                  <c:v>35.515000000000001</c:v>
                </c:pt>
                <c:pt idx="1028">
                  <c:v>35.164999999999999</c:v>
                </c:pt>
                <c:pt idx="1029">
                  <c:v>35.56</c:v>
                </c:pt>
                <c:pt idx="1030">
                  <c:v>35.625</c:v>
                </c:pt>
                <c:pt idx="1031">
                  <c:v>35.4</c:v>
                </c:pt>
                <c:pt idx="1032">
                  <c:v>35.9</c:v>
                </c:pt>
                <c:pt idx="1033">
                  <c:v>36.134999999999998</c:v>
                </c:pt>
                <c:pt idx="1034">
                  <c:v>35.700000000000003</c:v>
                </c:pt>
                <c:pt idx="1035">
                  <c:v>35.369999999999997</c:v>
                </c:pt>
                <c:pt idx="1036">
                  <c:v>35.24</c:v>
                </c:pt>
                <c:pt idx="1037">
                  <c:v>35.604999999999997</c:v>
                </c:pt>
                <c:pt idx="1038">
                  <c:v>36</c:v>
                </c:pt>
                <c:pt idx="1039">
                  <c:v>35.97</c:v>
                </c:pt>
                <c:pt idx="1040">
                  <c:v>36.284999999999997</c:v>
                </c:pt>
                <c:pt idx="1041">
                  <c:v>36.08</c:v>
                </c:pt>
                <c:pt idx="1042">
                  <c:v>35.94</c:v>
                </c:pt>
                <c:pt idx="1043">
                  <c:v>36.04</c:v>
                </c:pt>
                <c:pt idx="1044">
                  <c:v>35.704999999999998</c:v>
                </c:pt>
                <c:pt idx="1045">
                  <c:v>35.25</c:v>
                </c:pt>
                <c:pt idx="1046">
                  <c:v>35.234999999999999</c:v>
                </c:pt>
                <c:pt idx="1047">
                  <c:v>35.47</c:v>
                </c:pt>
                <c:pt idx="1048">
                  <c:v>35.314999999999998</c:v>
                </c:pt>
                <c:pt idx="1049">
                  <c:v>35.545000000000002</c:v>
                </c:pt>
                <c:pt idx="1050">
                  <c:v>35.854999999999997</c:v>
                </c:pt>
                <c:pt idx="1051">
                  <c:v>36.225000000000001</c:v>
                </c:pt>
                <c:pt idx="1052">
                  <c:v>37.155000000000001</c:v>
                </c:pt>
                <c:pt idx="1053">
                  <c:v>37.5</c:v>
                </c:pt>
                <c:pt idx="1054">
                  <c:v>37.515000000000001</c:v>
                </c:pt>
                <c:pt idx="1055">
                  <c:v>37.295000000000002</c:v>
                </c:pt>
                <c:pt idx="1056">
                  <c:v>37.335000000000001</c:v>
                </c:pt>
                <c:pt idx="1057">
                  <c:v>37.115000000000002</c:v>
                </c:pt>
                <c:pt idx="1058">
                  <c:v>37.97</c:v>
                </c:pt>
                <c:pt idx="1059">
                  <c:v>38.11</c:v>
                </c:pt>
                <c:pt idx="1060">
                  <c:v>37.42</c:v>
                </c:pt>
                <c:pt idx="1061">
                  <c:v>37.24</c:v>
                </c:pt>
                <c:pt idx="1062">
                  <c:v>36.844999999999999</c:v>
                </c:pt>
                <c:pt idx="1063">
                  <c:v>36.695</c:v>
                </c:pt>
                <c:pt idx="1064">
                  <c:v>36.755000000000003</c:v>
                </c:pt>
                <c:pt idx="1065">
                  <c:v>36.195</c:v>
                </c:pt>
                <c:pt idx="1066">
                  <c:v>36.005000000000003</c:v>
                </c:pt>
                <c:pt idx="1067">
                  <c:v>36.270000000000003</c:v>
                </c:pt>
                <c:pt idx="1068">
                  <c:v>36.484999999999999</c:v>
                </c:pt>
                <c:pt idx="1069">
                  <c:v>36.325000000000003</c:v>
                </c:pt>
                <c:pt idx="1070">
                  <c:v>36.365000000000002</c:v>
                </c:pt>
                <c:pt idx="1071">
                  <c:v>36.17</c:v>
                </c:pt>
                <c:pt idx="1072">
                  <c:v>36.015000000000001</c:v>
                </c:pt>
                <c:pt idx="1073">
                  <c:v>36.104999999999997</c:v>
                </c:pt>
                <c:pt idx="1074">
                  <c:v>36.590000000000003</c:v>
                </c:pt>
                <c:pt idx="1075">
                  <c:v>36.89</c:v>
                </c:pt>
                <c:pt idx="1076">
                  <c:v>36.72</c:v>
                </c:pt>
                <c:pt idx="1077">
                  <c:v>36.805</c:v>
                </c:pt>
                <c:pt idx="1078">
                  <c:v>36.335000000000001</c:v>
                </c:pt>
                <c:pt idx="1079">
                  <c:v>36.255000000000003</c:v>
                </c:pt>
                <c:pt idx="1080">
                  <c:v>36.045000000000002</c:v>
                </c:pt>
                <c:pt idx="1081">
                  <c:v>36.115000000000002</c:v>
                </c:pt>
                <c:pt idx="1082">
                  <c:v>35.905000000000001</c:v>
                </c:pt>
                <c:pt idx="1083">
                  <c:v>35.92</c:v>
                </c:pt>
                <c:pt idx="1084">
                  <c:v>35.799999999999997</c:v>
                </c:pt>
                <c:pt idx="1085">
                  <c:v>35.83</c:v>
                </c:pt>
                <c:pt idx="1086">
                  <c:v>36.22</c:v>
                </c:pt>
                <c:pt idx="1087">
                  <c:v>35.94</c:v>
                </c:pt>
                <c:pt idx="1088">
                  <c:v>36.33</c:v>
                </c:pt>
                <c:pt idx="1089">
                  <c:v>36.484999999999999</c:v>
                </c:pt>
                <c:pt idx="1090">
                  <c:v>36.555</c:v>
                </c:pt>
                <c:pt idx="1091">
                  <c:v>36.914999999999999</c:v>
                </c:pt>
                <c:pt idx="1092">
                  <c:v>37.46</c:v>
                </c:pt>
                <c:pt idx="1093">
                  <c:v>37.524999999999999</c:v>
                </c:pt>
                <c:pt idx="1094">
                  <c:v>38</c:v>
                </c:pt>
                <c:pt idx="1095">
                  <c:v>37.82</c:v>
                </c:pt>
                <c:pt idx="1096">
                  <c:v>37.229999999999997</c:v>
                </c:pt>
                <c:pt idx="1097">
                  <c:v>37.47</c:v>
                </c:pt>
                <c:pt idx="1098">
                  <c:v>37.204999999999998</c:v>
                </c:pt>
                <c:pt idx="1099">
                  <c:v>37.29</c:v>
                </c:pt>
                <c:pt idx="1100">
                  <c:v>37.805</c:v>
                </c:pt>
                <c:pt idx="1101">
                  <c:v>37.53</c:v>
                </c:pt>
                <c:pt idx="1102">
                  <c:v>36.854999999999997</c:v>
                </c:pt>
                <c:pt idx="1103">
                  <c:v>37.475000000000001</c:v>
                </c:pt>
                <c:pt idx="1104">
                  <c:v>39.18</c:v>
                </c:pt>
                <c:pt idx="1105">
                  <c:v>40.335000000000001</c:v>
                </c:pt>
                <c:pt idx="1106">
                  <c:v>40.64</c:v>
                </c:pt>
                <c:pt idx="1107">
                  <c:v>41.03</c:v>
                </c:pt>
                <c:pt idx="1108">
                  <c:v>41.23</c:v>
                </c:pt>
                <c:pt idx="1109">
                  <c:v>41.72</c:v>
                </c:pt>
                <c:pt idx="1110">
                  <c:v>41.4</c:v>
                </c:pt>
                <c:pt idx="1111">
                  <c:v>41.534999999999997</c:v>
                </c:pt>
                <c:pt idx="1112">
                  <c:v>41.744999999999997</c:v>
                </c:pt>
                <c:pt idx="1113">
                  <c:v>42.02</c:v>
                </c:pt>
                <c:pt idx="1114">
                  <c:v>42.655000000000001</c:v>
                </c:pt>
                <c:pt idx="1115">
                  <c:v>42.734999999999999</c:v>
                </c:pt>
                <c:pt idx="1116">
                  <c:v>42.73</c:v>
                </c:pt>
                <c:pt idx="1117">
                  <c:v>42.545000000000002</c:v>
                </c:pt>
                <c:pt idx="1118">
                  <c:v>42.33</c:v>
                </c:pt>
                <c:pt idx="1119">
                  <c:v>42.18</c:v>
                </c:pt>
                <c:pt idx="1120">
                  <c:v>42.27</c:v>
                </c:pt>
                <c:pt idx="1121">
                  <c:v>42.58</c:v>
                </c:pt>
                <c:pt idx="1122">
                  <c:v>44.9</c:v>
                </c:pt>
                <c:pt idx="1123">
                  <c:v>45.414999999999999</c:v>
                </c:pt>
                <c:pt idx="1124">
                  <c:v>45.454999999999998</c:v>
                </c:pt>
                <c:pt idx="1125">
                  <c:v>45.34</c:v>
                </c:pt>
                <c:pt idx="1126">
                  <c:v>45.54</c:v>
                </c:pt>
                <c:pt idx="1127">
                  <c:v>45.744999999999997</c:v>
                </c:pt>
                <c:pt idx="1128">
                  <c:v>45.805</c:v>
                </c:pt>
                <c:pt idx="1129">
                  <c:v>46</c:v>
                </c:pt>
                <c:pt idx="1130">
                  <c:v>45.594999999999999</c:v>
                </c:pt>
                <c:pt idx="1131">
                  <c:v>45.265000000000001</c:v>
                </c:pt>
                <c:pt idx="1132">
                  <c:v>44.97</c:v>
                </c:pt>
                <c:pt idx="1133">
                  <c:v>44.66</c:v>
                </c:pt>
                <c:pt idx="1134">
                  <c:v>44.43</c:v>
                </c:pt>
                <c:pt idx="1135">
                  <c:v>44.24</c:v>
                </c:pt>
                <c:pt idx="1136">
                  <c:v>44.215000000000003</c:v>
                </c:pt>
                <c:pt idx="1137">
                  <c:v>43.93</c:v>
                </c:pt>
                <c:pt idx="1138">
                  <c:v>44.204999999999998</c:v>
                </c:pt>
                <c:pt idx="1139">
                  <c:v>44.25</c:v>
                </c:pt>
                <c:pt idx="1140">
                  <c:v>44.52</c:v>
                </c:pt>
                <c:pt idx="1141">
                  <c:v>44.63</c:v>
                </c:pt>
                <c:pt idx="1142">
                  <c:v>43.424999999999997</c:v>
                </c:pt>
                <c:pt idx="1143">
                  <c:v>43.74</c:v>
                </c:pt>
                <c:pt idx="1144">
                  <c:v>44.16</c:v>
                </c:pt>
                <c:pt idx="1145">
                  <c:v>43.94</c:v>
                </c:pt>
                <c:pt idx="1146">
                  <c:v>43.86</c:v>
                </c:pt>
                <c:pt idx="1147">
                  <c:v>43.26</c:v>
                </c:pt>
                <c:pt idx="1148">
                  <c:v>43.55</c:v>
                </c:pt>
                <c:pt idx="1149">
                  <c:v>44.104999999999997</c:v>
                </c:pt>
                <c:pt idx="1150">
                  <c:v>45.094999999999999</c:v>
                </c:pt>
                <c:pt idx="1151">
                  <c:v>45.46</c:v>
                </c:pt>
                <c:pt idx="1152">
                  <c:v>45.58</c:v>
                </c:pt>
                <c:pt idx="1153">
                  <c:v>45.185000000000002</c:v>
                </c:pt>
                <c:pt idx="1154">
                  <c:v>44.765000000000001</c:v>
                </c:pt>
                <c:pt idx="1155">
                  <c:v>45.064999999999998</c:v>
                </c:pt>
                <c:pt idx="1156">
                  <c:v>45.645000000000003</c:v>
                </c:pt>
                <c:pt idx="1157">
                  <c:v>46.06</c:v>
                </c:pt>
                <c:pt idx="1158">
                  <c:v>45.97</c:v>
                </c:pt>
                <c:pt idx="1159">
                  <c:v>46.15</c:v>
                </c:pt>
                <c:pt idx="1160">
                  <c:v>45.93</c:v>
                </c:pt>
                <c:pt idx="1161">
                  <c:v>45.72</c:v>
                </c:pt>
                <c:pt idx="1162">
                  <c:v>45.09</c:v>
                </c:pt>
                <c:pt idx="1163">
                  <c:v>45.19</c:v>
                </c:pt>
                <c:pt idx="1164">
                  <c:v>46.58</c:v>
                </c:pt>
                <c:pt idx="1165">
                  <c:v>47.12</c:v>
                </c:pt>
                <c:pt idx="1166">
                  <c:v>46.875</c:v>
                </c:pt>
                <c:pt idx="1167">
                  <c:v>46.375</c:v>
                </c:pt>
                <c:pt idx="1168">
                  <c:v>46.534999999999997</c:v>
                </c:pt>
                <c:pt idx="1169">
                  <c:v>46.68</c:v>
                </c:pt>
                <c:pt idx="1170">
                  <c:v>46.405000000000001</c:v>
                </c:pt>
                <c:pt idx="1171">
                  <c:v>46.255000000000003</c:v>
                </c:pt>
                <c:pt idx="1172">
                  <c:v>46.46</c:v>
                </c:pt>
                <c:pt idx="1173">
                  <c:v>46.52</c:v>
                </c:pt>
                <c:pt idx="1174">
                  <c:v>46.225000000000001</c:v>
                </c:pt>
                <c:pt idx="1175">
                  <c:v>45.6</c:v>
                </c:pt>
                <c:pt idx="1176">
                  <c:v>44.55</c:v>
                </c:pt>
                <c:pt idx="1177">
                  <c:v>44.524999999999999</c:v>
                </c:pt>
                <c:pt idx="1178">
                  <c:v>44.134999999999998</c:v>
                </c:pt>
                <c:pt idx="1179">
                  <c:v>45.13</c:v>
                </c:pt>
                <c:pt idx="1180">
                  <c:v>44.265000000000001</c:v>
                </c:pt>
                <c:pt idx="1181">
                  <c:v>43.91</c:v>
                </c:pt>
                <c:pt idx="1182">
                  <c:v>45.32</c:v>
                </c:pt>
                <c:pt idx="1183">
                  <c:v>45.924999999999997</c:v>
                </c:pt>
                <c:pt idx="1184">
                  <c:v>46.645000000000003</c:v>
                </c:pt>
                <c:pt idx="1185">
                  <c:v>46.854999999999997</c:v>
                </c:pt>
                <c:pt idx="1186">
                  <c:v>46.765000000000001</c:v>
                </c:pt>
                <c:pt idx="1187">
                  <c:v>47.2</c:v>
                </c:pt>
                <c:pt idx="1188">
                  <c:v>46.7</c:v>
                </c:pt>
                <c:pt idx="1189">
                  <c:v>46.465000000000003</c:v>
                </c:pt>
                <c:pt idx="1190">
                  <c:v>46</c:v>
                </c:pt>
                <c:pt idx="1191">
                  <c:v>46.11</c:v>
                </c:pt>
                <c:pt idx="1192">
                  <c:v>46</c:v>
                </c:pt>
                <c:pt idx="1193">
                  <c:v>45.33</c:v>
                </c:pt>
                <c:pt idx="1194">
                  <c:v>45.13</c:v>
                </c:pt>
                <c:pt idx="1195">
                  <c:v>45.284999999999997</c:v>
                </c:pt>
                <c:pt idx="1196">
                  <c:v>46.085000000000001</c:v>
                </c:pt>
                <c:pt idx="1197">
                  <c:v>46.36</c:v>
                </c:pt>
                <c:pt idx="1198">
                  <c:v>46.46</c:v>
                </c:pt>
                <c:pt idx="1199">
                  <c:v>46.57</c:v>
                </c:pt>
                <c:pt idx="1200">
                  <c:v>46.13</c:v>
                </c:pt>
                <c:pt idx="1201">
                  <c:v>45.174999999999997</c:v>
                </c:pt>
                <c:pt idx="1202">
                  <c:v>45.134999999999998</c:v>
                </c:pt>
                <c:pt idx="1203">
                  <c:v>45.075000000000003</c:v>
                </c:pt>
                <c:pt idx="1204">
                  <c:v>44.435000000000002</c:v>
                </c:pt>
                <c:pt idx="1205">
                  <c:v>43.37</c:v>
                </c:pt>
                <c:pt idx="1206">
                  <c:v>43.164999999999999</c:v>
                </c:pt>
                <c:pt idx="1207">
                  <c:v>43.05</c:v>
                </c:pt>
                <c:pt idx="1208">
                  <c:v>43.09</c:v>
                </c:pt>
                <c:pt idx="1209">
                  <c:v>43.27</c:v>
                </c:pt>
                <c:pt idx="1210">
                  <c:v>43.454999999999998</c:v>
                </c:pt>
                <c:pt idx="1211">
                  <c:v>43.8</c:v>
                </c:pt>
                <c:pt idx="1212">
                  <c:v>43.37</c:v>
                </c:pt>
                <c:pt idx="1213">
                  <c:v>43.7</c:v>
                </c:pt>
                <c:pt idx="1214">
                  <c:v>43.32</c:v>
                </c:pt>
                <c:pt idx="1215">
                  <c:v>43.195</c:v>
                </c:pt>
                <c:pt idx="1216">
                  <c:v>44.024999999999999</c:v>
                </c:pt>
                <c:pt idx="1217">
                  <c:v>44.54</c:v>
                </c:pt>
                <c:pt idx="1218">
                  <c:v>44.53</c:v>
                </c:pt>
                <c:pt idx="1219">
                  <c:v>43.945</c:v>
                </c:pt>
                <c:pt idx="1220">
                  <c:v>43.914999999999999</c:v>
                </c:pt>
                <c:pt idx="1221">
                  <c:v>42.95</c:v>
                </c:pt>
                <c:pt idx="1222">
                  <c:v>42.414999999999999</c:v>
                </c:pt>
                <c:pt idx="1223">
                  <c:v>42.73</c:v>
                </c:pt>
                <c:pt idx="1224">
                  <c:v>42.95</c:v>
                </c:pt>
                <c:pt idx="1225">
                  <c:v>41.96</c:v>
                </c:pt>
                <c:pt idx="1226">
                  <c:v>42.31</c:v>
                </c:pt>
                <c:pt idx="1227">
                  <c:v>42.895000000000003</c:v>
                </c:pt>
                <c:pt idx="1228">
                  <c:v>43.03</c:v>
                </c:pt>
                <c:pt idx="1229">
                  <c:v>42.9</c:v>
                </c:pt>
                <c:pt idx="1230">
                  <c:v>43.515000000000001</c:v>
                </c:pt>
                <c:pt idx="1231">
                  <c:v>42.86</c:v>
                </c:pt>
                <c:pt idx="1232">
                  <c:v>42.765000000000001</c:v>
                </c:pt>
                <c:pt idx="1233">
                  <c:v>42.954999999999998</c:v>
                </c:pt>
                <c:pt idx="1234">
                  <c:v>43.045000000000002</c:v>
                </c:pt>
                <c:pt idx="1235">
                  <c:v>43.284999999999997</c:v>
                </c:pt>
                <c:pt idx="1236">
                  <c:v>43.38</c:v>
                </c:pt>
                <c:pt idx="1237">
                  <c:v>43.5</c:v>
                </c:pt>
                <c:pt idx="1238">
                  <c:v>43.405000000000001</c:v>
                </c:pt>
                <c:pt idx="1239">
                  <c:v>43.625</c:v>
                </c:pt>
                <c:pt idx="1240">
                  <c:v>43.734999999999999</c:v>
                </c:pt>
                <c:pt idx="1241">
                  <c:v>43.9</c:v>
                </c:pt>
                <c:pt idx="1242">
                  <c:v>44.145000000000003</c:v>
                </c:pt>
                <c:pt idx="1243">
                  <c:v>44.244999999999997</c:v>
                </c:pt>
                <c:pt idx="1244">
                  <c:v>44.03</c:v>
                </c:pt>
                <c:pt idx="1245">
                  <c:v>45.7</c:v>
                </c:pt>
                <c:pt idx="1246">
                  <c:v>47.65</c:v>
                </c:pt>
                <c:pt idx="1247">
                  <c:v>47.8</c:v>
                </c:pt>
                <c:pt idx="1248">
                  <c:v>47.8</c:v>
                </c:pt>
                <c:pt idx="1249">
                  <c:v>48.45</c:v>
                </c:pt>
                <c:pt idx="1250">
                  <c:v>48.62</c:v>
                </c:pt>
                <c:pt idx="1251">
                  <c:v>48.655000000000001</c:v>
                </c:pt>
                <c:pt idx="1252">
                  <c:v>48.32</c:v>
                </c:pt>
                <c:pt idx="1253">
                  <c:v>48.86</c:v>
                </c:pt>
                <c:pt idx="1254">
                  <c:v>48.255000000000003</c:v>
                </c:pt>
                <c:pt idx="1255">
                  <c:v>48.62</c:v>
                </c:pt>
                <c:pt idx="1256">
                  <c:v>47.975000000000001</c:v>
                </c:pt>
                <c:pt idx="1257">
                  <c:v>48.034999999999997</c:v>
                </c:pt>
                <c:pt idx="1258">
                  <c:v>47.405000000000001</c:v>
                </c:pt>
                <c:pt idx="1259">
                  <c:v>47.465000000000003</c:v>
                </c:pt>
                <c:pt idx="1260">
                  <c:v>47.32</c:v>
                </c:pt>
                <c:pt idx="1261">
                  <c:v>48.384999999999998</c:v>
                </c:pt>
                <c:pt idx="1262">
                  <c:v>48.59</c:v>
                </c:pt>
                <c:pt idx="1263">
                  <c:v>48.62</c:v>
                </c:pt>
                <c:pt idx="1264">
                  <c:v>48.695</c:v>
                </c:pt>
                <c:pt idx="1265">
                  <c:v>48.91</c:v>
                </c:pt>
                <c:pt idx="1266">
                  <c:v>49.23</c:v>
                </c:pt>
                <c:pt idx="1267">
                  <c:v>49.01</c:v>
                </c:pt>
                <c:pt idx="1268">
                  <c:v>49.555</c:v>
                </c:pt>
                <c:pt idx="1269">
                  <c:v>49.835000000000001</c:v>
                </c:pt>
                <c:pt idx="1270">
                  <c:v>49.534999999999997</c:v>
                </c:pt>
                <c:pt idx="1271">
                  <c:v>48.884999999999998</c:v>
                </c:pt>
                <c:pt idx="1272">
                  <c:v>48.704999999999998</c:v>
                </c:pt>
                <c:pt idx="1273">
                  <c:v>47.96</c:v>
                </c:pt>
                <c:pt idx="1274">
                  <c:v>48.14</c:v>
                </c:pt>
                <c:pt idx="1275">
                  <c:v>48.905000000000001</c:v>
                </c:pt>
                <c:pt idx="1276">
                  <c:v>48.765000000000001</c:v>
                </c:pt>
                <c:pt idx="1277">
                  <c:v>47.734999999999999</c:v>
                </c:pt>
                <c:pt idx="1278">
                  <c:v>47.924999999999997</c:v>
                </c:pt>
                <c:pt idx="1279">
                  <c:v>48.505000000000003</c:v>
                </c:pt>
                <c:pt idx="1280">
                  <c:v>48.265000000000001</c:v>
                </c:pt>
                <c:pt idx="1281">
                  <c:v>48.744999999999997</c:v>
                </c:pt>
                <c:pt idx="1282">
                  <c:v>48.52</c:v>
                </c:pt>
                <c:pt idx="1283">
                  <c:v>48.58</c:v>
                </c:pt>
                <c:pt idx="1284">
                  <c:v>47.335000000000001</c:v>
                </c:pt>
                <c:pt idx="1285">
                  <c:v>46.32</c:v>
                </c:pt>
                <c:pt idx="1286">
                  <c:v>45.9</c:v>
                </c:pt>
                <c:pt idx="1287">
                  <c:v>46.18</c:v>
                </c:pt>
                <c:pt idx="1288">
                  <c:v>46.27</c:v>
                </c:pt>
                <c:pt idx="1289">
                  <c:v>46.86</c:v>
                </c:pt>
                <c:pt idx="1290">
                  <c:v>47.39</c:v>
                </c:pt>
                <c:pt idx="1291">
                  <c:v>47.03</c:v>
                </c:pt>
                <c:pt idx="1292">
                  <c:v>46.5</c:v>
                </c:pt>
                <c:pt idx="1293">
                  <c:v>46.225000000000001</c:v>
                </c:pt>
                <c:pt idx="1294">
                  <c:v>46.75</c:v>
                </c:pt>
              </c:numCache>
            </c:numRef>
          </c:val>
          <c:smooth val="0"/>
          <c:extLst>
            <c:ext xmlns:c16="http://schemas.microsoft.com/office/drawing/2014/chart" uri="{C3380CC4-5D6E-409C-BE32-E72D297353CC}">
              <c16:uniqueId val="{00000000-8C98-4846-B162-6B6B64B1BBDE}"/>
            </c:ext>
          </c:extLst>
        </c:ser>
        <c:ser>
          <c:idx val="1"/>
          <c:order val="1"/>
          <c:tx>
            <c:strRef>
              <c:f>Feuil1!$C$1</c:f>
              <c:strCache>
                <c:ptCount val="1"/>
                <c:pt idx="0">
                  <c:v>CREDIT AG</c:v>
                </c:pt>
              </c:strCache>
            </c:strRef>
          </c:tx>
          <c:spPr>
            <a:ln w="28575" cap="rnd">
              <a:solidFill>
                <a:schemeClr val="accent2"/>
              </a:solidFill>
              <a:round/>
            </a:ln>
            <a:effectLst/>
          </c:spPr>
          <c:marker>
            <c:symbol val="none"/>
          </c:marker>
          <c:cat>
            <c:numRef>
              <c:f>Feuil1!$A$2:$A$1296</c:f>
              <c:numCache>
                <c:formatCode>m/d/yyyy</c:formatCode>
                <c:ptCount val="1295"/>
                <c:pt idx="0">
                  <c:v>44819</c:v>
                </c:pt>
                <c:pt idx="1">
                  <c:v>44818</c:v>
                </c:pt>
                <c:pt idx="2">
                  <c:v>44817</c:v>
                </c:pt>
                <c:pt idx="3">
                  <c:v>44816</c:v>
                </c:pt>
                <c:pt idx="4">
                  <c:v>44813</c:v>
                </c:pt>
                <c:pt idx="5">
                  <c:v>44812</c:v>
                </c:pt>
                <c:pt idx="6">
                  <c:v>44811</c:v>
                </c:pt>
                <c:pt idx="7">
                  <c:v>44810</c:v>
                </c:pt>
                <c:pt idx="8">
                  <c:v>44809</c:v>
                </c:pt>
                <c:pt idx="9">
                  <c:v>44806</c:v>
                </c:pt>
                <c:pt idx="10">
                  <c:v>44805</c:v>
                </c:pt>
                <c:pt idx="11">
                  <c:v>44804</c:v>
                </c:pt>
                <c:pt idx="12">
                  <c:v>44803</c:v>
                </c:pt>
                <c:pt idx="13">
                  <c:v>44802</c:v>
                </c:pt>
                <c:pt idx="14">
                  <c:v>44799</c:v>
                </c:pt>
                <c:pt idx="15">
                  <c:v>44798</c:v>
                </c:pt>
                <c:pt idx="16">
                  <c:v>44797</c:v>
                </c:pt>
                <c:pt idx="17">
                  <c:v>44796</c:v>
                </c:pt>
                <c:pt idx="18">
                  <c:v>44795</c:v>
                </c:pt>
                <c:pt idx="19">
                  <c:v>44792</c:v>
                </c:pt>
                <c:pt idx="20">
                  <c:v>44791</c:v>
                </c:pt>
                <c:pt idx="21">
                  <c:v>44790</c:v>
                </c:pt>
                <c:pt idx="22">
                  <c:v>44789</c:v>
                </c:pt>
                <c:pt idx="23">
                  <c:v>44788</c:v>
                </c:pt>
                <c:pt idx="24">
                  <c:v>44785</c:v>
                </c:pt>
                <c:pt idx="25">
                  <c:v>44784</c:v>
                </c:pt>
                <c:pt idx="26">
                  <c:v>44783</c:v>
                </c:pt>
                <c:pt idx="27">
                  <c:v>44782</c:v>
                </c:pt>
                <c:pt idx="28">
                  <c:v>44781</c:v>
                </c:pt>
                <c:pt idx="29">
                  <c:v>44778</c:v>
                </c:pt>
                <c:pt idx="30">
                  <c:v>44777</c:v>
                </c:pt>
                <c:pt idx="31">
                  <c:v>44776</c:v>
                </c:pt>
                <c:pt idx="32">
                  <c:v>44775</c:v>
                </c:pt>
                <c:pt idx="33">
                  <c:v>44774</c:v>
                </c:pt>
                <c:pt idx="34">
                  <c:v>44771</c:v>
                </c:pt>
                <c:pt idx="35">
                  <c:v>44770</c:v>
                </c:pt>
                <c:pt idx="36">
                  <c:v>44769</c:v>
                </c:pt>
                <c:pt idx="37">
                  <c:v>44768</c:v>
                </c:pt>
                <c:pt idx="38">
                  <c:v>44767</c:v>
                </c:pt>
                <c:pt idx="39">
                  <c:v>44764</c:v>
                </c:pt>
                <c:pt idx="40">
                  <c:v>44763</c:v>
                </c:pt>
                <c:pt idx="41">
                  <c:v>44762</c:v>
                </c:pt>
                <c:pt idx="42">
                  <c:v>44761</c:v>
                </c:pt>
                <c:pt idx="43">
                  <c:v>44760</c:v>
                </c:pt>
                <c:pt idx="44">
                  <c:v>44757</c:v>
                </c:pt>
                <c:pt idx="45">
                  <c:v>44756</c:v>
                </c:pt>
                <c:pt idx="46">
                  <c:v>44755</c:v>
                </c:pt>
                <c:pt idx="47">
                  <c:v>44754</c:v>
                </c:pt>
                <c:pt idx="48">
                  <c:v>44753</c:v>
                </c:pt>
                <c:pt idx="49">
                  <c:v>44750</c:v>
                </c:pt>
                <c:pt idx="50">
                  <c:v>44749</c:v>
                </c:pt>
                <c:pt idx="51">
                  <c:v>44748</c:v>
                </c:pt>
                <c:pt idx="52">
                  <c:v>44747</c:v>
                </c:pt>
                <c:pt idx="53">
                  <c:v>44746</c:v>
                </c:pt>
                <c:pt idx="54">
                  <c:v>44743</c:v>
                </c:pt>
                <c:pt idx="55">
                  <c:v>44742</c:v>
                </c:pt>
                <c:pt idx="56">
                  <c:v>44741</c:v>
                </c:pt>
                <c:pt idx="57">
                  <c:v>44740</c:v>
                </c:pt>
                <c:pt idx="58">
                  <c:v>44739</c:v>
                </c:pt>
                <c:pt idx="59">
                  <c:v>44736</c:v>
                </c:pt>
                <c:pt idx="60">
                  <c:v>44735</c:v>
                </c:pt>
                <c:pt idx="61">
                  <c:v>44734</c:v>
                </c:pt>
                <c:pt idx="62">
                  <c:v>44733</c:v>
                </c:pt>
                <c:pt idx="63">
                  <c:v>44732</c:v>
                </c:pt>
                <c:pt idx="64">
                  <c:v>44729</c:v>
                </c:pt>
                <c:pt idx="65">
                  <c:v>44728</c:v>
                </c:pt>
                <c:pt idx="66">
                  <c:v>44727</c:v>
                </c:pt>
                <c:pt idx="67">
                  <c:v>44726</c:v>
                </c:pt>
                <c:pt idx="68">
                  <c:v>44725</c:v>
                </c:pt>
                <c:pt idx="69">
                  <c:v>44722</c:v>
                </c:pt>
                <c:pt idx="70">
                  <c:v>44721</c:v>
                </c:pt>
                <c:pt idx="71">
                  <c:v>44720</c:v>
                </c:pt>
                <c:pt idx="72">
                  <c:v>44719</c:v>
                </c:pt>
                <c:pt idx="73">
                  <c:v>44718</c:v>
                </c:pt>
                <c:pt idx="74">
                  <c:v>44715</c:v>
                </c:pt>
                <c:pt idx="75">
                  <c:v>44714</c:v>
                </c:pt>
                <c:pt idx="76">
                  <c:v>44713</c:v>
                </c:pt>
                <c:pt idx="77">
                  <c:v>44712</c:v>
                </c:pt>
                <c:pt idx="78">
                  <c:v>44711</c:v>
                </c:pt>
                <c:pt idx="79">
                  <c:v>44708</c:v>
                </c:pt>
                <c:pt idx="80">
                  <c:v>44707</c:v>
                </c:pt>
                <c:pt idx="81">
                  <c:v>44706</c:v>
                </c:pt>
                <c:pt idx="82">
                  <c:v>44705</c:v>
                </c:pt>
                <c:pt idx="83">
                  <c:v>44704</c:v>
                </c:pt>
                <c:pt idx="84">
                  <c:v>44701</c:v>
                </c:pt>
                <c:pt idx="85">
                  <c:v>44700</c:v>
                </c:pt>
                <c:pt idx="86">
                  <c:v>44699</c:v>
                </c:pt>
                <c:pt idx="87">
                  <c:v>44698</c:v>
                </c:pt>
                <c:pt idx="88">
                  <c:v>44697</c:v>
                </c:pt>
                <c:pt idx="89">
                  <c:v>44694</c:v>
                </c:pt>
                <c:pt idx="90">
                  <c:v>44693</c:v>
                </c:pt>
                <c:pt idx="91">
                  <c:v>44692</c:v>
                </c:pt>
                <c:pt idx="92">
                  <c:v>44691</c:v>
                </c:pt>
                <c:pt idx="93">
                  <c:v>44690</c:v>
                </c:pt>
                <c:pt idx="94">
                  <c:v>44687</c:v>
                </c:pt>
                <c:pt idx="95">
                  <c:v>44686</c:v>
                </c:pt>
                <c:pt idx="96">
                  <c:v>44685</c:v>
                </c:pt>
                <c:pt idx="97">
                  <c:v>44684</c:v>
                </c:pt>
                <c:pt idx="98">
                  <c:v>44683</c:v>
                </c:pt>
                <c:pt idx="99">
                  <c:v>44680</c:v>
                </c:pt>
                <c:pt idx="100">
                  <c:v>44679</c:v>
                </c:pt>
                <c:pt idx="101">
                  <c:v>44678</c:v>
                </c:pt>
                <c:pt idx="102">
                  <c:v>44677</c:v>
                </c:pt>
                <c:pt idx="103">
                  <c:v>44676</c:v>
                </c:pt>
                <c:pt idx="104">
                  <c:v>44673</c:v>
                </c:pt>
                <c:pt idx="105">
                  <c:v>44672</c:v>
                </c:pt>
                <c:pt idx="106">
                  <c:v>44671</c:v>
                </c:pt>
                <c:pt idx="107">
                  <c:v>44670</c:v>
                </c:pt>
                <c:pt idx="108">
                  <c:v>44665</c:v>
                </c:pt>
                <c:pt idx="109">
                  <c:v>44664</c:v>
                </c:pt>
                <c:pt idx="110">
                  <c:v>44663</c:v>
                </c:pt>
                <c:pt idx="111">
                  <c:v>44662</c:v>
                </c:pt>
                <c:pt idx="112">
                  <c:v>44659</c:v>
                </c:pt>
                <c:pt idx="113">
                  <c:v>44658</c:v>
                </c:pt>
                <c:pt idx="114">
                  <c:v>44657</c:v>
                </c:pt>
                <c:pt idx="115">
                  <c:v>44656</c:v>
                </c:pt>
                <c:pt idx="116">
                  <c:v>44655</c:v>
                </c:pt>
                <c:pt idx="117">
                  <c:v>44652</c:v>
                </c:pt>
                <c:pt idx="118">
                  <c:v>44651</c:v>
                </c:pt>
                <c:pt idx="119">
                  <c:v>44650</c:v>
                </c:pt>
                <c:pt idx="120">
                  <c:v>44649</c:v>
                </c:pt>
                <c:pt idx="121">
                  <c:v>44648</c:v>
                </c:pt>
                <c:pt idx="122">
                  <c:v>44645</c:v>
                </c:pt>
                <c:pt idx="123">
                  <c:v>44644</c:v>
                </c:pt>
                <c:pt idx="124">
                  <c:v>44643</c:v>
                </c:pt>
                <c:pt idx="125">
                  <c:v>44642</c:v>
                </c:pt>
                <c:pt idx="126">
                  <c:v>44641</c:v>
                </c:pt>
                <c:pt idx="127">
                  <c:v>44638</c:v>
                </c:pt>
                <c:pt idx="128">
                  <c:v>44637</c:v>
                </c:pt>
                <c:pt idx="129">
                  <c:v>44636</c:v>
                </c:pt>
                <c:pt idx="130">
                  <c:v>44635</c:v>
                </c:pt>
                <c:pt idx="131">
                  <c:v>44634</c:v>
                </c:pt>
                <c:pt idx="132">
                  <c:v>44631</c:v>
                </c:pt>
                <c:pt idx="133">
                  <c:v>44630</c:v>
                </c:pt>
                <c:pt idx="134">
                  <c:v>44629</c:v>
                </c:pt>
                <c:pt idx="135">
                  <c:v>44628</c:v>
                </c:pt>
                <c:pt idx="136">
                  <c:v>44627</c:v>
                </c:pt>
                <c:pt idx="137">
                  <c:v>44624</c:v>
                </c:pt>
                <c:pt idx="138">
                  <c:v>44623</c:v>
                </c:pt>
                <c:pt idx="139">
                  <c:v>44622</c:v>
                </c:pt>
                <c:pt idx="140">
                  <c:v>44621</c:v>
                </c:pt>
                <c:pt idx="141">
                  <c:v>44620</c:v>
                </c:pt>
                <c:pt idx="142">
                  <c:v>44617</c:v>
                </c:pt>
                <c:pt idx="143">
                  <c:v>44616</c:v>
                </c:pt>
                <c:pt idx="144">
                  <c:v>44615</c:v>
                </c:pt>
                <c:pt idx="145">
                  <c:v>44614</c:v>
                </c:pt>
                <c:pt idx="146">
                  <c:v>44613</c:v>
                </c:pt>
                <c:pt idx="147">
                  <c:v>44610</c:v>
                </c:pt>
                <c:pt idx="148">
                  <c:v>44609</c:v>
                </c:pt>
                <c:pt idx="149">
                  <c:v>44608</c:v>
                </c:pt>
                <c:pt idx="150">
                  <c:v>44607</c:v>
                </c:pt>
                <c:pt idx="151">
                  <c:v>44606</c:v>
                </c:pt>
                <c:pt idx="152">
                  <c:v>44603</c:v>
                </c:pt>
                <c:pt idx="153">
                  <c:v>44602</c:v>
                </c:pt>
                <c:pt idx="154">
                  <c:v>44601</c:v>
                </c:pt>
                <c:pt idx="155">
                  <c:v>44600</c:v>
                </c:pt>
                <c:pt idx="156">
                  <c:v>44599</c:v>
                </c:pt>
                <c:pt idx="157">
                  <c:v>44596</c:v>
                </c:pt>
                <c:pt idx="158">
                  <c:v>44595</c:v>
                </c:pt>
                <c:pt idx="159">
                  <c:v>44594</c:v>
                </c:pt>
                <c:pt idx="160">
                  <c:v>44593</c:v>
                </c:pt>
                <c:pt idx="161">
                  <c:v>44592</c:v>
                </c:pt>
                <c:pt idx="162">
                  <c:v>44589</c:v>
                </c:pt>
                <c:pt idx="163">
                  <c:v>44588</c:v>
                </c:pt>
                <c:pt idx="164">
                  <c:v>44587</c:v>
                </c:pt>
                <c:pt idx="165">
                  <c:v>44586</c:v>
                </c:pt>
                <c:pt idx="166">
                  <c:v>44585</c:v>
                </c:pt>
                <c:pt idx="167">
                  <c:v>44582</c:v>
                </c:pt>
                <c:pt idx="168">
                  <c:v>44581</c:v>
                </c:pt>
                <c:pt idx="169">
                  <c:v>44580</c:v>
                </c:pt>
                <c:pt idx="170">
                  <c:v>44579</c:v>
                </c:pt>
                <c:pt idx="171">
                  <c:v>44578</c:v>
                </c:pt>
                <c:pt idx="172">
                  <c:v>44575</c:v>
                </c:pt>
                <c:pt idx="173">
                  <c:v>44574</c:v>
                </c:pt>
                <c:pt idx="174">
                  <c:v>44573</c:v>
                </c:pt>
                <c:pt idx="175">
                  <c:v>44572</c:v>
                </c:pt>
                <c:pt idx="176">
                  <c:v>44571</c:v>
                </c:pt>
                <c:pt idx="177">
                  <c:v>44568</c:v>
                </c:pt>
                <c:pt idx="178">
                  <c:v>44567</c:v>
                </c:pt>
                <c:pt idx="179">
                  <c:v>44566</c:v>
                </c:pt>
                <c:pt idx="180">
                  <c:v>44565</c:v>
                </c:pt>
                <c:pt idx="181">
                  <c:v>44564</c:v>
                </c:pt>
                <c:pt idx="182">
                  <c:v>44561</c:v>
                </c:pt>
                <c:pt idx="183">
                  <c:v>44560</c:v>
                </c:pt>
                <c:pt idx="184">
                  <c:v>44559</c:v>
                </c:pt>
                <c:pt idx="185">
                  <c:v>44558</c:v>
                </c:pt>
                <c:pt idx="186">
                  <c:v>44557</c:v>
                </c:pt>
                <c:pt idx="187">
                  <c:v>44554</c:v>
                </c:pt>
                <c:pt idx="188">
                  <c:v>44553</c:v>
                </c:pt>
                <c:pt idx="189">
                  <c:v>44552</c:v>
                </c:pt>
                <c:pt idx="190">
                  <c:v>44551</c:v>
                </c:pt>
                <c:pt idx="191">
                  <c:v>44550</c:v>
                </c:pt>
                <c:pt idx="192">
                  <c:v>44547</c:v>
                </c:pt>
                <c:pt idx="193">
                  <c:v>44546</c:v>
                </c:pt>
                <c:pt idx="194">
                  <c:v>44545</c:v>
                </c:pt>
                <c:pt idx="195">
                  <c:v>44544</c:v>
                </c:pt>
                <c:pt idx="196">
                  <c:v>44543</c:v>
                </c:pt>
                <c:pt idx="197">
                  <c:v>44540</c:v>
                </c:pt>
                <c:pt idx="198">
                  <c:v>44539</c:v>
                </c:pt>
                <c:pt idx="199">
                  <c:v>44538</c:v>
                </c:pt>
                <c:pt idx="200">
                  <c:v>44537</c:v>
                </c:pt>
                <c:pt idx="201">
                  <c:v>44536</c:v>
                </c:pt>
                <c:pt idx="202">
                  <c:v>44533</c:v>
                </c:pt>
                <c:pt idx="203">
                  <c:v>44532</c:v>
                </c:pt>
                <c:pt idx="204">
                  <c:v>44531</c:v>
                </c:pt>
                <c:pt idx="205">
                  <c:v>44530</c:v>
                </c:pt>
                <c:pt idx="206">
                  <c:v>44529</c:v>
                </c:pt>
                <c:pt idx="207">
                  <c:v>44526</c:v>
                </c:pt>
                <c:pt idx="208">
                  <c:v>44525</c:v>
                </c:pt>
                <c:pt idx="209">
                  <c:v>44524</c:v>
                </c:pt>
                <c:pt idx="210">
                  <c:v>44523</c:v>
                </c:pt>
                <c:pt idx="211">
                  <c:v>44522</c:v>
                </c:pt>
                <c:pt idx="212">
                  <c:v>44519</c:v>
                </c:pt>
                <c:pt idx="213">
                  <c:v>44518</c:v>
                </c:pt>
                <c:pt idx="214">
                  <c:v>44517</c:v>
                </c:pt>
                <c:pt idx="215">
                  <c:v>44516</c:v>
                </c:pt>
                <c:pt idx="216">
                  <c:v>44515</c:v>
                </c:pt>
                <c:pt idx="217">
                  <c:v>44512</c:v>
                </c:pt>
                <c:pt idx="218">
                  <c:v>44511</c:v>
                </c:pt>
                <c:pt idx="219">
                  <c:v>44510</c:v>
                </c:pt>
                <c:pt idx="220">
                  <c:v>44509</c:v>
                </c:pt>
                <c:pt idx="221">
                  <c:v>44508</c:v>
                </c:pt>
                <c:pt idx="222">
                  <c:v>44505</c:v>
                </c:pt>
                <c:pt idx="223">
                  <c:v>44504</c:v>
                </c:pt>
                <c:pt idx="224">
                  <c:v>44503</c:v>
                </c:pt>
                <c:pt idx="225">
                  <c:v>44502</c:v>
                </c:pt>
                <c:pt idx="226">
                  <c:v>44501</c:v>
                </c:pt>
                <c:pt idx="227">
                  <c:v>44498</c:v>
                </c:pt>
                <c:pt idx="228">
                  <c:v>44497</c:v>
                </c:pt>
                <c:pt idx="229">
                  <c:v>44496</c:v>
                </c:pt>
                <c:pt idx="230">
                  <c:v>44495</c:v>
                </c:pt>
                <c:pt idx="231">
                  <c:v>44494</c:v>
                </c:pt>
                <c:pt idx="232">
                  <c:v>44491</c:v>
                </c:pt>
                <c:pt idx="233">
                  <c:v>44490</c:v>
                </c:pt>
                <c:pt idx="234">
                  <c:v>44489</c:v>
                </c:pt>
                <c:pt idx="235">
                  <c:v>44488</c:v>
                </c:pt>
                <c:pt idx="236">
                  <c:v>44487</c:v>
                </c:pt>
                <c:pt idx="237">
                  <c:v>44484</c:v>
                </c:pt>
                <c:pt idx="238">
                  <c:v>44483</c:v>
                </c:pt>
                <c:pt idx="239">
                  <c:v>44482</c:v>
                </c:pt>
                <c:pt idx="240">
                  <c:v>44481</c:v>
                </c:pt>
                <c:pt idx="241">
                  <c:v>44480</c:v>
                </c:pt>
                <c:pt idx="242">
                  <c:v>44477</c:v>
                </c:pt>
                <c:pt idx="243">
                  <c:v>44476</c:v>
                </c:pt>
                <c:pt idx="244">
                  <c:v>44475</c:v>
                </c:pt>
                <c:pt idx="245">
                  <c:v>44474</c:v>
                </c:pt>
                <c:pt idx="246">
                  <c:v>44473</c:v>
                </c:pt>
                <c:pt idx="247">
                  <c:v>44470</c:v>
                </c:pt>
                <c:pt idx="248">
                  <c:v>44469</c:v>
                </c:pt>
                <c:pt idx="249">
                  <c:v>44468</c:v>
                </c:pt>
                <c:pt idx="250">
                  <c:v>44467</c:v>
                </c:pt>
                <c:pt idx="251">
                  <c:v>44466</c:v>
                </c:pt>
                <c:pt idx="252">
                  <c:v>44463</c:v>
                </c:pt>
                <c:pt idx="253">
                  <c:v>44462</c:v>
                </c:pt>
                <c:pt idx="254">
                  <c:v>44461</c:v>
                </c:pt>
                <c:pt idx="255">
                  <c:v>44460</c:v>
                </c:pt>
                <c:pt idx="256">
                  <c:v>44459</c:v>
                </c:pt>
                <c:pt idx="257">
                  <c:v>44456</c:v>
                </c:pt>
                <c:pt idx="258">
                  <c:v>44455</c:v>
                </c:pt>
                <c:pt idx="259">
                  <c:v>44454</c:v>
                </c:pt>
                <c:pt idx="260">
                  <c:v>44453</c:v>
                </c:pt>
                <c:pt idx="261">
                  <c:v>44452</c:v>
                </c:pt>
                <c:pt idx="262">
                  <c:v>44449</c:v>
                </c:pt>
                <c:pt idx="263">
                  <c:v>44448</c:v>
                </c:pt>
                <c:pt idx="264">
                  <c:v>44447</c:v>
                </c:pt>
                <c:pt idx="265">
                  <c:v>44446</c:v>
                </c:pt>
                <c:pt idx="266">
                  <c:v>44445</c:v>
                </c:pt>
                <c:pt idx="267">
                  <c:v>44442</c:v>
                </c:pt>
                <c:pt idx="268">
                  <c:v>44441</c:v>
                </c:pt>
                <c:pt idx="269">
                  <c:v>44440</c:v>
                </c:pt>
                <c:pt idx="270">
                  <c:v>44439</c:v>
                </c:pt>
                <c:pt idx="271">
                  <c:v>44438</c:v>
                </c:pt>
                <c:pt idx="272">
                  <c:v>44435</c:v>
                </c:pt>
                <c:pt idx="273">
                  <c:v>44434</c:v>
                </c:pt>
                <c:pt idx="274">
                  <c:v>44433</c:v>
                </c:pt>
                <c:pt idx="275">
                  <c:v>44432</c:v>
                </c:pt>
                <c:pt idx="276">
                  <c:v>44431</c:v>
                </c:pt>
                <c:pt idx="277">
                  <c:v>44428</c:v>
                </c:pt>
                <c:pt idx="278">
                  <c:v>44427</c:v>
                </c:pt>
                <c:pt idx="279">
                  <c:v>44426</c:v>
                </c:pt>
                <c:pt idx="280">
                  <c:v>44425</c:v>
                </c:pt>
                <c:pt idx="281">
                  <c:v>44424</c:v>
                </c:pt>
                <c:pt idx="282">
                  <c:v>44421</c:v>
                </c:pt>
                <c:pt idx="283">
                  <c:v>44420</c:v>
                </c:pt>
                <c:pt idx="284">
                  <c:v>44419</c:v>
                </c:pt>
                <c:pt idx="285">
                  <c:v>44418</c:v>
                </c:pt>
                <c:pt idx="286">
                  <c:v>44417</c:v>
                </c:pt>
                <c:pt idx="287">
                  <c:v>44414</c:v>
                </c:pt>
                <c:pt idx="288">
                  <c:v>44413</c:v>
                </c:pt>
                <c:pt idx="289">
                  <c:v>44412</c:v>
                </c:pt>
                <c:pt idx="290">
                  <c:v>44411</c:v>
                </c:pt>
                <c:pt idx="291">
                  <c:v>44410</c:v>
                </c:pt>
                <c:pt idx="292">
                  <c:v>44407</c:v>
                </c:pt>
                <c:pt idx="293">
                  <c:v>44406</c:v>
                </c:pt>
                <c:pt idx="294">
                  <c:v>44405</c:v>
                </c:pt>
                <c:pt idx="295">
                  <c:v>44404</c:v>
                </c:pt>
                <c:pt idx="296">
                  <c:v>44403</c:v>
                </c:pt>
                <c:pt idx="297">
                  <c:v>44400</c:v>
                </c:pt>
                <c:pt idx="298">
                  <c:v>44399</c:v>
                </c:pt>
                <c:pt idx="299">
                  <c:v>44398</c:v>
                </c:pt>
                <c:pt idx="300">
                  <c:v>44397</c:v>
                </c:pt>
                <c:pt idx="301">
                  <c:v>44396</c:v>
                </c:pt>
                <c:pt idx="302">
                  <c:v>44393</c:v>
                </c:pt>
                <c:pt idx="303">
                  <c:v>44392</c:v>
                </c:pt>
                <c:pt idx="304">
                  <c:v>44391</c:v>
                </c:pt>
                <c:pt idx="305">
                  <c:v>44390</c:v>
                </c:pt>
                <c:pt idx="306">
                  <c:v>44389</c:v>
                </c:pt>
                <c:pt idx="307">
                  <c:v>44386</c:v>
                </c:pt>
                <c:pt idx="308">
                  <c:v>44385</c:v>
                </c:pt>
                <c:pt idx="309">
                  <c:v>44384</c:v>
                </c:pt>
                <c:pt idx="310">
                  <c:v>44383</c:v>
                </c:pt>
                <c:pt idx="311">
                  <c:v>44382</c:v>
                </c:pt>
                <c:pt idx="312">
                  <c:v>44379</c:v>
                </c:pt>
                <c:pt idx="313">
                  <c:v>44378</c:v>
                </c:pt>
                <c:pt idx="314">
                  <c:v>44377</c:v>
                </c:pt>
                <c:pt idx="315">
                  <c:v>44376</c:v>
                </c:pt>
                <c:pt idx="316">
                  <c:v>44375</c:v>
                </c:pt>
                <c:pt idx="317">
                  <c:v>44372</c:v>
                </c:pt>
                <c:pt idx="318">
                  <c:v>44371</c:v>
                </c:pt>
                <c:pt idx="319">
                  <c:v>44370</c:v>
                </c:pt>
                <c:pt idx="320">
                  <c:v>44369</c:v>
                </c:pt>
                <c:pt idx="321">
                  <c:v>44368</c:v>
                </c:pt>
                <c:pt idx="322">
                  <c:v>44365</c:v>
                </c:pt>
                <c:pt idx="323">
                  <c:v>44364</c:v>
                </c:pt>
                <c:pt idx="324">
                  <c:v>44363</c:v>
                </c:pt>
                <c:pt idx="325">
                  <c:v>44362</c:v>
                </c:pt>
                <c:pt idx="326">
                  <c:v>44361</c:v>
                </c:pt>
                <c:pt idx="327">
                  <c:v>44358</c:v>
                </c:pt>
                <c:pt idx="328">
                  <c:v>44357</c:v>
                </c:pt>
                <c:pt idx="329">
                  <c:v>44356</c:v>
                </c:pt>
                <c:pt idx="330">
                  <c:v>44355</c:v>
                </c:pt>
                <c:pt idx="331">
                  <c:v>44354</c:v>
                </c:pt>
                <c:pt idx="332">
                  <c:v>44351</c:v>
                </c:pt>
                <c:pt idx="333">
                  <c:v>44350</c:v>
                </c:pt>
                <c:pt idx="334">
                  <c:v>44349</c:v>
                </c:pt>
                <c:pt idx="335">
                  <c:v>44348</c:v>
                </c:pt>
                <c:pt idx="336">
                  <c:v>44347</c:v>
                </c:pt>
                <c:pt idx="337">
                  <c:v>44344</c:v>
                </c:pt>
                <c:pt idx="338">
                  <c:v>44343</c:v>
                </c:pt>
                <c:pt idx="339">
                  <c:v>44342</c:v>
                </c:pt>
                <c:pt idx="340">
                  <c:v>44341</c:v>
                </c:pt>
                <c:pt idx="341">
                  <c:v>44340</c:v>
                </c:pt>
                <c:pt idx="342">
                  <c:v>44337</c:v>
                </c:pt>
                <c:pt idx="343">
                  <c:v>44336</c:v>
                </c:pt>
                <c:pt idx="344">
                  <c:v>44335</c:v>
                </c:pt>
                <c:pt idx="345">
                  <c:v>44334</c:v>
                </c:pt>
                <c:pt idx="346">
                  <c:v>44333</c:v>
                </c:pt>
                <c:pt idx="347">
                  <c:v>44330</c:v>
                </c:pt>
                <c:pt idx="348">
                  <c:v>44329</c:v>
                </c:pt>
                <c:pt idx="349">
                  <c:v>44328</c:v>
                </c:pt>
                <c:pt idx="350">
                  <c:v>44327</c:v>
                </c:pt>
                <c:pt idx="351">
                  <c:v>44326</c:v>
                </c:pt>
                <c:pt idx="352">
                  <c:v>44323</c:v>
                </c:pt>
                <c:pt idx="353">
                  <c:v>44322</c:v>
                </c:pt>
                <c:pt idx="354">
                  <c:v>44321</c:v>
                </c:pt>
                <c:pt idx="355">
                  <c:v>44320</c:v>
                </c:pt>
                <c:pt idx="356">
                  <c:v>44319</c:v>
                </c:pt>
                <c:pt idx="357">
                  <c:v>44316</c:v>
                </c:pt>
                <c:pt idx="358">
                  <c:v>44315</c:v>
                </c:pt>
                <c:pt idx="359">
                  <c:v>44314</c:v>
                </c:pt>
                <c:pt idx="360">
                  <c:v>44313</c:v>
                </c:pt>
                <c:pt idx="361">
                  <c:v>44312</c:v>
                </c:pt>
                <c:pt idx="362">
                  <c:v>44309</c:v>
                </c:pt>
                <c:pt idx="363">
                  <c:v>44308</c:v>
                </c:pt>
                <c:pt idx="364">
                  <c:v>44307</c:v>
                </c:pt>
                <c:pt idx="365">
                  <c:v>44306</c:v>
                </c:pt>
                <c:pt idx="366">
                  <c:v>44305</c:v>
                </c:pt>
                <c:pt idx="367">
                  <c:v>44302</c:v>
                </c:pt>
                <c:pt idx="368">
                  <c:v>44301</c:v>
                </c:pt>
                <c:pt idx="369">
                  <c:v>44300</c:v>
                </c:pt>
                <c:pt idx="370">
                  <c:v>44299</c:v>
                </c:pt>
                <c:pt idx="371">
                  <c:v>44298</c:v>
                </c:pt>
                <c:pt idx="372">
                  <c:v>44295</c:v>
                </c:pt>
                <c:pt idx="373">
                  <c:v>44294</c:v>
                </c:pt>
                <c:pt idx="374">
                  <c:v>44293</c:v>
                </c:pt>
                <c:pt idx="375">
                  <c:v>44292</c:v>
                </c:pt>
                <c:pt idx="376">
                  <c:v>44287</c:v>
                </c:pt>
                <c:pt idx="377">
                  <c:v>44286</c:v>
                </c:pt>
                <c:pt idx="378">
                  <c:v>44285</c:v>
                </c:pt>
                <c:pt idx="379">
                  <c:v>44284</c:v>
                </c:pt>
                <c:pt idx="380">
                  <c:v>44281</c:v>
                </c:pt>
                <c:pt idx="381">
                  <c:v>44280</c:v>
                </c:pt>
                <c:pt idx="382">
                  <c:v>44279</c:v>
                </c:pt>
                <c:pt idx="383">
                  <c:v>44278</c:v>
                </c:pt>
                <c:pt idx="384">
                  <c:v>44277</c:v>
                </c:pt>
                <c:pt idx="385">
                  <c:v>44274</c:v>
                </c:pt>
                <c:pt idx="386">
                  <c:v>44273</c:v>
                </c:pt>
                <c:pt idx="387">
                  <c:v>44272</c:v>
                </c:pt>
                <c:pt idx="388">
                  <c:v>44271</c:v>
                </c:pt>
                <c:pt idx="389">
                  <c:v>44270</c:v>
                </c:pt>
                <c:pt idx="390">
                  <c:v>44267</c:v>
                </c:pt>
                <c:pt idx="391">
                  <c:v>44266</c:v>
                </c:pt>
                <c:pt idx="392">
                  <c:v>44265</c:v>
                </c:pt>
                <c:pt idx="393">
                  <c:v>44264</c:v>
                </c:pt>
                <c:pt idx="394">
                  <c:v>44263</c:v>
                </c:pt>
                <c:pt idx="395">
                  <c:v>44260</c:v>
                </c:pt>
                <c:pt idx="396">
                  <c:v>44259</c:v>
                </c:pt>
                <c:pt idx="397">
                  <c:v>44258</c:v>
                </c:pt>
                <c:pt idx="398">
                  <c:v>44257</c:v>
                </c:pt>
                <c:pt idx="399">
                  <c:v>44256</c:v>
                </c:pt>
                <c:pt idx="400">
                  <c:v>44253</c:v>
                </c:pt>
                <c:pt idx="401">
                  <c:v>44252</c:v>
                </c:pt>
                <c:pt idx="402">
                  <c:v>44251</c:v>
                </c:pt>
                <c:pt idx="403">
                  <c:v>44250</c:v>
                </c:pt>
                <c:pt idx="404">
                  <c:v>44249</c:v>
                </c:pt>
                <c:pt idx="405">
                  <c:v>44246</c:v>
                </c:pt>
                <c:pt idx="406">
                  <c:v>44245</c:v>
                </c:pt>
                <c:pt idx="407">
                  <c:v>44244</c:v>
                </c:pt>
                <c:pt idx="408">
                  <c:v>44243</c:v>
                </c:pt>
                <c:pt idx="409">
                  <c:v>44242</c:v>
                </c:pt>
                <c:pt idx="410">
                  <c:v>44239</c:v>
                </c:pt>
                <c:pt idx="411">
                  <c:v>44238</c:v>
                </c:pt>
                <c:pt idx="412">
                  <c:v>44237</c:v>
                </c:pt>
                <c:pt idx="413">
                  <c:v>44236</c:v>
                </c:pt>
                <c:pt idx="414">
                  <c:v>44235</c:v>
                </c:pt>
                <c:pt idx="415">
                  <c:v>44232</c:v>
                </c:pt>
                <c:pt idx="416">
                  <c:v>44231</c:v>
                </c:pt>
                <c:pt idx="417">
                  <c:v>44230</c:v>
                </c:pt>
                <c:pt idx="418">
                  <c:v>44229</c:v>
                </c:pt>
                <c:pt idx="419">
                  <c:v>44228</c:v>
                </c:pt>
                <c:pt idx="420">
                  <c:v>44225</c:v>
                </c:pt>
                <c:pt idx="421">
                  <c:v>44224</c:v>
                </c:pt>
                <c:pt idx="422">
                  <c:v>44223</c:v>
                </c:pt>
                <c:pt idx="423">
                  <c:v>44222</c:v>
                </c:pt>
                <c:pt idx="424">
                  <c:v>44221</c:v>
                </c:pt>
                <c:pt idx="425">
                  <c:v>44218</c:v>
                </c:pt>
                <c:pt idx="426">
                  <c:v>44217</c:v>
                </c:pt>
                <c:pt idx="427">
                  <c:v>44216</c:v>
                </c:pt>
                <c:pt idx="428">
                  <c:v>44215</c:v>
                </c:pt>
                <c:pt idx="429">
                  <c:v>44214</c:v>
                </c:pt>
                <c:pt idx="430">
                  <c:v>44211</c:v>
                </c:pt>
                <c:pt idx="431">
                  <c:v>44210</c:v>
                </c:pt>
                <c:pt idx="432">
                  <c:v>44209</c:v>
                </c:pt>
                <c:pt idx="433">
                  <c:v>44208</c:v>
                </c:pt>
                <c:pt idx="434">
                  <c:v>44207</c:v>
                </c:pt>
                <c:pt idx="435">
                  <c:v>44204</c:v>
                </c:pt>
                <c:pt idx="436">
                  <c:v>44203</c:v>
                </c:pt>
                <c:pt idx="437">
                  <c:v>44202</c:v>
                </c:pt>
                <c:pt idx="438">
                  <c:v>44201</c:v>
                </c:pt>
                <c:pt idx="439">
                  <c:v>44200</c:v>
                </c:pt>
                <c:pt idx="440">
                  <c:v>44196</c:v>
                </c:pt>
                <c:pt idx="441">
                  <c:v>44195</c:v>
                </c:pt>
                <c:pt idx="442">
                  <c:v>44194</c:v>
                </c:pt>
                <c:pt idx="443">
                  <c:v>44193</c:v>
                </c:pt>
                <c:pt idx="444">
                  <c:v>44189</c:v>
                </c:pt>
                <c:pt idx="445">
                  <c:v>44188</c:v>
                </c:pt>
                <c:pt idx="446">
                  <c:v>44187</c:v>
                </c:pt>
                <c:pt idx="447">
                  <c:v>44186</c:v>
                </c:pt>
                <c:pt idx="448">
                  <c:v>44183</c:v>
                </c:pt>
                <c:pt idx="449">
                  <c:v>44182</c:v>
                </c:pt>
                <c:pt idx="450">
                  <c:v>44181</c:v>
                </c:pt>
                <c:pt idx="451">
                  <c:v>44180</c:v>
                </c:pt>
                <c:pt idx="452">
                  <c:v>44179</c:v>
                </c:pt>
                <c:pt idx="453">
                  <c:v>44176</c:v>
                </c:pt>
                <c:pt idx="454">
                  <c:v>44175</c:v>
                </c:pt>
                <c:pt idx="455">
                  <c:v>44174</c:v>
                </c:pt>
                <c:pt idx="456">
                  <c:v>44173</c:v>
                </c:pt>
                <c:pt idx="457">
                  <c:v>44172</c:v>
                </c:pt>
                <c:pt idx="458">
                  <c:v>44169</c:v>
                </c:pt>
                <c:pt idx="459">
                  <c:v>44168</c:v>
                </c:pt>
                <c:pt idx="460">
                  <c:v>44167</c:v>
                </c:pt>
                <c:pt idx="461">
                  <c:v>44166</c:v>
                </c:pt>
                <c:pt idx="462">
                  <c:v>44165</c:v>
                </c:pt>
                <c:pt idx="463">
                  <c:v>44162</c:v>
                </c:pt>
                <c:pt idx="464">
                  <c:v>44161</c:v>
                </c:pt>
                <c:pt idx="465">
                  <c:v>44160</c:v>
                </c:pt>
                <c:pt idx="466">
                  <c:v>44159</c:v>
                </c:pt>
                <c:pt idx="467">
                  <c:v>44158</c:v>
                </c:pt>
                <c:pt idx="468">
                  <c:v>44155</c:v>
                </c:pt>
                <c:pt idx="469">
                  <c:v>44154</c:v>
                </c:pt>
                <c:pt idx="470">
                  <c:v>44153</c:v>
                </c:pt>
                <c:pt idx="471">
                  <c:v>44152</c:v>
                </c:pt>
                <c:pt idx="472">
                  <c:v>44151</c:v>
                </c:pt>
                <c:pt idx="473">
                  <c:v>44148</c:v>
                </c:pt>
                <c:pt idx="474">
                  <c:v>44147</c:v>
                </c:pt>
                <c:pt idx="475">
                  <c:v>44146</c:v>
                </c:pt>
                <c:pt idx="476">
                  <c:v>44145</c:v>
                </c:pt>
                <c:pt idx="477">
                  <c:v>44144</c:v>
                </c:pt>
                <c:pt idx="478">
                  <c:v>44141</c:v>
                </c:pt>
                <c:pt idx="479">
                  <c:v>44140</c:v>
                </c:pt>
                <c:pt idx="480">
                  <c:v>44139</c:v>
                </c:pt>
                <c:pt idx="481">
                  <c:v>44138</c:v>
                </c:pt>
                <c:pt idx="482">
                  <c:v>44137</c:v>
                </c:pt>
                <c:pt idx="483">
                  <c:v>44134</c:v>
                </c:pt>
                <c:pt idx="484">
                  <c:v>44133</c:v>
                </c:pt>
                <c:pt idx="485">
                  <c:v>44132</c:v>
                </c:pt>
                <c:pt idx="486">
                  <c:v>44131</c:v>
                </c:pt>
                <c:pt idx="487">
                  <c:v>44130</c:v>
                </c:pt>
                <c:pt idx="488">
                  <c:v>44127</c:v>
                </c:pt>
                <c:pt idx="489">
                  <c:v>44126</c:v>
                </c:pt>
                <c:pt idx="490">
                  <c:v>44125</c:v>
                </c:pt>
                <c:pt idx="491">
                  <c:v>44124</c:v>
                </c:pt>
                <c:pt idx="492">
                  <c:v>44123</c:v>
                </c:pt>
                <c:pt idx="493">
                  <c:v>44120</c:v>
                </c:pt>
                <c:pt idx="494">
                  <c:v>44119</c:v>
                </c:pt>
                <c:pt idx="495">
                  <c:v>44118</c:v>
                </c:pt>
                <c:pt idx="496">
                  <c:v>44117</c:v>
                </c:pt>
                <c:pt idx="497">
                  <c:v>44116</c:v>
                </c:pt>
                <c:pt idx="498">
                  <c:v>44113</c:v>
                </c:pt>
                <c:pt idx="499">
                  <c:v>44112</c:v>
                </c:pt>
                <c:pt idx="500">
                  <c:v>44111</c:v>
                </c:pt>
                <c:pt idx="501">
                  <c:v>44110</c:v>
                </c:pt>
                <c:pt idx="502">
                  <c:v>44109</c:v>
                </c:pt>
                <c:pt idx="503">
                  <c:v>44106</c:v>
                </c:pt>
                <c:pt idx="504">
                  <c:v>44105</c:v>
                </c:pt>
                <c:pt idx="505">
                  <c:v>44104</c:v>
                </c:pt>
                <c:pt idx="506">
                  <c:v>44103</c:v>
                </c:pt>
                <c:pt idx="507">
                  <c:v>44102</c:v>
                </c:pt>
                <c:pt idx="508">
                  <c:v>44099</c:v>
                </c:pt>
                <c:pt idx="509">
                  <c:v>44098</c:v>
                </c:pt>
                <c:pt idx="510">
                  <c:v>44097</c:v>
                </c:pt>
                <c:pt idx="511">
                  <c:v>44096</c:v>
                </c:pt>
                <c:pt idx="512">
                  <c:v>44095</c:v>
                </c:pt>
                <c:pt idx="513">
                  <c:v>44092</c:v>
                </c:pt>
                <c:pt idx="514">
                  <c:v>44091</c:v>
                </c:pt>
                <c:pt idx="515">
                  <c:v>44090</c:v>
                </c:pt>
                <c:pt idx="516">
                  <c:v>44089</c:v>
                </c:pt>
                <c:pt idx="517">
                  <c:v>44088</c:v>
                </c:pt>
                <c:pt idx="518">
                  <c:v>44085</c:v>
                </c:pt>
                <c:pt idx="519">
                  <c:v>44084</c:v>
                </c:pt>
                <c:pt idx="520">
                  <c:v>44083</c:v>
                </c:pt>
                <c:pt idx="521">
                  <c:v>44082</c:v>
                </c:pt>
                <c:pt idx="522">
                  <c:v>44081</c:v>
                </c:pt>
                <c:pt idx="523">
                  <c:v>44078</c:v>
                </c:pt>
                <c:pt idx="524">
                  <c:v>44077</c:v>
                </c:pt>
                <c:pt idx="525">
                  <c:v>44076</c:v>
                </c:pt>
                <c:pt idx="526">
                  <c:v>44075</c:v>
                </c:pt>
                <c:pt idx="527">
                  <c:v>44074</c:v>
                </c:pt>
                <c:pt idx="528">
                  <c:v>44071</c:v>
                </c:pt>
                <c:pt idx="529">
                  <c:v>44070</c:v>
                </c:pt>
                <c:pt idx="530">
                  <c:v>44069</c:v>
                </c:pt>
                <c:pt idx="531">
                  <c:v>44068</c:v>
                </c:pt>
                <c:pt idx="532">
                  <c:v>44067</c:v>
                </c:pt>
                <c:pt idx="533">
                  <c:v>44064</c:v>
                </c:pt>
                <c:pt idx="534">
                  <c:v>44063</c:v>
                </c:pt>
                <c:pt idx="535">
                  <c:v>44062</c:v>
                </c:pt>
                <c:pt idx="536">
                  <c:v>44061</c:v>
                </c:pt>
                <c:pt idx="537">
                  <c:v>44060</c:v>
                </c:pt>
                <c:pt idx="538">
                  <c:v>44057</c:v>
                </c:pt>
                <c:pt idx="539">
                  <c:v>44056</c:v>
                </c:pt>
                <c:pt idx="540">
                  <c:v>44055</c:v>
                </c:pt>
                <c:pt idx="541">
                  <c:v>44054</c:v>
                </c:pt>
                <c:pt idx="542">
                  <c:v>44053</c:v>
                </c:pt>
                <c:pt idx="543">
                  <c:v>44050</c:v>
                </c:pt>
                <c:pt idx="544">
                  <c:v>44049</c:v>
                </c:pt>
                <c:pt idx="545">
                  <c:v>44048</c:v>
                </c:pt>
                <c:pt idx="546">
                  <c:v>44047</c:v>
                </c:pt>
                <c:pt idx="547">
                  <c:v>44046</c:v>
                </c:pt>
                <c:pt idx="548">
                  <c:v>44043</c:v>
                </c:pt>
                <c:pt idx="549">
                  <c:v>44042</c:v>
                </c:pt>
                <c:pt idx="550">
                  <c:v>44041</c:v>
                </c:pt>
                <c:pt idx="551">
                  <c:v>44040</c:v>
                </c:pt>
                <c:pt idx="552">
                  <c:v>44039</c:v>
                </c:pt>
                <c:pt idx="553">
                  <c:v>44036</c:v>
                </c:pt>
                <c:pt idx="554">
                  <c:v>44035</c:v>
                </c:pt>
                <c:pt idx="555">
                  <c:v>44034</c:v>
                </c:pt>
                <c:pt idx="556">
                  <c:v>44033</c:v>
                </c:pt>
                <c:pt idx="557">
                  <c:v>44032</c:v>
                </c:pt>
                <c:pt idx="558">
                  <c:v>44029</c:v>
                </c:pt>
                <c:pt idx="559">
                  <c:v>44028</c:v>
                </c:pt>
                <c:pt idx="560">
                  <c:v>44027</c:v>
                </c:pt>
                <c:pt idx="561">
                  <c:v>44026</c:v>
                </c:pt>
                <c:pt idx="562">
                  <c:v>44025</c:v>
                </c:pt>
                <c:pt idx="563">
                  <c:v>44022</c:v>
                </c:pt>
                <c:pt idx="564">
                  <c:v>44021</c:v>
                </c:pt>
                <c:pt idx="565">
                  <c:v>44020</c:v>
                </c:pt>
                <c:pt idx="566">
                  <c:v>44019</c:v>
                </c:pt>
                <c:pt idx="567">
                  <c:v>44018</c:v>
                </c:pt>
                <c:pt idx="568">
                  <c:v>44015</c:v>
                </c:pt>
                <c:pt idx="569">
                  <c:v>44014</c:v>
                </c:pt>
                <c:pt idx="570">
                  <c:v>44013</c:v>
                </c:pt>
                <c:pt idx="571">
                  <c:v>44012</c:v>
                </c:pt>
                <c:pt idx="572">
                  <c:v>44011</c:v>
                </c:pt>
                <c:pt idx="573">
                  <c:v>44008</c:v>
                </c:pt>
                <c:pt idx="574">
                  <c:v>44007</c:v>
                </c:pt>
                <c:pt idx="575">
                  <c:v>44006</c:v>
                </c:pt>
                <c:pt idx="576">
                  <c:v>44005</c:v>
                </c:pt>
                <c:pt idx="577">
                  <c:v>44004</c:v>
                </c:pt>
                <c:pt idx="578">
                  <c:v>44001</c:v>
                </c:pt>
                <c:pt idx="579">
                  <c:v>44000</c:v>
                </c:pt>
                <c:pt idx="580">
                  <c:v>43999</c:v>
                </c:pt>
                <c:pt idx="581">
                  <c:v>43998</c:v>
                </c:pt>
                <c:pt idx="582">
                  <c:v>43997</c:v>
                </c:pt>
                <c:pt idx="583">
                  <c:v>43994</c:v>
                </c:pt>
                <c:pt idx="584">
                  <c:v>43993</c:v>
                </c:pt>
                <c:pt idx="585">
                  <c:v>43992</c:v>
                </c:pt>
                <c:pt idx="586">
                  <c:v>43991</c:v>
                </c:pt>
                <c:pt idx="587">
                  <c:v>43990</c:v>
                </c:pt>
                <c:pt idx="588">
                  <c:v>43987</c:v>
                </c:pt>
                <c:pt idx="589">
                  <c:v>43986</c:v>
                </c:pt>
                <c:pt idx="590">
                  <c:v>43985</c:v>
                </c:pt>
                <c:pt idx="591">
                  <c:v>43984</c:v>
                </c:pt>
                <c:pt idx="592">
                  <c:v>43983</c:v>
                </c:pt>
                <c:pt idx="593">
                  <c:v>43980</c:v>
                </c:pt>
                <c:pt idx="594">
                  <c:v>43979</c:v>
                </c:pt>
                <c:pt idx="595">
                  <c:v>43978</c:v>
                </c:pt>
                <c:pt idx="596">
                  <c:v>43977</c:v>
                </c:pt>
                <c:pt idx="597">
                  <c:v>43976</c:v>
                </c:pt>
                <c:pt idx="598">
                  <c:v>43973</c:v>
                </c:pt>
                <c:pt idx="599">
                  <c:v>43972</c:v>
                </c:pt>
                <c:pt idx="600">
                  <c:v>43971</c:v>
                </c:pt>
                <c:pt idx="601">
                  <c:v>43970</c:v>
                </c:pt>
                <c:pt idx="602">
                  <c:v>43969</c:v>
                </c:pt>
                <c:pt idx="603">
                  <c:v>43966</c:v>
                </c:pt>
                <c:pt idx="604">
                  <c:v>43965</c:v>
                </c:pt>
                <c:pt idx="605">
                  <c:v>43964</c:v>
                </c:pt>
                <c:pt idx="606">
                  <c:v>43963</c:v>
                </c:pt>
                <c:pt idx="607">
                  <c:v>43962</c:v>
                </c:pt>
                <c:pt idx="608">
                  <c:v>43959</c:v>
                </c:pt>
                <c:pt idx="609">
                  <c:v>43958</c:v>
                </c:pt>
                <c:pt idx="610">
                  <c:v>43957</c:v>
                </c:pt>
                <c:pt idx="611">
                  <c:v>43956</c:v>
                </c:pt>
                <c:pt idx="612">
                  <c:v>43955</c:v>
                </c:pt>
                <c:pt idx="613">
                  <c:v>43951</c:v>
                </c:pt>
                <c:pt idx="614">
                  <c:v>43950</c:v>
                </c:pt>
                <c:pt idx="615">
                  <c:v>43949</c:v>
                </c:pt>
                <c:pt idx="616">
                  <c:v>43948</c:v>
                </c:pt>
                <c:pt idx="617">
                  <c:v>43945</c:v>
                </c:pt>
                <c:pt idx="618">
                  <c:v>43944</c:v>
                </c:pt>
                <c:pt idx="619">
                  <c:v>43943</c:v>
                </c:pt>
                <c:pt idx="620">
                  <c:v>43942</c:v>
                </c:pt>
                <c:pt idx="621">
                  <c:v>43941</c:v>
                </c:pt>
                <c:pt idx="622">
                  <c:v>43938</c:v>
                </c:pt>
                <c:pt idx="623">
                  <c:v>43937</c:v>
                </c:pt>
                <c:pt idx="624">
                  <c:v>43936</c:v>
                </c:pt>
                <c:pt idx="625">
                  <c:v>43935</c:v>
                </c:pt>
                <c:pt idx="626">
                  <c:v>43930</c:v>
                </c:pt>
                <c:pt idx="627">
                  <c:v>43929</c:v>
                </c:pt>
                <c:pt idx="628">
                  <c:v>43928</c:v>
                </c:pt>
                <c:pt idx="629">
                  <c:v>43927</c:v>
                </c:pt>
                <c:pt idx="630">
                  <c:v>43924</c:v>
                </c:pt>
                <c:pt idx="631">
                  <c:v>43923</c:v>
                </c:pt>
                <c:pt idx="632">
                  <c:v>43922</c:v>
                </c:pt>
                <c:pt idx="633">
                  <c:v>43921</c:v>
                </c:pt>
                <c:pt idx="634">
                  <c:v>43920</c:v>
                </c:pt>
                <c:pt idx="635">
                  <c:v>43917</c:v>
                </c:pt>
                <c:pt idx="636">
                  <c:v>43916</c:v>
                </c:pt>
                <c:pt idx="637">
                  <c:v>43915</c:v>
                </c:pt>
                <c:pt idx="638">
                  <c:v>43914</c:v>
                </c:pt>
                <c:pt idx="639">
                  <c:v>43913</c:v>
                </c:pt>
                <c:pt idx="640">
                  <c:v>43910</c:v>
                </c:pt>
                <c:pt idx="641">
                  <c:v>43909</c:v>
                </c:pt>
                <c:pt idx="642">
                  <c:v>43908</c:v>
                </c:pt>
                <c:pt idx="643">
                  <c:v>43907</c:v>
                </c:pt>
                <c:pt idx="644">
                  <c:v>43906</c:v>
                </c:pt>
                <c:pt idx="645">
                  <c:v>43903</c:v>
                </c:pt>
                <c:pt idx="646">
                  <c:v>43902</c:v>
                </c:pt>
                <c:pt idx="647">
                  <c:v>43901</c:v>
                </c:pt>
                <c:pt idx="648">
                  <c:v>43900</c:v>
                </c:pt>
                <c:pt idx="649">
                  <c:v>43899</c:v>
                </c:pt>
                <c:pt idx="650">
                  <c:v>43896</c:v>
                </c:pt>
                <c:pt idx="651">
                  <c:v>43895</c:v>
                </c:pt>
                <c:pt idx="652">
                  <c:v>43894</c:v>
                </c:pt>
                <c:pt idx="653">
                  <c:v>43893</c:v>
                </c:pt>
                <c:pt idx="654">
                  <c:v>43892</c:v>
                </c:pt>
                <c:pt idx="655">
                  <c:v>43889</c:v>
                </c:pt>
                <c:pt idx="656">
                  <c:v>43888</c:v>
                </c:pt>
                <c:pt idx="657">
                  <c:v>43887</c:v>
                </c:pt>
                <c:pt idx="658">
                  <c:v>43886</c:v>
                </c:pt>
                <c:pt idx="659">
                  <c:v>43885</c:v>
                </c:pt>
                <c:pt idx="660">
                  <c:v>43882</c:v>
                </c:pt>
                <c:pt idx="661">
                  <c:v>43881</c:v>
                </c:pt>
                <c:pt idx="662">
                  <c:v>43880</c:v>
                </c:pt>
                <c:pt idx="663">
                  <c:v>43879</c:v>
                </c:pt>
                <c:pt idx="664">
                  <c:v>43878</c:v>
                </c:pt>
                <c:pt idx="665">
                  <c:v>43875</c:v>
                </c:pt>
                <c:pt idx="666">
                  <c:v>43874</c:v>
                </c:pt>
                <c:pt idx="667">
                  <c:v>43873</c:v>
                </c:pt>
                <c:pt idx="668">
                  <c:v>43872</c:v>
                </c:pt>
                <c:pt idx="669">
                  <c:v>43871</c:v>
                </c:pt>
                <c:pt idx="670">
                  <c:v>43868</c:v>
                </c:pt>
                <c:pt idx="671">
                  <c:v>43867</c:v>
                </c:pt>
                <c:pt idx="672">
                  <c:v>43866</c:v>
                </c:pt>
                <c:pt idx="673">
                  <c:v>43865</c:v>
                </c:pt>
                <c:pt idx="674">
                  <c:v>43864</c:v>
                </c:pt>
                <c:pt idx="675">
                  <c:v>43861</c:v>
                </c:pt>
                <c:pt idx="676">
                  <c:v>43860</c:v>
                </c:pt>
                <c:pt idx="677">
                  <c:v>43859</c:v>
                </c:pt>
                <c:pt idx="678">
                  <c:v>43858</c:v>
                </c:pt>
                <c:pt idx="679">
                  <c:v>43857</c:v>
                </c:pt>
                <c:pt idx="680">
                  <c:v>43854</c:v>
                </c:pt>
                <c:pt idx="681">
                  <c:v>43853</c:v>
                </c:pt>
                <c:pt idx="682">
                  <c:v>43852</c:v>
                </c:pt>
                <c:pt idx="683">
                  <c:v>43851</c:v>
                </c:pt>
                <c:pt idx="684">
                  <c:v>43850</c:v>
                </c:pt>
                <c:pt idx="685">
                  <c:v>43847</c:v>
                </c:pt>
                <c:pt idx="686">
                  <c:v>43846</c:v>
                </c:pt>
                <c:pt idx="687">
                  <c:v>43845</c:v>
                </c:pt>
                <c:pt idx="688">
                  <c:v>43844</c:v>
                </c:pt>
                <c:pt idx="689">
                  <c:v>43843</c:v>
                </c:pt>
                <c:pt idx="690">
                  <c:v>43840</c:v>
                </c:pt>
                <c:pt idx="691">
                  <c:v>43839</c:v>
                </c:pt>
                <c:pt idx="692">
                  <c:v>43838</c:v>
                </c:pt>
                <c:pt idx="693">
                  <c:v>43837</c:v>
                </c:pt>
                <c:pt idx="694">
                  <c:v>43836</c:v>
                </c:pt>
                <c:pt idx="695">
                  <c:v>43833</c:v>
                </c:pt>
                <c:pt idx="696">
                  <c:v>43832</c:v>
                </c:pt>
                <c:pt idx="697">
                  <c:v>43830</c:v>
                </c:pt>
                <c:pt idx="698">
                  <c:v>43829</c:v>
                </c:pt>
                <c:pt idx="699">
                  <c:v>43826</c:v>
                </c:pt>
                <c:pt idx="700">
                  <c:v>43823</c:v>
                </c:pt>
                <c:pt idx="701">
                  <c:v>43822</c:v>
                </c:pt>
                <c:pt idx="702">
                  <c:v>43819</c:v>
                </c:pt>
                <c:pt idx="703">
                  <c:v>43818</c:v>
                </c:pt>
                <c:pt idx="704">
                  <c:v>43817</c:v>
                </c:pt>
                <c:pt idx="705">
                  <c:v>43816</c:v>
                </c:pt>
                <c:pt idx="706">
                  <c:v>43815</c:v>
                </c:pt>
                <c:pt idx="707">
                  <c:v>43812</c:v>
                </c:pt>
                <c:pt idx="708">
                  <c:v>43811</c:v>
                </c:pt>
                <c:pt idx="709">
                  <c:v>43810</c:v>
                </c:pt>
                <c:pt idx="710">
                  <c:v>43809</c:v>
                </c:pt>
                <c:pt idx="711">
                  <c:v>43808</c:v>
                </c:pt>
                <c:pt idx="712">
                  <c:v>43805</c:v>
                </c:pt>
                <c:pt idx="713">
                  <c:v>43804</c:v>
                </c:pt>
                <c:pt idx="714">
                  <c:v>43803</c:v>
                </c:pt>
                <c:pt idx="715">
                  <c:v>43802</c:v>
                </c:pt>
                <c:pt idx="716">
                  <c:v>43801</c:v>
                </c:pt>
                <c:pt idx="717">
                  <c:v>43798</c:v>
                </c:pt>
                <c:pt idx="718">
                  <c:v>43797</c:v>
                </c:pt>
                <c:pt idx="719">
                  <c:v>43796</c:v>
                </c:pt>
                <c:pt idx="720">
                  <c:v>43795</c:v>
                </c:pt>
                <c:pt idx="721">
                  <c:v>43794</c:v>
                </c:pt>
                <c:pt idx="722">
                  <c:v>43791</c:v>
                </c:pt>
                <c:pt idx="723">
                  <c:v>43790</c:v>
                </c:pt>
                <c:pt idx="724">
                  <c:v>43789</c:v>
                </c:pt>
                <c:pt idx="725">
                  <c:v>43788</c:v>
                </c:pt>
                <c:pt idx="726">
                  <c:v>43787</c:v>
                </c:pt>
                <c:pt idx="727">
                  <c:v>43784</c:v>
                </c:pt>
                <c:pt idx="728">
                  <c:v>43783</c:v>
                </c:pt>
                <c:pt idx="729">
                  <c:v>43782</c:v>
                </c:pt>
                <c:pt idx="730">
                  <c:v>43781</c:v>
                </c:pt>
                <c:pt idx="731">
                  <c:v>43780</c:v>
                </c:pt>
                <c:pt idx="732">
                  <c:v>43777</c:v>
                </c:pt>
                <c:pt idx="733">
                  <c:v>43776</c:v>
                </c:pt>
                <c:pt idx="734">
                  <c:v>43775</c:v>
                </c:pt>
                <c:pt idx="735">
                  <c:v>43774</c:v>
                </c:pt>
                <c:pt idx="736">
                  <c:v>43773</c:v>
                </c:pt>
                <c:pt idx="737">
                  <c:v>43770</c:v>
                </c:pt>
                <c:pt idx="738">
                  <c:v>43769</c:v>
                </c:pt>
                <c:pt idx="739">
                  <c:v>43768</c:v>
                </c:pt>
                <c:pt idx="740">
                  <c:v>43767</c:v>
                </c:pt>
                <c:pt idx="741">
                  <c:v>43766</c:v>
                </c:pt>
                <c:pt idx="742">
                  <c:v>43763</c:v>
                </c:pt>
                <c:pt idx="743">
                  <c:v>43762</c:v>
                </c:pt>
                <c:pt idx="744">
                  <c:v>43761</c:v>
                </c:pt>
                <c:pt idx="745">
                  <c:v>43760</c:v>
                </c:pt>
                <c:pt idx="746">
                  <c:v>43759</c:v>
                </c:pt>
                <c:pt idx="747">
                  <c:v>43756</c:v>
                </c:pt>
                <c:pt idx="748">
                  <c:v>43755</c:v>
                </c:pt>
                <c:pt idx="749">
                  <c:v>43754</c:v>
                </c:pt>
                <c:pt idx="750">
                  <c:v>43753</c:v>
                </c:pt>
                <c:pt idx="751">
                  <c:v>43752</c:v>
                </c:pt>
                <c:pt idx="752">
                  <c:v>43749</c:v>
                </c:pt>
                <c:pt idx="753">
                  <c:v>43748</c:v>
                </c:pt>
                <c:pt idx="754">
                  <c:v>43747</c:v>
                </c:pt>
                <c:pt idx="755">
                  <c:v>43746</c:v>
                </c:pt>
                <c:pt idx="756">
                  <c:v>43745</c:v>
                </c:pt>
                <c:pt idx="757">
                  <c:v>43742</c:v>
                </c:pt>
                <c:pt idx="758">
                  <c:v>43741</c:v>
                </c:pt>
                <c:pt idx="759">
                  <c:v>43740</c:v>
                </c:pt>
                <c:pt idx="760">
                  <c:v>43739</c:v>
                </c:pt>
                <c:pt idx="761">
                  <c:v>43738</c:v>
                </c:pt>
                <c:pt idx="762">
                  <c:v>43735</c:v>
                </c:pt>
                <c:pt idx="763">
                  <c:v>43734</c:v>
                </c:pt>
                <c:pt idx="764">
                  <c:v>43733</c:v>
                </c:pt>
                <c:pt idx="765">
                  <c:v>43732</c:v>
                </c:pt>
                <c:pt idx="766">
                  <c:v>43731</c:v>
                </c:pt>
                <c:pt idx="767">
                  <c:v>43728</c:v>
                </c:pt>
                <c:pt idx="768">
                  <c:v>43727</c:v>
                </c:pt>
                <c:pt idx="769">
                  <c:v>43726</c:v>
                </c:pt>
                <c:pt idx="770">
                  <c:v>43725</c:v>
                </c:pt>
                <c:pt idx="771">
                  <c:v>43724</c:v>
                </c:pt>
                <c:pt idx="772">
                  <c:v>43721</c:v>
                </c:pt>
                <c:pt idx="773">
                  <c:v>43720</c:v>
                </c:pt>
                <c:pt idx="774">
                  <c:v>43719</c:v>
                </c:pt>
                <c:pt idx="775">
                  <c:v>43718</c:v>
                </c:pt>
                <c:pt idx="776">
                  <c:v>43717</c:v>
                </c:pt>
                <c:pt idx="777">
                  <c:v>43714</c:v>
                </c:pt>
                <c:pt idx="778">
                  <c:v>43713</c:v>
                </c:pt>
                <c:pt idx="779">
                  <c:v>43712</c:v>
                </c:pt>
                <c:pt idx="780">
                  <c:v>43711</c:v>
                </c:pt>
                <c:pt idx="781">
                  <c:v>43710</c:v>
                </c:pt>
                <c:pt idx="782">
                  <c:v>43707</c:v>
                </c:pt>
                <c:pt idx="783">
                  <c:v>43706</c:v>
                </c:pt>
                <c:pt idx="784">
                  <c:v>43705</c:v>
                </c:pt>
                <c:pt idx="785">
                  <c:v>43704</c:v>
                </c:pt>
                <c:pt idx="786">
                  <c:v>43703</c:v>
                </c:pt>
                <c:pt idx="787">
                  <c:v>43700</c:v>
                </c:pt>
                <c:pt idx="788">
                  <c:v>43699</c:v>
                </c:pt>
                <c:pt idx="789">
                  <c:v>43698</c:v>
                </c:pt>
                <c:pt idx="790">
                  <c:v>43697</c:v>
                </c:pt>
                <c:pt idx="791">
                  <c:v>43696</c:v>
                </c:pt>
                <c:pt idx="792">
                  <c:v>43693</c:v>
                </c:pt>
                <c:pt idx="793">
                  <c:v>43692</c:v>
                </c:pt>
                <c:pt idx="794">
                  <c:v>43691</c:v>
                </c:pt>
                <c:pt idx="795">
                  <c:v>43690</c:v>
                </c:pt>
                <c:pt idx="796">
                  <c:v>43689</c:v>
                </c:pt>
                <c:pt idx="797">
                  <c:v>43686</c:v>
                </c:pt>
                <c:pt idx="798">
                  <c:v>43685</c:v>
                </c:pt>
                <c:pt idx="799">
                  <c:v>43684</c:v>
                </c:pt>
                <c:pt idx="800">
                  <c:v>43683</c:v>
                </c:pt>
                <c:pt idx="801">
                  <c:v>43682</c:v>
                </c:pt>
                <c:pt idx="802">
                  <c:v>43679</c:v>
                </c:pt>
                <c:pt idx="803">
                  <c:v>43678</c:v>
                </c:pt>
                <c:pt idx="804">
                  <c:v>43677</c:v>
                </c:pt>
                <c:pt idx="805">
                  <c:v>43676</c:v>
                </c:pt>
                <c:pt idx="806">
                  <c:v>43675</c:v>
                </c:pt>
                <c:pt idx="807">
                  <c:v>43672</c:v>
                </c:pt>
                <c:pt idx="808">
                  <c:v>43671</c:v>
                </c:pt>
                <c:pt idx="809">
                  <c:v>43670</c:v>
                </c:pt>
                <c:pt idx="810">
                  <c:v>43669</c:v>
                </c:pt>
                <c:pt idx="811">
                  <c:v>43668</c:v>
                </c:pt>
                <c:pt idx="812">
                  <c:v>43665</c:v>
                </c:pt>
                <c:pt idx="813">
                  <c:v>43664</c:v>
                </c:pt>
                <c:pt idx="814">
                  <c:v>43663</c:v>
                </c:pt>
                <c:pt idx="815">
                  <c:v>43662</c:v>
                </c:pt>
                <c:pt idx="816">
                  <c:v>43661</c:v>
                </c:pt>
                <c:pt idx="817">
                  <c:v>43658</c:v>
                </c:pt>
                <c:pt idx="818">
                  <c:v>43657</c:v>
                </c:pt>
                <c:pt idx="819">
                  <c:v>43656</c:v>
                </c:pt>
                <c:pt idx="820">
                  <c:v>43655</c:v>
                </c:pt>
                <c:pt idx="821">
                  <c:v>43654</c:v>
                </c:pt>
                <c:pt idx="822">
                  <c:v>43651</c:v>
                </c:pt>
                <c:pt idx="823">
                  <c:v>43650</c:v>
                </c:pt>
                <c:pt idx="824">
                  <c:v>43649</c:v>
                </c:pt>
                <c:pt idx="825">
                  <c:v>43648</c:v>
                </c:pt>
                <c:pt idx="826">
                  <c:v>43647</c:v>
                </c:pt>
                <c:pt idx="827">
                  <c:v>43644</c:v>
                </c:pt>
                <c:pt idx="828">
                  <c:v>43643</c:v>
                </c:pt>
                <c:pt idx="829">
                  <c:v>43642</c:v>
                </c:pt>
                <c:pt idx="830">
                  <c:v>43641</c:v>
                </c:pt>
                <c:pt idx="831">
                  <c:v>43640</c:v>
                </c:pt>
                <c:pt idx="832">
                  <c:v>43637</c:v>
                </c:pt>
                <c:pt idx="833">
                  <c:v>43636</c:v>
                </c:pt>
                <c:pt idx="834">
                  <c:v>43635</c:v>
                </c:pt>
                <c:pt idx="835">
                  <c:v>43634</c:v>
                </c:pt>
                <c:pt idx="836">
                  <c:v>43633</c:v>
                </c:pt>
                <c:pt idx="837">
                  <c:v>43630</c:v>
                </c:pt>
                <c:pt idx="838">
                  <c:v>43629</c:v>
                </c:pt>
                <c:pt idx="839">
                  <c:v>43628</c:v>
                </c:pt>
                <c:pt idx="840">
                  <c:v>43627</c:v>
                </c:pt>
                <c:pt idx="841">
                  <c:v>43626</c:v>
                </c:pt>
                <c:pt idx="842">
                  <c:v>43623</c:v>
                </c:pt>
                <c:pt idx="843">
                  <c:v>43622</c:v>
                </c:pt>
                <c:pt idx="844">
                  <c:v>43621</c:v>
                </c:pt>
                <c:pt idx="845">
                  <c:v>43620</c:v>
                </c:pt>
                <c:pt idx="846">
                  <c:v>43619</c:v>
                </c:pt>
                <c:pt idx="847">
                  <c:v>43616</c:v>
                </c:pt>
                <c:pt idx="848">
                  <c:v>43615</c:v>
                </c:pt>
                <c:pt idx="849">
                  <c:v>43614</c:v>
                </c:pt>
                <c:pt idx="850">
                  <c:v>43613</c:v>
                </c:pt>
                <c:pt idx="851">
                  <c:v>43612</c:v>
                </c:pt>
                <c:pt idx="852">
                  <c:v>43609</c:v>
                </c:pt>
                <c:pt idx="853">
                  <c:v>43608</c:v>
                </c:pt>
                <c:pt idx="854">
                  <c:v>43607</c:v>
                </c:pt>
                <c:pt idx="855">
                  <c:v>43606</c:v>
                </c:pt>
                <c:pt idx="856">
                  <c:v>43605</c:v>
                </c:pt>
                <c:pt idx="857">
                  <c:v>43602</c:v>
                </c:pt>
                <c:pt idx="858">
                  <c:v>43601</c:v>
                </c:pt>
                <c:pt idx="859">
                  <c:v>43600</c:v>
                </c:pt>
                <c:pt idx="860">
                  <c:v>43599</c:v>
                </c:pt>
                <c:pt idx="861">
                  <c:v>43598</c:v>
                </c:pt>
                <c:pt idx="862">
                  <c:v>43595</c:v>
                </c:pt>
                <c:pt idx="863">
                  <c:v>43594</c:v>
                </c:pt>
                <c:pt idx="864">
                  <c:v>43593</c:v>
                </c:pt>
                <c:pt idx="865">
                  <c:v>43592</c:v>
                </c:pt>
                <c:pt idx="866">
                  <c:v>43591</c:v>
                </c:pt>
                <c:pt idx="867">
                  <c:v>43588</c:v>
                </c:pt>
                <c:pt idx="868">
                  <c:v>43587</c:v>
                </c:pt>
                <c:pt idx="869">
                  <c:v>43585</c:v>
                </c:pt>
                <c:pt idx="870">
                  <c:v>43584</c:v>
                </c:pt>
                <c:pt idx="871">
                  <c:v>43581</c:v>
                </c:pt>
                <c:pt idx="872">
                  <c:v>43580</c:v>
                </c:pt>
                <c:pt idx="873">
                  <c:v>43579</c:v>
                </c:pt>
                <c:pt idx="874">
                  <c:v>43578</c:v>
                </c:pt>
                <c:pt idx="875">
                  <c:v>43573</c:v>
                </c:pt>
                <c:pt idx="876">
                  <c:v>43572</c:v>
                </c:pt>
                <c:pt idx="877">
                  <c:v>43571</c:v>
                </c:pt>
                <c:pt idx="878">
                  <c:v>43570</c:v>
                </c:pt>
                <c:pt idx="879">
                  <c:v>43567</c:v>
                </c:pt>
                <c:pt idx="880">
                  <c:v>43566</c:v>
                </c:pt>
                <c:pt idx="881">
                  <c:v>43565</c:v>
                </c:pt>
                <c:pt idx="882">
                  <c:v>43564</c:v>
                </c:pt>
                <c:pt idx="883">
                  <c:v>43563</c:v>
                </c:pt>
                <c:pt idx="884">
                  <c:v>43560</c:v>
                </c:pt>
                <c:pt idx="885">
                  <c:v>43559</c:v>
                </c:pt>
                <c:pt idx="886">
                  <c:v>43558</c:v>
                </c:pt>
                <c:pt idx="887">
                  <c:v>43557</c:v>
                </c:pt>
                <c:pt idx="888">
                  <c:v>43556</c:v>
                </c:pt>
                <c:pt idx="889">
                  <c:v>43553</c:v>
                </c:pt>
                <c:pt idx="890">
                  <c:v>43552</c:v>
                </c:pt>
                <c:pt idx="891">
                  <c:v>43551</c:v>
                </c:pt>
                <c:pt idx="892">
                  <c:v>43550</c:v>
                </c:pt>
                <c:pt idx="893">
                  <c:v>43549</c:v>
                </c:pt>
                <c:pt idx="894">
                  <c:v>43546</c:v>
                </c:pt>
                <c:pt idx="895">
                  <c:v>43545</c:v>
                </c:pt>
                <c:pt idx="896">
                  <c:v>43544</c:v>
                </c:pt>
                <c:pt idx="897">
                  <c:v>43543</c:v>
                </c:pt>
                <c:pt idx="898">
                  <c:v>43542</c:v>
                </c:pt>
                <c:pt idx="899">
                  <c:v>43539</c:v>
                </c:pt>
                <c:pt idx="900">
                  <c:v>43538</c:v>
                </c:pt>
                <c:pt idx="901">
                  <c:v>43537</c:v>
                </c:pt>
                <c:pt idx="902">
                  <c:v>43536</c:v>
                </c:pt>
                <c:pt idx="903">
                  <c:v>43535</c:v>
                </c:pt>
                <c:pt idx="904">
                  <c:v>43532</c:v>
                </c:pt>
                <c:pt idx="905">
                  <c:v>43531</c:v>
                </c:pt>
                <c:pt idx="906">
                  <c:v>43530</c:v>
                </c:pt>
                <c:pt idx="907">
                  <c:v>43529</c:v>
                </c:pt>
                <c:pt idx="908">
                  <c:v>43528</c:v>
                </c:pt>
                <c:pt idx="909">
                  <c:v>43525</c:v>
                </c:pt>
                <c:pt idx="910">
                  <c:v>43524</c:v>
                </c:pt>
                <c:pt idx="911">
                  <c:v>43523</c:v>
                </c:pt>
                <c:pt idx="912">
                  <c:v>43522</c:v>
                </c:pt>
                <c:pt idx="913">
                  <c:v>43521</c:v>
                </c:pt>
                <c:pt idx="914">
                  <c:v>43518</c:v>
                </c:pt>
                <c:pt idx="915">
                  <c:v>43517</c:v>
                </c:pt>
                <c:pt idx="916">
                  <c:v>43516</c:v>
                </c:pt>
                <c:pt idx="917">
                  <c:v>43515</c:v>
                </c:pt>
                <c:pt idx="918">
                  <c:v>43514</c:v>
                </c:pt>
                <c:pt idx="919">
                  <c:v>43511</c:v>
                </c:pt>
                <c:pt idx="920">
                  <c:v>43510</c:v>
                </c:pt>
                <c:pt idx="921">
                  <c:v>43509</c:v>
                </c:pt>
                <c:pt idx="922">
                  <c:v>43508</c:v>
                </c:pt>
                <c:pt idx="923">
                  <c:v>43507</c:v>
                </c:pt>
                <c:pt idx="924">
                  <c:v>43504</c:v>
                </c:pt>
                <c:pt idx="925">
                  <c:v>43503</c:v>
                </c:pt>
                <c:pt idx="926">
                  <c:v>43502</c:v>
                </c:pt>
                <c:pt idx="927">
                  <c:v>43501</c:v>
                </c:pt>
                <c:pt idx="928">
                  <c:v>43500</c:v>
                </c:pt>
                <c:pt idx="929">
                  <c:v>43497</c:v>
                </c:pt>
                <c:pt idx="930">
                  <c:v>43496</c:v>
                </c:pt>
                <c:pt idx="931">
                  <c:v>43495</c:v>
                </c:pt>
                <c:pt idx="932">
                  <c:v>43494</c:v>
                </c:pt>
                <c:pt idx="933">
                  <c:v>43493</c:v>
                </c:pt>
                <c:pt idx="934">
                  <c:v>43490</c:v>
                </c:pt>
                <c:pt idx="935">
                  <c:v>43489</c:v>
                </c:pt>
                <c:pt idx="936">
                  <c:v>43488</c:v>
                </c:pt>
                <c:pt idx="937">
                  <c:v>43487</c:v>
                </c:pt>
                <c:pt idx="938">
                  <c:v>43486</c:v>
                </c:pt>
                <c:pt idx="939">
                  <c:v>43483</c:v>
                </c:pt>
                <c:pt idx="940">
                  <c:v>43482</c:v>
                </c:pt>
                <c:pt idx="941">
                  <c:v>43481</c:v>
                </c:pt>
                <c:pt idx="942">
                  <c:v>43480</c:v>
                </c:pt>
                <c:pt idx="943">
                  <c:v>43479</c:v>
                </c:pt>
                <c:pt idx="944">
                  <c:v>43476</c:v>
                </c:pt>
                <c:pt idx="945">
                  <c:v>43475</c:v>
                </c:pt>
                <c:pt idx="946">
                  <c:v>43474</c:v>
                </c:pt>
                <c:pt idx="947">
                  <c:v>43473</c:v>
                </c:pt>
                <c:pt idx="948">
                  <c:v>43472</c:v>
                </c:pt>
                <c:pt idx="949">
                  <c:v>43469</c:v>
                </c:pt>
                <c:pt idx="950">
                  <c:v>43468</c:v>
                </c:pt>
                <c:pt idx="951">
                  <c:v>43467</c:v>
                </c:pt>
                <c:pt idx="952">
                  <c:v>43465</c:v>
                </c:pt>
                <c:pt idx="953">
                  <c:v>43462</c:v>
                </c:pt>
                <c:pt idx="954">
                  <c:v>43461</c:v>
                </c:pt>
                <c:pt idx="955">
                  <c:v>43458</c:v>
                </c:pt>
                <c:pt idx="956">
                  <c:v>43455</c:v>
                </c:pt>
                <c:pt idx="957">
                  <c:v>43454</c:v>
                </c:pt>
                <c:pt idx="958">
                  <c:v>43453</c:v>
                </c:pt>
                <c:pt idx="959">
                  <c:v>43452</c:v>
                </c:pt>
                <c:pt idx="960">
                  <c:v>43451</c:v>
                </c:pt>
                <c:pt idx="961">
                  <c:v>43448</c:v>
                </c:pt>
                <c:pt idx="962">
                  <c:v>43447</c:v>
                </c:pt>
                <c:pt idx="963">
                  <c:v>43446</c:v>
                </c:pt>
                <c:pt idx="964">
                  <c:v>43445</c:v>
                </c:pt>
                <c:pt idx="965">
                  <c:v>43444</c:v>
                </c:pt>
                <c:pt idx="966">
                  <c:v>43441</c:v>
                </c:pt>
                <c:pt idx="967">
                  <c:v>43440</c:v>
                </c:pt>
                <c:pt idx="968">
                  <c:v>43439</c:v>
                </c:pt>
                <c:pt idx="969">
                  <c:v>43438</c:v>
                </c:pt>
                <c:pt idx="970">
                  <c:v>43437</c:v>
                </c:pt>
                <c:pt idx="971">
                  <c:v>43434</c:v>
                </c:pt>
                <c:pt idx="972">
                  <c:v>43433</c:v>
                </c:pt>
                <c:pt idx="973">
                  <c:v>43432</c:v>
                </c:pt>
                <c:pt idx="974">
                  <c:v>43431</c:v>
                </c:pt>
                <c:pt idx="975">
                  <c:v>43430</c:v>
                </c:pt>
                <c:pt idx="976">
                  <c:v>43427</c:v>
                </c:pt>
                <c:pt idx="977">
                  <c:v>43426</c:v>
                </c:pt>
                <c:pt idx="978">
                  <c:v>43425</c:v>
                </c:pt>
                <c:pt idx="979">
                  <c:v>43424</c:v>
                </c:pt>
                <c:pt idx="980">
                  <c:v>43423</c:v>
                </c:pt>
                <c:pt idx="981">
                  <c:v>43420</c:v>
                </c:pt>
                <c:pt idx="982">
                  <c:v>43419</c:v>
                </c:pt>
                <c:pt idx="983">
                  <c:v>43418</c:v>
                </c:pt>
                <c:pt idx="984">
                  <c:v>43417</c:v>
                </c:pt>
                <c:pt idx="985">
                  <c:v>43416</c:v>
                </c:pt>
                <c:pt idx="986">
                  <c:v>43413</c:v>
                </c:pt>
                <c:pt idx="987">
                  <c:v>43412</c:v>
                </c:pt>
                <c:pt idx="988">
                  <c:v>43411</c:v>
                </c:pt>
                <c:pt idx="989">
                  <c:v>43410</c:v>
                </c:pt>
                <c:pt idx="990">
                  <c:v>43409</c:v>
                </c:pt>
                <c:pt idx="991">
                  <c:v>43406</c:v>
                </c:pt>
                <c:pt idx="992">
                  <c:v>43405</c:v>
                </c:pt>
                <c:pt idx="993">
                  <c:v>43404</c:v>
                </c:pt>
                <c:pt idx="994">
                  <c:v>43403</c:v>
                </c:pt>
                <c:pt idx="995">
                  <c:v>43402</c:v>
                </c:pt>
                <c:pt idx="996">
                  <c:v>43399</c:v>
                </c:pt>
                <c:pt idx="997">
                  <c:v>43398</c:v>
                </c:pt>
                <c:pt idx="998">
                  <c:v>43397</c:v>
                </c:pt>
                <c:pt idx="999">
                  <c:v>43396</c:v>
                </c:pt>
                <c:pt idx="1000">
                  <c:v>43395</c:v>
                </c:pt>
                <c:pt idx="1001">
                  <c:v>43392</c:v>
                </c:pt>
                <c:pt idx="1002">
                  <c:v>43391</c:v>
                </c:pt>
                <c:pt idx="1003">
                  <c:v>43390</c:v>
                </c:pt>
                <c:pt idx="1004">
                  <c:v>43389</c:v>
                </c:pt>
                <c:pt idx="1005">
                  <c:v>43388</c:v>
                </c:pt>
                <c:pt idx="1006">
                  <c:v>43385</c:v>
                </c:pt>
                <c:pt idx="1007">
                  <c:v>43384</c:v>
                </c:pt>
                <c:pt idx="1008">
                  <c:v>43383</c:v>
                </c:pt>
                <c:pt idx="1009">
                  <c:v>43382</c:v>
                </c:pt>
                <c:pt idx="1010">
                  <c:v>43381</c:v>
                </c:pt>
                <c:pt idx="1011">
                  <c:v>43378</c:v>
                </c:pt>
                <c:pt idx="1012">
                  <c:v>43377</c:v>
                </c:pt>
                <c:pt idx="1013">
                  <c:v>43376</c:v>
                </c:pt>
                <c:pt idx="1014">
                  <c:v>43375</c:v>
                </c:pt>
                <c:pt idx="1015">
                  <c:v>43374</c:v>
                </c:pt>
                <c:pt idx="1016">
                  <c:v>43371</c:v>
                </c:pt>
                <c:pt idx="1017">
                  <c:v>43370</c:v>
                </c:pt>
                <c:pt idx="1018">
                  <c:v>43369</c:v>
                </c:pt>
                <c:pt idx="1019">
                  <c:v>43368</c:v>
                </c:pt>
                <c:pt idx="1020">
                  <c:v>43367</c:v>
                </c:pt>
                <c:pt idx="1021">
                  <c:v>43364</c:v>
                </c:pt>
                <c:pt idx="1022">
                  <c:v>43363</c:v>
                </c:pt>
                <c:pt idx="1023">
                  <c:v>43362</c:v>
                </c:pt>
                <c:pt idx="1024">
                  <c:v>43361</c:v>
                </c:pt>
                <c:pt idx="1025">
                  <c:v>43360</c:v>
                </c:pt>
                <c:pt idx="1026">
                  <c:v>43357</c:v>
                </c:pt>
                <c:pt idx="1027">
                  <c:v>43356</c:v>
                </c:pt>
                <c:pt idx="1028">
                  <c:v>43355</c:v>
                </c:pt>
                <c:pt idx="1029">
                  <c:v>43354</c:v>
                </c:pt>
                <c:pt idx="1030">
                  <c:v>43353</c:v>
                </c:pt>
                <c:pt idx="1031">
                  <c:v>43350</c:v>
                </c:pt>
                <c:pt idx="1032">
                  <c:v>43349</c:v>
                </c:pt>
                <c:pt idx="1033">
                  <c:v>43348</c:v>
                </c:pt>
                <c:pt idx="1034">
                  <c:v>43347</c:v>
                </c:pt>
                <c:pt idx="1035">
                  <c:v>43346</c:v>
                </c:pt>
                <c:pt idx="1036">
                  <c:v>43343</c:v>
                </c:pt>
                <c:pt idx="1037">
                  <c:v>43342</c:v>
                </c:pt>
                <c:pt idx="1038">
                  <c:v>43341</c:v>
                </c:pt>
                <c:pt idx="1039">
                  <c:v>43340</c:v>
                </c:pt>
                <c:pt idx="1040">
                  <c:v>43339</c:v>
                </c:pt>
                <c:pt idx="1041">
                  <c:v>43336</c:v>
                </c:pt>
                <c:pt idx="1042">
                  <c:v>43335</c:v>
                </c:pt>
                <c:pt idx="1043">
                  <c:v>43334</c:v>
                </c:pt>
                <c:pt idx="1044">
                  <c:v>43333</c:v>
                </c:pt>
                <c:pt idx="1045">
                  <c:v>43332</c:v>
                </c:pt>
                <c:pt idx="1046">
                  <c:v>43329</c:v>
                </c:pt>
                <c:pt idx="1047">
                  <c:v>43328</c:v>
                </c:pt>
                <c:pt idx="1048">
                  <c:v>43327</c:v>
                </c:pt>
                <c:pt idx="1049">
                  <c:v>43326</c:v>
                </c:pt>
                <c:pt idx="1050">
                  <c:v>43325</c:v>
                </c:pt>
                <c:pt idx="1051">
                  <c:v>43322</c:v>
                </c:pt>
                <c:pt idx="1052">
                  <c:v>43321</c:v>
                </c:pt>
                <c:pt idx="1053">
                  <c:v>43320</c:v>
                </c:pt>
                <c:pt idx="1054">
                  <c:v>43319</c:v>
                </c:pt>
                <c:pt idx="1055">
                  <c:v>43318</c:v>
                </c:pt>
                <c:pt idx="1056">
                  <c:v>43315</c:v>
                </c:pt>
                <c:pt idx="1057">
                  <c:v>43314</c:v>
                </c:pt>
                <c:pt idx="1058">
                  <c:v>43313</c:v>
                </c:pt>
                <c:pt idx="1059">
                  <c:v>43312</c:v>
                </c:pt>
                <c:pt idx="1060">
                  <c:v>43311</c:v>
                </c:pt>
                <c:pt idx="1061">
                  <c:v>43308</c:v>
                </c:pt>
                <c:pt idx="1062">
                  <c:v>43307</c:v>
                </c:pt>
                <c:pt idx="1063">
                  <c:v>43306</c:v>
                </c:pt>
                <c:pt idx="1064">
                  <c:v>43305</c:v>
                </c:pt>
                <c:pt idx="1065">
                  <c:v>43304</c:v>
                </c:pt>
                <c:pt idx="1066">
                  <c:v>43301</c:v>
                </c:pt>
                <c:pt idx="1067">
                  <c:v>43300</c:v>
                </c:pt>
                <c:pt idx="1068">
                  <c:v>43299</c:v>
                </c:pt>
                <c:pt idx="1069">
                  <c:v>43298</c:v>
                </c:pt>
                <c:pt idx="1070">
                  <c:v>43297</c:v>
                </c:pt>
                <c:pt idx="1071">
                  <c:v>43294</c:v>
                </c:pt>
                <c:pt idx="1072">
                  <c:v>43293</c:v>
                </c:pt>
                <c:pt idx="1073">
                  <c:v>43292</c:v>
                </c:pt>
                <c:pt idx="1074">
                  <c:v>43291</c:v>
                </c:pt>
                <c:pt idx="1075">
                  <c:v>43290</c:v>
                </c:pt>
                <c:pt idx="1076">
                  <c:v>43287</c:v>
                </c:pt>
                <c:pt idx="1077">
                  <c:v>43286</c:v>
                </c:pt>
                <c:pt idx="1078">
                  <c:v>43285</c:v>
                </c:pt>
                <c:pt idx="1079">
                  <c:v>43284</c:v>
                </c:pt>
                <c:pt idx="1080">
                  <c:v>43283</c:v>
                </c:pt>
                <c:pt idx="1081">
                  <c:v>43280</c:v>
                </c:pt>
                <c:pt idx="1082">
                  <c:v>43279</c:v>
                </c:pt>
                <c:pt idx="1083">
                  <c:v>43278</c:v>
                </c:pt>
                <c:pt idx="1084">
                  <c:v>43277</c:v>
                </c:pt>
                <c:pt idx="1085">
                  <c:v>43276</c:v>
                </c:pt>
                <c:pt idx="1086">
                  <c:v>43273</c:v>
                </c:pt>
                <c:pt idx="1087">
                  <c:v>43272</c:v>
                </c:pt>
                <c:pt idx="1088">
                  <c:v>43271</c:v>
                </c:pt>
                <c:pt idx="1089">
                  <c:v>43270</c:v>
                </c:pt>
                <c:pt idx="1090">
                  <c:v>43269</c:v>
                </c:pt>
                <c:pt idx="1091">
                  <c:v>43266</c:v>
                </c:pt>
                <c:pt idx="1092">
                  <c:v>43265</c:v>
                </c:pt>
                <c:pt idx="1093">
                  <c:v>43264</c:v>
                </c:pt>
                <c:pt idx="1094">
                  <c:v>43263</c:v>
                </c:pt>
                <c:pt idx="1095">
                  <c:v>43262</c:v>
                </c:pt>
                <c:pt idx="1096">
                  <c:v>43259</c:v>
                </c:pt>
                <c:pt idx="1097">
                  <c:v>43258</c:v>
                </c:pt>
                <c:pt idx="1098">
                  <c:v>43257</c:v>
                </c:pt>
                <c:pt idx="1099">
                  <c:v>43256</c:v>
                </c:pt>
                <c:pt idx="1100">
                  <c:v>43255</c:v>
                </c:pt>
                <c:pt idx="1101">
                  <c:v>43252</c:v>
                </c:pt>
                <c:pt idx="1102">
                  <c:v>43251</c:v>
                </c:pt>
                <c:pt idx="1103">
                  <c:v>43250</c:v>
                </c:pt>
                <c:pt idx="1104">
                  <c:v>43249</c:v>
                </c:pt>
                <c:pt idx="1105">
                  <c:v>43248</c:v>
                </c:pt>
                <c:pt idx="1106">
                  <c:v>43245</c:v>
                </c:pt>
                <c:pt idx="1107">
                  <c:v>43244</c:v>
                </c:pt>
                <c:pt idx="1108">
                  <c:v>43243</c:v>
                </c:pt>
                <c:pt idx="1109">
                  <c:v>43242</c:v>
                </c:pt>
                <c:pt idx="1110">
                  <c:v>43241</c:v>
                </c:pt>
                <c:pt idx="1111">
                  <c:v>43238</c:v>
                </c:pt>
                <c:pt idx="1112">
                  <c:v>43237</c:v>
                </c:pt>
                <c:pt idx="1113">
                  <c:v>43236</c:v>
                </c:pt>
                <c:pt idx="1114">
                  <c:v>43235</c:v>
                </c:pt>
                <c:pt idx="1115">
                  <c:v>43234</c:v>
                </c:pt>
                <c:pt idx="1116">
                  <c:v>43231</c:v>
                </c:pt>
                <c:pt idx="1117">
                  <c:v>43230</c:v>
                </c:pt>
                <c:pt idx="1118">
                  <c:v>43229</c:v>
                </c:pt>
                <c:pt idx="1119">
                  <c:v>43228</c:v>
                </c:pt>
                <c:pt idx="1120">
                  <c:v>43227</c:v>
                </c:pt>
                <c:pt idx="1121">
                  <c:v>43224</c:v>
                </c:pt>
                <c:pt idx="1122">
                  <c:v>43223</c:v>
                </c:pt>
                <c:pt idx="1123">
                  <c:v>43222</c:v>
                </c:pt>
                <c:pt idx="1124">
                  <c:v>43220</c:v>
                </c:pt>
                <c:pt idx="1125">
                  <c:v>43217</c:v>
                </c:pt>
                <c:pt idx="1126">
                  <c:v>43216</c:v>
                </c:pt>
                <c:pt idx="1127">
                  <c:v>43215</c:v>
                </c:pt>
                <c:pt idx="1128">
                  <c:v>43214</c:v>
                </c:pt>
                <c:pt idx="1129">
                  <c:v>43213</c:v>
                </c:pt>
                <c:pt idx="1130">
                  <c:v>43210</c:v>
                </c:pt>
                <c:pt idx="1131">
                  <c:v>43209</c:v>
                </c:pt>
                <c:pt idx="1132">
                  <c:v>43208</c:v>
                </c:pt>
                <c:pt idx="1133">
                  <c:v>43207</c:v>
                </c:pt>
                <c:pt idx="1134">
                  <c:v>43206</c:v>
                </c:pt>
                <c:pt idx="1135">
                  <c:v>43203</c:v>
                </c:pt>
                <c:pt idx="1136">
                  <c:v>43202</c:v>
                </c:pt>
                <c:pt idx="1137">
                  <c:v>43201</c:v>
                </c:pt>
                <c:pt idx="1138">
                  <c:v>43200</c:v>
                </c:pt>
                <c:pt idx="1139">
                  <c:v>43199</c:v>
                </c:pt>
                <c:pt idx="1140">
                  <c:v>43196</c:v>
                </c:pt>
                <c:pt idx="1141">
                  <c:v>43195</c:v>
                </c:pt>
                <c:pt idx="1142">
                  <c:v>43194</c:v>
                </c:pt>
                <c:pt idx="1143">
                  <c:v>43193</c:v>
                </c:pt>
                <c:pt idx="1144">
                  <c:v>43188</c:v>
                </c:pt>
                <c:pt idx="1145">
                  <c:v>43187</c:v>
                </c:pt>
                <c:pt idx="1146">
                  <c:v>43186</c:v>
                </c:pt>
                <c:pt idx="1147">
                  <c:v>43185</c:v>
                </c:pt>
                <c:pt idx="1148">
                  <c:v>43182</c:v>
                </c:pt>
                <c:pt idx="1149">
                  <c:v>43181</c:v>
                </c:pt>
                <c:pt idx="1150">
                  <c:v>43180</c:v>
                </c:pt>
                <c:pt idx="1151">
                  <c:v>43179</c:v>
                </c:pt>
                <c:pt idx="1152">
                  <c:v>43178</c:v>
                </c:pt>
                <c:pt idx="1153">
                  <c:v>43175</c:v>
                </c:pt>
                <c:pt idx="1154">
                  <c:v>43174</c:v>
                </c:pt>
                <c:pt idx="1155">
                  <c:v>43173</c:v>
                </c:pt>
                <c:pt idx="1156">
                  <c:v>43172</c:v>
                </c:pt>
                <c:pt idx="1157">
                  <c:v>43171</c:v>
                </c:pt>
                <c:pt idx="1158">
                  <c:v>43168</c:v>
                </c:pt>
                <c:pt idx="1159">
                  <c:v>43167</c:v>
                </c:pt>
                <c:pt idx="1160">
                  <c:v>43166</c:v>
                </c:pt>
                <c:pt idx="1161">
                  <c:v>43165</c:v>
                </c:pt>
                <c:pt idx="1162">
                  <c:v>43164</c:v>
                </c:pt>
                <c:pt idx="1163">
                  <c:v>43161</c:v>
                </c:pt>
                <c:pt idx="1164">
                  <c:v>43160</c:v>
                </c:pt>
                <c:pt idx="1165">
                  <c:v>43159</c:v>
                </c:pt>
                <c:pt idx="1166">
                  <c:v>43158</c:v>
                </c:pt>
                <c:pt idx="1167">
                  <c:v>43157</c:v>
                </c:pt>
                <c:pt idx="1168">
                  <c:v>43154</c:v>
                </c:pt>
                <c:pt idx="1169">
                  <c:v>43153</c:v>
                </c:pt>
                <c:pt idx="1170">
                  <c:v>43152</c:v>
                </c:pt>
                <c:pt idx="1171">
                  <c:v>43151</c:v>
                </c:pt>
                <c:pt idx="1172">
                  <c:v>43150</c:v>
                </c:pt>
                <c:pt idx="1173">
                  <c:v>43147</c:v>
                </c:pt>
                <c:pt idx="1174">
                  <c:v>43146</c:v>
                </c:pt>
                <c:pt idx="1175">
                  <c:v>43145</c:v>
                </c:pt>
                <c:pt idx="1176">
                  <c:v>43144</c:v>
                </c:pt>
                <c:pt idx="1177">
                  <c:v>43143</c:v>
                </c:pt>
                <c:pt idx="1178">
                  <c:v>43140</c:v>
                </c:pt>
                <c:pt idx="1179">
                  <c:v>43139</c:v>
                </c:pt>
                <c:pt idx="1180">
                  <c:v>43138</c:v>
                </c:pt>
                <c:pt idx="1181">
                  <c:v>43137</c:v>
                </c:pt>
                <c:pt idx="1182">
                  <c:v>43136</c:v>
                </c:pt>
                <c:pt idx="1183">
                  <c:v>43133</c:v>
                </c:pt>
                <c:pt idx="1184">
                  <c:v>43132</c:v>
                </c:pt>
                <c:pt idx="1185">
                  <c:v>43131</c:v>
                </c:pt>
                <c:pt idx="1186">
                  <c:v>43130</c:v>
                </c:pt>
                <c:pt idx="1187">
                  <c:v>43129</c:v>
                </c:pt>
                <c:pt idx="1188">
                  <c:v>43126</c:v>
                </c:pt>
                <c:pt idx="1189">
                  <c:v>43125</c:v>
                </c:pt>
                <c:pt idx="1190">
                  <c:v>43124</c:v>
                </c:pt>
                <c:pt idx="1191">
                  <c:v>43123</c:v>
                </c:pt>
                <c:pt idx="1192">
                  <c:v>43122</c:v>
                </c:pt>
                <c:pt idx="1193">
                  <c:v>43119</c:v>
                </c:pt>
                <c:pt idx="1194">
                  <c:v>43118</c:v>
                </c:pt>
                <c:pt idx="1195">
                  <c:v>43117</c:v>
                </c:pt>
                <c:pt idx="1196">
                  <c:v>43116</c:v>
                </c:pt>
                <c:pt idx="1197">
                  <c:v>43115</c:v>
                </c:pt>
                <c:pt idx="1198">
                  <c:v>43112</c:v>
                </c:pt>
                <c:pt idx="1199">
                  <c:v>43111</c:v>
                </c:pt>
                <c:pt idx="1200">
                  <c:v>43110</c:v>
                </c:pt>
                <c:pt idx="1201">
                  <c:v>43109</c:v>
                </c:pt>
                <c:pt idx="1202">
                  <c:v>43108</c:v>
                </c:pt>
                <c:pt idx="1203">
                  <c:v>43105</c:v>
                </c:pt>
                <c:pt idx="1204">
                  <c:v>43104</c:v>
                </c:pt>
                <c:pt idx="1205">
                  <c:v>43103</c:v>
                </c:pt>
                <c:pt idx="1206">
                  <c:v>43102</c:v>
                </c:pt>
                <c:pt idx="1207">
                  <c:v>43098</c:v>
                </c:pt>
                <c:pt idx="1208">
                  <c:v>43097</c:v>
                </c:pt>
                <c:pt idx="1209">
                  <c:v>43096</c:v>
                </c:pt>
                <c:pt idx="1210">
                  <c:v>43091</c:v>
                </c:pt>
                <c:pt idx="1211">
                  <c:v>43090</c:v>
                </c:pt>
                <c:pt idx="1212">
                  <c:v>43089</c:v>
                </c:pt>
                <c:pt idx="1213">
                  <c:v>43088</c:v>
                </c:pt>
                <c:pt idx="1214">
                  <c:v>43087</c:v>
                </c:pt>
                <c:pt idx="1215">
                  <c:v>43084</c:v>
                </c:pt>
                <c:pt idx="1216">
                  <c:v>43083</c:v>
                </c:pt>
                <c:pt idx="1217">
                  <c:v>43082</c:v>
                </c:pt>
                <c:pt idx="1218">
                  <c:v>43081</c:v>
                </c:pt>
                <c:pt idx="1219">
                  <c:v>43080</c:v>
                </c:pt>
                <c:pt idx="1220">
                  <c:v>43077</c:v>
                </c:pt>
                <c:pt idx="1221">
                  <c:v>43076</c:v>
                </c:pt>
                <c:pt idx="1222">
                  <c:v>43075</c:v>
                </c:pt>
                <c:pt idx="1223">
                  <c:v>43074</c:v>
                </c:pt>
                <c:pt idx="1224">
                  <c:v>43073</c:v>
                </c:pt>
                <c:pt idx="1225">
                  <c:v>43070</c:v>
                </c:pt>
                <c:pt idx="1226">
                  <c:v>43069</c:v>
                </c:pt>
                <c:pt idx="1227">
                  <c:v>43068</c:v>
                </c:pt>
                <c:pt idx="1228">
                  <c:v>43067</c:v>
                </c:pt>
                <c:pt idx="1229">
                  <c:v>43066</c:v>
                </c:pt>
                <c:pt idx="1230">
                  <c:v>43063</c:v>
                </c:pt>
                <c:pt idx="1231">
                  <c:v>43062</c:v>
                </c:pt>
                <c:pt idx="1232">
                  <c:v>43061</c:v>
                </c:pt>
                <c:pt idx="1233">
                  <c:v>43060</c:v>
                </c:pt>
                <c:pt idx="1234">
                  <c:v>43059</c:v>
                </c:pt>
                <c:pt idx="1235">
                  <c:v>43056</c:v>
                </c:pt>
                <c:pt idx="1236">
                  <c:v>43055</c:v>
                </c:pt>
                <c:pt idx="1237">
                  <c:v>43054</c:v>
                </c:pt>
                <c:pt idx="1238">
                  <c:v>43053</c:v>
                </c:pt>
                <c:pt idx="1239">
                  <c:v>43052</c:v>
                </c:pt>
                <c:pt idx="1240">
                  <c:v>43049</c:v>
                </c:pt>
                <c:pt idx="1241">
                  <c:v>43048</c:v>
                </c:pt>
                <c:pt idx="1242">
                  <c:v>43047</c:v>
                </c:pt>
                <c:pt idx="1243">
                  <c:v>43046</c:v>
                </c:pt>
                <c:pt idx="1244">
                  <c:v>43045</c:v>
                </c:pt>
                <c:pt idx="1245">
                  <c:v>43042</c:v>
                </c:pt>
                <c:pt idx="1246">
                  <c:v>43041</c:v>
                </c:pt>
                <c:pt idx="1247">
                  <c:v>43040</c:v>
                </c:pt>
                <c:pt idx="1248">
                  <c:v>43039</c:v>
                </c:pt>
                <c:pt idx="1249">
                  <c:v>43038</c:v>
                </c:pt>
                <c:pt idx="1250">
                  <c:v>43035</c:v>
                </c:pt>
                <c:pt idx="1251">
                  <c:v>43034</c:v>
                </c:pt>
                <c:pt idx="1252">
                  <c:v>43033</c:v>
                </c:pt>
                <c:pt idx="1253">
                  <c:v>43032</c:v>
                </c:pt>
                <c:pt idx="1254">
                  <c:v>43031</c:v>
                </c:pt>
                <c:pt idx="1255">
                  <c:v>43028</c:v>
                </c:pt>
                <c:pt idx="1256">
                  <c:v>43027</c:v>
                </c:pt>
                <c:pt idx="1257">
                  <c:v>43026</c:v>
                </c:pt>
                <c:pt idx="1258">
                  <c:v>43025</c:v>
                </c:pt>
                <c:pt idx="1259">
                  <c:v>43024</c:v>
                </c:pt>
                <c:pt idx="1260">
                  <c:v>43021</c:v>
                </c:pt>
                <c:pt idx="1261">
                  <c:v>43020</c:v>
                </c:pt>
                <c:pt idx="1262">
                  <c:v>43019</c:v>
                </c:pt>
                <c:pt idx="1263">
                  <c:v>43018</c:v>
                </c:pt>
                <c:pt idx="1264">
                  <c:v>43017</c:v>
                </c:pt>
                <c:pt idx="1265">
                  <c:v>43014</c:v>
                </c:pt>
                <c:pt idx="1266">
                  <c:v>43013</c:v>
                </c:pt>
                <c:pt idx="1267">
                  <c:v>43012</c:v>
                </c:pt>
                <c:pt idx="1268">
                  <c:v>43011</c:v>
                </c:pt>
                <c:pt idx="1269">
                  <c:v>43010</c:v>
                </c:pt>
                <c:pt idx="1270">
                  <c:v>43007</c:v>
                </c:pt>
                <c:pt idx="1271">
                  <c:v>43006</c:v>
                </c:pt>
                <c:pt idx="1272">
                  <c:v>43005</c:v>
                </c:pt>
                <c:pt idx="1273">
                  <c:v>43004</c:v>
                </c:pt>
                <c:pt idx="1274">
                  <c:v>43003</c:v>
                </c:pt>
                <c:pt idx="1275">
                  <c:v>43000</c:v>
                </c:pt>
                <c:pt idx="1276">
                  <c:v>42999</c:v>
                </c:pt>
                <c:pt idx="1277">
                  <c:v>42998</c:v>
                </c:pt>
                <c:pt idx="1278">
                  <c:v>42997</c:v>
                </c:pt>
                <c:pt idx="1279">
                  <c:v>42996</c:v>
                </c:pt>
                <c:pt idx="1280">
                  <c:v>42993</c:v>
                </c:pt>
                <c:pt idx="1281">
                  <c:v>42992</c:v>
                </c:pt>
                <c:pt idx="1282">
                  <c:v>42991</c:v>
                </c:pt>
                <c:pt idx="1283">
                  <c:v>42990</c:v>
                </c:pt>
                <c:pt idx="1284">
                  <c:v>42989</c:v>
                </c:pt>
                <c:pt idx="1285">
                  <c:v>42986</c:v>
                </c:pt>
                <c:pt idx="1286">
                  <c:v>42985</c:v>
                </c:pt>
                <c:pt idx="1287">
                  <c:v>42984</c:v>
                </c:pt>
                <c:pt idx="1288">
                  <c:v>42983</c:v>
                </c:pt>
                <c:pt idx="1289">
                  <c:v>42982</c:v>
                </c:pt>
                <c:pt idx="1290">
                  <c:v>42979</c:v>
                </c:pt>
                <c:pt idx="1291">
                  <c:v>42978</c:v>
                </c:pt>
                <c:pt idx="1292">
                  <c:v>42977</c:v>
                </c:pt>
                <c:pt idx="1293">
                  <c:v>42976</c:v>
                </c:pt>
                <c:pt idx="1294">
                  <c:v>42975</c:v>
                </c:pt>
              </c:numCache>
            </c:numRef>
          </c:cat>
          <c:val>
            <c:numRef>
              <c:f>Feuil1!$C$2:$C$1296</c:f>
              <c:numCache>
                <c:formatCode>General</c:formatCode>
                <c:ptCount val="1295"/>
                <c:pt idx="0">
                  <c:v>9.7249999999999996</c:v>
                </c:pt>
                <c:pt idx="1">
                  <c:v>9.68</c:v>
                </c:pt>
                <c:pt idx="2">
                  <c:v>9.6989999999999998</c:v>
                </c:pt>
                <c:pt idx="3">
                  <c:v>9.7189999999999994</c:v>
                </c:pt>
                <c:pt idx="4">
                  <c:v>9.4250000000000007</c:v>
                </c:pt>
                <c:pt idx="5">
                  <c:v>9.2119999999999997</c:v>
                </c:pt>
                <c:pt idx="6">
                  <c:v>9.0879999999999992</c:v>
                </c:pt>
                <c:pt idx="7">
                  <c:v>9.1180000000000003</c:v>
                </c:pt>
                <c:pt idx="8">
                  <c:v>9.0519999999999996</c:v>
                </c:pt>
                <c:pt idx="9">
                  <c:v>9.3000000000000007</c:v>
                </c:pt>
                <c:pt idx="10">
                  <c:v>9.0229999999999997</c:v>
                </c:pt>
                <c:pt idx="11">
                  <c:v>9.19</c:v>
                </c:pt>
                <c:pt idx="12">
                  <c:v>9.2200000000000006</c:v>
                </c:pt>
                <c:pt idx="13">
                  <c:v>9.1140000000000008</c:v>
                </c:pt>
                <c:pt idx="14">
                  <c:v>9.1150000000000002</c:v>
                </c:pt>
                <c:pt idx="15">
                  <c:v>9.2859999999999996</c:v>
                </c:pt>
                <c:pt idx="16">
                  <c:v>9.3119999999999994</c:v>
                </c:pt>
                <c:pt idx="17">
                  <c:v>9.3569999999999993</c:v>
                </c:pt>
                <c:pt idx="18">
                  <c:v>9.3260000000000005</c:v>
                </c:pt>
                <c:pt idx="19">
                  <c:v>9.5820000000000007</c:v>
                </c:pt>
                <c:pt idx="20">
                  <c:v>9.7859999999999996</c:v>
                </c:pt>
                <c:pt idx="21">
                  <c:v>9.8979999999999997</c:v>
                </c:pt>
                <c:pt idx="22">
                  <c:v>10.042</c:v>
                </c:pt>
                <c:pt idx="23">
                  <c:v>10.029999999999999</c:v>
                </c:pt>
                <c:pt idx="24">
                  <c:v>10.074</c:v>
                </c:pt>
                <c:pt idx="25">
                  <c:v>10.039999999999999</c:v>
                </c:pt>
                <c:pt idx="26">
                  <c:v>9.9629999999999992</c:v>
                </c:pt>
                <c:pt idx="27">
                  <c:v>9.8659999999999997</c:v>
                </c:pt>
                <c:pt idx="28">
                  <c:v>9.8819999999999997</c:v>
                </c:pt>
                <c:pt idx="29">
                  <c:v>9.7309999999999999</c:v>
                </c:pt>
                <c:pt idx="30">
                  <c:v>9.5419999999999998</c:v>
                </c:pt>
                <c:pt idx="31">
                  <c:v>9.1180000000000003</c:v>
                </c:pt>
                <c:pt idx="32">
                  <c:v>8.9469999999999992</c:v>
                </c:pt>
                <c:pt idx="33">
                  <c:v>8.9109999999999996</c:v>
                </c:pt>
                <c:pt idx="34">
                  <c:v>8.9789999999999992</c:v>
                </c:pt>
                <c:pt idx="35">
                  <c:v>8.7629999999999999</c:v>
                </c:pt>
                <c:pt idx="36">
                  <c:v>8.673</c:v>
                </c:pt>
                <c:pt idx="37">
                  <c:v>8.6029999999999998</c:v>
                </c:pt>
                <c:pt idx="38">
                  <c:v>8.6669999999999998</c:v>
                </c:pt>
                <c:pt idx="39">
                  <c:v>8.5129999999999999</c:v>
                </c:pt>
                <c:pt idx="40">
                  <c:v>8.6129999999999995</c:v>
                </c:pt>
                <c:pt idx="41">
                  <c:v>8.7100000000000009</c:v>
                </c:pt>
                <c:pt idx="42">
                  <c:v>8.6479999999999997</c:v>
                </c:pt>
                <c:pt idx="43">
                  <c:v>8.4480000000000004</c:v>
                </c:pt>
                <c:pt idx="44">
                  <c:v>8.2430000000000003</c:v>
                </c:pt>
                <c:pt idx="45">
                  <c:v>8.1530000000000005</c:v>
                </c:pt>
                <c:pt idx="46">
                  <c:v>8.4030000000000005</c:v>
                </c:pt>
                <c:pt idx="47">
                  <c:v>8.5630000000000006</c:v>
                </c:pt>
                <c:pt idx="48">
                  <c:v>8.5530000000000008</c:v>
                </c:pt>
                <c:pt idx="49">
                  <c:v>8.7409999999999997</c:v>
                </c:pt>
                <c:pt idx="50">
                  <c:v>8.5589999999999993</c:v>
                </c:pt>
                <c:pt idx="51">
                  <c:v>8.4079999999999995</c:v>
                </c:pt>
                <c:pt idx="52">
                  <c:v>8.43</c:v>
                </c:pt>
                <c:pt idx="53">
                  <c:v>8.7539999999999996</c:v>
                </c:pt>
                <c:pt idx="54">
                  <c:v>8.73</c:v>
                </c:pt>
                <c:pt idx="55">
                  <c:v>8.7309999999999999</c:v>
                </c:pt>
                <c:pt idx="56">
                  <c:v>8.9990000000000006</c:v>
                </c:pt>
                <c:pt idx="57">
                  <c:v>9.1430000000000007</c:v>
                </c:pt>
                <c:pt idx="58">
                  <c:v>9.0990000000000002</c:v>
                </c:pt>
                <c:pt idx="59">
                  <c:v>9.1790000000000003</c:v>
                </c:pt>
                <c:pt idx="60">
                  <c:v>8.8759999999999994</c:v>
                </c:pt>
                <c:pt idx="61">
                  <c:v>9.2430000000000003</c:v>
                </c:pt>
                <c:pt idx="62">
                  <c:v>9.3970000000000002</c:v>
                </c:pt>
                <c:pt idx="63">
                  <c:v>9.2070000000000007</c:v>
                </c:pt>
                <c:pt idx="64">
                  <c:v>8.9879999999999995</c:v>
                </c:pt>
                <c:pt idx="65">
                  <c:v>8.9030000000000005</c:v>
                </c:pt>
                <c:pt idx="66">
                  <c:v>9.0519999999999996</c:v>
                </c:pt>
                <c:pt idx="67">
                  <c:v>8.8330000000000002</c:v>
                </c:pt>
                <c:pt idx="68">
                  <c:v>8.8170000000000002</c:v>
                </c:pt>
                <c:pt idx="69">
                  <c:v>9.2289999999999992</c:v>
                </c:pt>
                <c:pt idx="70">
                  <c:v>9.8089999999999993</c:v>
                </c:pt>
                <c:pt idx="71">
                  <c:v>9.984</c:v>
                </c:pt>
                <c:pt idx="72">
                  <c:v>10.016</c:v>
                </c:pt>
                <c:pt idx="73">
                  <c:v>10.157999999999999</c:v>
                </c:pt>
                <c:pt idx="74">
                  <c:v>10.01</c:v>
                </c:pt>
                <c:pt idx="75">
                  <c:v>10.116</c:v>
                </c:pt>
                <c:pt idx="76">
                  <c:v>10.134</c:v>
                </c:pt>
                <c:pt idx="77">
                  <c:v>10.314</c:v>
                </c:pt>
                <c:pt idx="78">
                  <c:v>10.35</c:v>
                </c:pt>
                <c:pt idx="79">
                  <c:v>11.254</c:v>
                </c:pt>
                <c:pt idx="80">
                  <c:v>11.157999999999999</c:v>
                </c:pt>
                <c:pt idx="81">
                  <c:v>10.86</c:v>
                </c:pt>
                <c:pt idx="82">
                  <c:v>10.724</c:v>
                </c:pt>
                <c:pt idx="83">
                  <c:v>10.784000000000001</c:v>
                </c:pt>
                <c:pt idx="84">
                  <c:v>10.394</c:v>
                </c:pt>
                <c:pt idx="85">
                  <c:v>10.372</c:v>
                </c:pt>
                <c:pt idx="86">
                  <c:v>10.464</c:v>
                </c:pt>
                <c:pt idx="87">
                  <c:v>10.534000000000001</c:v>
                </c:pt>
                <c:pt idx="88">
                  <c:v>10.254</c:v>
                </c:pt>
                <c:pt idx="89">
                  <c:v>10.286</c:v>
                </c:pt>
                <c:pt idx="90">
                  <c:v>10.061999999999999</c:v>
                </c:pt>
                <c:pt idx="91">
                  <c:v>10.157999999999999</c:v>
                </c:pt>
                <c:pt idx="92">
                  <c:v>9.9499999999999993</c:v>
                </c:pt>
                <c:pt idx="93">
                  <c:v>9.9</c:v>
                </c:pt>
                <c:pt idx="94">
                  <c:v>9.9649999999999999</c:v>
                </c:pt>
                <c:pt idx="95">
                  <c:v>9.9830000000000005</c:v>
                </c:pt>
                <c:pt idx="96">
                  <c:v>10.4</c:v>
                </c:pt>
                <c:pt idx="97">
                  <c:v>10.484</c:v>
                </c:pt>
                <c:pt idx="98">
                  <c:v>10.215999999999999</c:v>
                </c:pt>
                <c:pt idx="99">
                  <c:v>10.375999999999999</c:v>
                </c:pt>
                <c:pt idx="100">
                  <c:v>10.204000000000001</c:v>
                </c:pt>
                <c:pt idx="101">
                  <c:v>10.186</c:v>
                </c:pt>
                <c:pt idx="102">
                  <c:v>10.288</c:v>
                </c:pt>
                <c:pt idx="103">
                  <c:v>10.432</c:v>
                </c:pt>
                <c:pt idx="104">
                  <c:v>10.492000000000001</c:v>
                </c:pt>
                <c:pt idx="105">
                  <c:v>10.518000000000001</c:v>
                </c:pt>
                <c:pt idx="106">
                  <c:v>10.346</c:v>
                </c:pt>
                <c:pt idx="107">
                  <c:v>10.050000000000001</c:v>
                </c:pt>
                <c:pt idx="108">
                  <c:v>9.984</c:v>
                </c:pt>
                <c:pt idx="109">
                  <c:v>9.9600000000000009</c:v>
                </c:pt>
                <c:pt idx="110">
                  <c:v>9.9169999999999998</c:v>
                </c:pt>
                <c:pt idx="111">
                  <c:v>10.007999999999999</c:v>
                </c:pt>
                <c:pt idx="112">
                  <c:v>9.8849999999999998</c:v>
                </c:pt>
                <c:pt idx="113">
                  <c:v>9.8870000000000005</c:v>
                </c:pt>
                <c:pt idx="114">
                  <c:v>10.066000000000001</c:v>
                </c:pt>
                <c:pt idx="115">
                  <c:v>10.318</c:v>
                </c:pt>
                <c:pt idx="116">
                  <c:v>10.864000000000001</c:v>
                </c:pt>
                <c:pt idx="117">
                  <c:v>10.92</c:v>
                </c:pt>
                <c:pt idx="118">
                  <c:v>10.885999999999999</c:v>
                </c:pt>
                <c:pt idx="119">
                  <c:v>11.135999999999999</c:v>
                </c:pt>
                <c:pt idx="120">
                  <c:v>11.336</c:v>
                </c:pt>
                <c:pt idx="121">
                  <c:v>10.738</c:v>
                </c:pt>
                <c:pt idx="122">
                  <c:v>10.676</c:v>
                </c:pt>
                <c:pt idx="123">
                  <c:v>10.673999999999999</c:v>
                </c:pt>
                <c:pt idx="124">
                  <c:v>10.853999999999999</c:v>
                </c:pt>
                <c:pt idx="125">
                  <c:v>11.052</c:v>
                </c:pt>
                <c:pt idx="126">
                  <c:v>10.888</c:v>
                </c:pt>
                <c:pt idx="127">
                  <c:v>10.894</c:v>
                </c:pt>
                <c:pt idx="128">
                  <c:v>10.805999999999999</c:v>
                </c:pt>
                <c:pt idx="129">
                  <c:v>10.836</c:v>
                </c:pt>
                <c:pt idx="130">
                  <c:v>10.151999999999999</c:v>
                </c:pt>
                <c:pt idx="131">
                  <c:v>10.06</c:v>
                </c:pt>
                <c:pt idx="132">
                  <c:v>9.9640000000000004</c:v>
                </c:pt>
                <c:pt idx="133">
                  <c:v>9.9179999999999993</c:v>
                </c:pt>
                <c:pt idx="134">
                  <c:v>10.715999999999999</c:v>
                </c:pt>
                <c:pt idx="135">
                  <c:v>9.8249999999999993</c:v>
                </c:pt>
                <c:pt idx="136">
                  <c:v>9.7309999999999999</c:v>
                </c:pt>
                <c:pt idx="137">
                  <c:v>9.9659999999999993</c:v>
                </c:pt>
                <c:pt idx="138">
                  <c:v>10.76</c:v>
                </c:pt>
                <c:pt idx="139">
                  <c:v>10.736000000000001</c:v>
                </c:pt>
                <c:pt idx="140">
                  <c:v>10.576000000000001</c:v>
                </c:pt>
                <c:pt idx="141">
                  <c:v>11.465999999999999</c:v>
                </c:pt>
                <c:pt idx="142">
                  <c:v>12.064</c:v>
                </c:pt>
                <c:pt idx="143">
                  <c:v>11.86</c:v>
                </c:pt>
                <c:pt idx="144">
                  <c:v>12.678000000000001</c:v>
                </c:pt>
                <c:pt idx="145">
                  <c:v>12.795999999999999</c:v>
                </c:pt>
                <c:pt idx="146">
                  <c:v>12.834</c:v>
                </c:pt>
                <c:pt idx="147">
                  <c:v>13.055999999999999</c:v>
                </c:pt>
                <c:pt idx="148">
                  <c:v>13.144</c:v>
                </c:pt>
                <c:pt idx="149">
                  <c:v>13.438000000000001</c:v>
                </c:pt>
                <c:pt idx="150">
                  <c:v>13.662000000000001</c:v>
                </c:pt>
                <c:pt idx="151">
                  <c:v>13.56</c:v>
                </c:pt>
                <c:pt idx="152">
                  <c:v>14.055999999999999</c:v>
                </c:pt>
                <c:pt idx="153">
                  <c:v>14.154</c:v>
                </c:pt>
                <c:pt idx="154">
                  <c:v>13.96</c:v>
                </c:pt>
                <c:pt idx="155">
                  <c:v>13.894</c:v>
                </c:pt>
                <c:pt idx="156">
                  <c:v>13.667999999999999</c:v>
                </c:pt>
                <c:pt idx="157">
                  <c:v>13.577999999999999</c:v>
                </c:pt>
                <c:pt idx="158">
                  <c:v>13.742000000000001</c:v>
                </c:pt>
                <c:pt idx="159">
                  <c:v>13.561999999999999</c:v>
                </c:pt>
                <c:pt idx="160">
                  <c:v>13.516</c:v>
                </c:pt>
                <c:pt idx="161">
                  <c:v>13.28</c:v>
                </c:pt>
                <c:pt idx="162">
                  <c:v>13.262</c:v>
                </c:pt>
                <c:pt idx="163">
                  <c:v>13.401999999999999</c:v>
                </c:pt>
                <c:pt idx="164">
                  <c:v>13.326000000000001</c:v>
                </c:pt>
                <c:pt idx="165">
                  <c:v>13.074</c:v>
                </c:pt>
                <c:pt idx="166">
                  <c:v>12.862</c:v>
                </c:pt>
                <c:pt idx="167">
                  <c:v>13.284000000000001</c:v>
                </c:pt>
                <c:pt idx="168">
                  <c:v>13.49</c:v>
                </c:pt>
                <c:pt idx="169">
                  <c:v>13.54</c:v>
                </c:pt>
                <c:pt idx="170">
                  <c:v>13.667999999999999</c:v>
                </c:pt>
                <c:pt idx="171">
                  <c:v>13.728</c:v>
                </c:pt>
                <c:pt idx="172">
                  <c:v>13.778</c:v>
                </c:pt>
                <c:pt idx="173">
                  <c:v>13.898</c:v>
                </c:pt>
                <c:pt idx="174">
                  <c:v>13.792</c:v>
                </c:pt>
                <c:pt idx="175">
                  <c:v>13.502000000000001</c:v>
                </c:pt>
                <c:pt idx="176">
                  <c:v>13.528</c:v>
                </c:pt>
                <c:pt idx="177">
                  <c:v>13.456</c:v>
                </c:pt>
                <c:pt idx="178">
                  <c:v>13.321999999999999</c:v>
                </c:pt>
                <c:pt idx="179">
                  <c:v>13.17</c:v>
                </c:pt>
                <c:pt idx="180">
                  <c:v>13.04</c:v>
                </c:pt>
                <c:pt idx="181">
                  <c:v>12.738</c:v>
                </c:pt>
                <c:pt idx="182">
                  <c:v>12.55</c:v>
                </c:pt>
                <c:pt idx="183">
                  <c:v>12.603999999999999</c:v>
                </c:pt>
                <c:pt idx="184">
                  <c:v>12.568</c:v>
                </c:pt>
                <c:pt idx="185">
                  <c:v>12.55</c:v>
                </c:pt>
                <c:pt idx="186">
                  <c:v>12.504</c:v>
                </c:pt>
                <c:pt idx="187">
                  <c:v>12.49</c:v>
                </c:pt>
                <c:pt idx="188">
                  <c:v>12.44</c:v>
                </c:pt>
                <c:pt idx="189">
                  <c:v>12.252000000000001</c:v>
                </c:pt>
                <c:pt idx="190">
                  <c:v>12.173999999999999</c:v>
                </c:pt>
                <c:pt idx="191">
                  <c:v>11.896000000000001</c:v>
                </c:pt>
                <c:pt idx="192">
                  <c:v>12.006</c:v>
                </c:pt>
                <c:pt idx="193">
                  <c:v>12.2</c:v>
                </c:pt>
                <c:pt idx="194">
                  <c:v>12.138</c:v>
                </c:pt>
                <c:pt idx="195">
                  <c:v>12.226000000000001</c:v>
                </c:pt>
                <c:pt idx="196">
                  <c:v>12.12</c:v>
                </c:pt>
                <c:pt idx="197">
                  <c:v>12.234</c:v>
                </c:pt>
                <c:pt idx="198">
                  <c:v>12.314</c:v>
                </c:pt>
                <c:pt idx="199">
                  <c:v>12.406000000000001</c:v>
                </c:pt>
                <c:pt idx="200">
                  <c:v>12.465999999999999</c:v>
                </c:pt>
                <c:pt idx="201">
                  <c:v>12.316000000000001</c:v>
                </c:pt>
                <c:pt idx="202">
                  <c:v>12.24</c:v>
                </c:pt>
                <c:pt idx="203">
                  <c:v>12.29</c:v>
                </c:pt>
                <c:pt idx="204">
                  <c:v>12.305999999999999</c:v>
                </c:pt>
                <c:pt idx="205">
                  <c:v>12.066000000000001</c:v>
                </c:pt>
                <c:pt idx="206">
                  <c:v>12.132</c:v>
                </c:pt>
                <c:pt idx="207">
                  <c:v>12.066000000000001</c:v>
                </c:pt>
                <c:pt idx="208">
                  <c:v>12.62</c:v>
                </c:pt>
                <c:pt idx="209">
                  <c:v>12.666</c:v>
                </c:pt>
                <c:pt idx="210">
                  <c:v>12.625999999999999</c:v>
                </c:pt>
                <c:pt idx="211">
                  <c:v>12.722</c:v>
                </c:pt>
                <c:pt idx="212">
                  <c:v>12.478</c:v>
                </c:pt>
                <c:pt idx="213">
                  <c:v>12.65</c:v>
                </c:pt>
                <c:pt idx="214">
                  <c:v>12.766</c:v>
                </c:pt>
                <c:pt idx="215">
                  <c:v>12.704000000000001</c:v>
                </c:pt>
                <c:pt idx="216">
                  <c:v>12.782</c:v>
                </c:pt>
                <c:pt idx="217">
                  <c:v>12.731999999999999</c:v>
                </c:pt>
                <c:pt idx="218">
                  <c:v>12.891999999999999</c:v>
                </c:pt>
                <c:pt idx="219">
                  <c:v>12.858000000000001</c:v>
                </c:pt>
                <c:pt idx="220">
                  <c:v>13.1</c:v>
                </c:pt>
                <c:pt idx="221">
                  <c:v>13.222</c:v>
                </c:pt>
                <c:pt idx="222">
                  <c:v>13.247999999999999</c:v>
                </c:pt>
                <c:pt idx="223">
                  <c:v>13.116</c:v>
                </c:pt>
                <c:pt idx="224">
                  <c:v>13.292</c:v>
                </c:pt>
                <c:pt idx="225">
                  <c:v>13.234</c:v>
                </c:pt>
                <c:pt idx="226">
                  <c:v>13.198</c:v>
                </c:pt>
                <c:pt idx="227">
                  <c:v>13.04</c:v>
                </c:pt>
                <c:pt idx="228">
                  <c:v>12.952</c:v>
                </c:pt>
                <c:pt idx="229">
                  <c:v>12.972</c:v>
                </c:pt>
                <c:pt idx="230">
                  <c:v>13.04</c:v>
                </c:pt>
                <c:pt idx="231">
                  <c:v>13.055999999999999</c:v>
                </c:pt>
                <c:pt idx="232">
                  <c:v>12.952</c:v>
                </c:pt>
                <c:pt idx="233">
                  <c:v>12.842000000000001</c:v>
                </c:pt>
                <c:pt idx="234">
                  <c:v>12.914</c:v>
                </c:pt>
                <c:pt idx="235">
                  <c:v>12.821999999999999</c:v>
                </c:pt>
                <c:pt idx="236">
                  <c:v>12.795999999999999</c:v>
                </c:pt>
                <c:pt idx="237">
                  <c:v>12.848000000000001</c:v>
                </c:pt>
                <c:pt idx="238">
                  <c:v>12.587999999999999</c:v>
                </c:pt>
                <c:pt idx="239">
                  <c:v>12.55</c:v>
                </c:pt>
                <c:pt idx="240">
                  <c:v>12.644</c:v>
                </c:pt>
                <c:pt idx="241">
                  <c:v>12.811999999999999</c:v>
                </c:pt>
                <c:pt idx="242">
                  <c:v>12.83</c:v>
                </c:pt>
                <c:pt idx="243">
                  <c:v>12.792</c:v>
                </c:pt>
                <c:pt idx="244">
                  <c:v>12.391999999999999</c:v>
                </c:pt>
                <c:pt idx="245">
                  <c:v>12.444000000000001</c:v>
                </c:pt>
                <c:pt idx="246">
                  <c:v>11.776</c:v>
                </c:pt>
                <c:pt idx="247">
                  <c:v>11.818</c:v>
                </c:pt>
                <c:pt idx="248">
                  <c:v>11.946</c:v>
                </c:pt>
                <c:pt idx="249">
                  <c:v>12.045999999999999</c:v>
                </c:pt>
                <c:pt idx="250">
                  <c:v>12.04</c:v>
                </c:pt>
                <c:pt idx="251">
                  <c:v>12.318</c:v>
                </c:pt>
                <c:pt idx="252">
                  <c:v>11.9</c:v>
                </c:pt>
                <c:pt idx="253">
                  <c:v>11.872</c:v>
                </c:pt>
                <c:pt idx="254">
                  <c:v>11.566000000000001</c:v>
                </c:pt>
                <c:pt idx="255">
                  <c:v>11.2</c:v>
                </c:pt>
                <c:pt idx="256">
                  <c:v>11.21</c:v>
                </c:pt>
                <c:pt idx="257">
                  <c:v>11.66</c:v>
                </c:pt>
                <c:pt idx="258">
                  <c:v>11.87</c:v>
                </c:pt>
                <c:pt idx="259">
                  <c:v>11.836</c:v>
                </c:pt>
                <c:pt idx="260">
                  <c:v>11.82</c:v>
                </c:pt>
                <c:pt idx="261">
                  <c:v>12.128</c:v>
                </c:pt>
                <c:pt idx="262">
                  <c:v>11.974</c:v>
                </c:pt>
                <c:pt idx="263">
                  <c:v>12.106</c:v>
                </c:pt>
                <c:pt idx="264">
                  <c:v>12.086</c:v>
                </c:pt>
                <c:pt idx="265">
                  <c:v>12.244</c:v>
                </c:pt>
                <c:pt idx="266">
                  <c:v>12.218</c:v>
                </c:pt>
                <c:pt idx="267">
                  <c:v>12.118</c:v>
                </c:pt>
                <c:pt idx="268">
                  <c:v>12.356</c:v>
                </c:pt>
                <c:pt idx="269">
                  <c:v>12.327999999999999</c:v>
                </c:pt>
                <c:pt idx="270">
                  <c:v>12.21</c:v>
                </c:pt>
                <c:pt idx="271">
                  <c:v>12.087999999999999</c:v>
                </c:pt>
                <c:pt idx="272">
                  <c:v>12.114000000000001</c:v>
                </c:pt>
                <c:pt idx="273">
                  <c:v>12.122</c:v>
                </c:pt>
                <c:pt idx="274">
                  <c:v>12.204000000000001</c:v>
                </c:pt>
                <c:pt idx="275">
                  <c:v>12.038</c:v>
                </c:pt>
                <c:pt idx="276">
                  <c:v>11.956</c:v>
                </c:pt>
                <c:pt idx="277">
                  <c:v>11.75</c:v>
                </c:pt>
                <c:pt idx="278">
                  <c:v>11.73</c:v>
                </c:pt>
                <c:pt idx="279">
                  <c:v>11.976000000000001</c:v>
                </c:pt>
                <c:pt idx="280">
                  <c:v>11.948</c:v>
                </c:pt>
                <c:pt idx="281">
                  <c:v>12.183999999999999</c:v>
                </c:pt>
                <c:pt idx="282">
                  <c:v>12.294</c:v>
                </c:pt>
                <c:pt idx="283">
                  <c:v>12.242000000000001</c:v>
                </c:pt>
                <c:pt idx="284">
                  <c:v>12.324</c:v>
                </c:pt>
                <c:pt idx="285">
                  <c:v>12.252000000000001</c:v>
                </c:pt>
                <c:pt idx="286">
                  <c:v>12.288</c:v>
                </c:pt>
                <c:pt idx="287">
                  <c:v>12.282</c:v>
                </c:pt>
                <c:pt idx="288">
                  <c:v>11.933999999999999</c:v>
                </c:pt>
                <c:pt idx="289">
                  <c:v>11.97</c:v>
                </c:pt>
                <c:pt idx="290">
                  <c:v>11.788</c:v>
                </c:pt>
                <c:pt idx="291">
                  <c:v>11.724</c:v>
                </c:pt>
                <c:pt idx="292">
                  <c:v>11.76</c:v>
                </c:pt>
                <c:pt idx="293">
                  <c:v>11.88</c:v>
                </c:pt>
                <c:pt idx="294">
                  <c:v>11.718</c:v>
                </c:pt>
                <c:pt idx="295">
                  <c:v>11.744</c:v>
                </c:pt>
                <c:pt idx="296">
                  <c:v>11.874000000000001</c:v>
                </c:pt>
                <c:pt idx="297">
                  <c:v>11.672000000000001</c:v>
                </c:pt>
                <c:pt idx="298">
                  <c:v>11.545999999999999</c:v>
                </c:pt>
                <c:pt idx="299">
                  <c:v>11.624000000000001</c:v>
                </c:pt>
                <c:pt idx="300">
                  <c:v>11.262</c:v>
                </c:pt>
                <c:pt idx="301">
                  <c:v>11.096</c:v>
                </c:pt>
                <c:pt idx="302">
                  <c:v>11.45</c:v>
                </c:pt>
                <c:pt idx="303">
                  <c:v>11.561999999999999</c:v>
                </c:pt>
                <c:pt idx="304">
                  <c:v>11.654</c:v>
                </c:pt>
                <c:pt idx="305">
                  <c:v>11.584</c:v>
                </c:pt>
                <c:pt idx="306">
                  <c:v>11.768000000000001</c:v>
                </c:pt>
                <c:pt idx="307">
                  <c:v>11.794</c:v>
                </c:pt>
                <c:pt idx="308">
                  <c:v>11.507999999999999</c:v>
                </c:pt>
                <c:pt idx="309">
                  <c:v>11.696</c:v>
                </c:pt>
                <c:pt idx="310">
                  <c:v>11.712</c:v>
                </c:pt>
                <c:pt idx="311">
                  <c:v>12.05</c:v>
                </c:pt>
                <c:pt idx="312">
                  <c:v>11.852</c:v>
                </c:pt>
                <c:pt idx="313">
                  <c:v>11.988</c:v>
                </c:pt>
                <c:pt idx="314">
                  <c:v>11.814</c:v>
                </c:pt>
                <c:pt idx="315">
                  <c:v>11.962</c:v>
                </c:pt>
                <c:pt idx="316">
                  <c:v>11.782</c:v>
                </c:pt>
                <c:pt idx="317">
                  <c:v>11.95</c:v>
                </c:pt>
                <c:pt idx="318">
                  <c:v>11.882</c:v>
                </c:pt>
                <c:pt idx="319">
                  <c:v>11.744</c:v>
                </c:pt>
                <c:pt idx="320">
                  <c:v>11.872</c:v>
                </c:pt>
                <c:pt idx="321">
                  <c:v>11.832000000000001</c:v>
                </c:pt>
                <c:pt idx="322">
                  <c:v>11.798</c:v>
                </c:pt>
                <c:pt idx="323">
                  <c:v>12.3</c:v>
                </c:pt>
                <c:pt idx="324">
                  <c:v>12.254</c:v>
                </c:pt>
                <c:pt idx="325">
                  <c:v>12.458</c:v>
                </c:pt>
                <c:pt idx="326">
                  <c:v>12.458</c:v>
                </c:pt>
                <c:pt idx="327">
                  <c:v>12.423999999999999</c:v>
                </c:pt>
                <c:pt idx="328">
                  <c:v>12.391999999999999</c:v>
                </c:pt>
                <c:pt idx="329">
                  <c:v>12.102</c:v>
                </c:pt>
                <c:pt idx="330">
                  <c:v>12.26</c:v>
                </c:pt>
                <c:pt idx="331">
                  <c:v>12.49</c:v>
                </c:pt>
                <c:pt idx="332">
                  <c:v>12.368</c:v>
                </c:pt>
                <c:pt idx="333">
                  <c:v>12.327999999999999</c:v>
                </c:pt>
                <c:pt idx="334">
                  <c:v>12.38</c:v>
                </c:pt>
                <c:pt idx="335">
                  <c:v>12.454000000000001</c:v>
                </c:pt>
                <c:pt idx="336">
                  <c:v>12.202</c:v>
                </c:pt>
                <c:pt idx="337">
                  <c:v>12.302</c:v>
                </c:pt>
                <c:pt idx="338">
                  <c:v>12.118</c:v>
                </c:pt>
                <c:pt idx="339">
                  <c:v>11.976000000000001</c:v>
                </c:pt>
                <c:pt idx="340">
                  <c:v>12.114000000000001</c:v>
                </c:pt>
                <c:pt idx="341">
                  <c:v>12.231999999999999</c:v>
                </c:pt>
                <c:pt idx="342">
                  <c:v>12.28</c:v>
                </c:pt>
                <c:pt idx="343">
                  <c:v>12.194000000000001</c:v>
                </c:pt>
                <c:pt idx="344">
                  <c:v>12.118</c:v>
                </c:pt>
                <c:pt idx="345">
                  <c:v>12.444000000000001</c:v>
                </c:pt>
                <c:pt idx="346">
                  <c:v>13.342000000000001</c:v>
                </c:pt>
                <c:pt idx="347">
                  <c:v>13.326000000000001</c:v>
                </c:pt>
                <c:pt idx="348">
                  <c:v>13.226000000000001</c:v>
                </c:pt>
                <c:pt idx="349">
                  <c:v>13.407999999999999</c:v>
                </c:pt>
                <c:pt idx="350">
                  <c:v>13.206</c:v>
                </c:pt>
                <c:pt idx="351">
                  <c:v>13.375999999999999</c:v>
                </c:pt>
                <c:pt idx="352">
                  <c:v>12.87</c:v>
                </c:pt>
                <c:pt idx="353">
                  <c:v>13.087999999999999</c:v>
                </c:pt>
                <c:pt idx="354">
                  <c:v>12.997999999999999</c:v>
                </c:pt>
                <c:pt idx="355">
                  <c:v>12.75</c:v>
                </c:pt>
                <c:pt idx="356">
                  <c:v>12.898</c:v>
                </c:pt>
                <c:pt idx="357">
                  <c:v>12.872</c:v>
                </c:pt>
                <c:pt idx="358">
                  <c:v>12.842000000000001</c:v>
                </c:pt>
                <c:pt idx="359">
                  <c:v>12.752000000000001</c:v>
                </c:pt>
                <c:pt idx="360">
                  <c:v>12.587999999999999</c:v>
                </c:pt>
                <c:pt idx="361">
                  <c:v>12.42</c:v>
                </c:pt>
                <c:pt idx="362">
                  <c:v>12.17</c:v>
                </c:pt>
                <c:pt idx="363">
                  <c:v>12.141999999999999</c:v>
                </c:pt>
                <c:pt idx="364">
                  <c:v>12.118</c:v>
                </c:pt>
                <c:pt idx="365">
                  <c:v>12.224</c:v>
                </c:pt>
                <c:pt idx="366">
                  <c:v>12.598000000000001</c:v>
                </c:pt>
                <c:pt idx="367">
                  <c:v>12.462</c:v>
                </c:pt>
                <c:pt idx="368">
                  <c:v>12.448</c:v>
                </c:pt>
                <c:pt idx="369">
                  <c:v>12.598000000000001</c:v>
                </c:pt>
                <c:pt idx="370">
                  <c:v>12.518000000000001</c:v>
                </c:pt>
                <c:pt idx="371">
                  <c:v>12.528</c:v>
                </c:pt>
                <c:pt idx="372">
                  <c:v>12.532</c:v>
                </c:pt>
                <c:pt idx="373">
                  <c:v>12.526</c:v>
                </c:pt>
                <c:pt idx="374">
                  <c:v>12.5</c:v>
                </c:pt>
                <c:pt idx="375">
                  <c:v>12.442</c:v>
                </c:pt>
                <c:pt idx="376">
                  <c:v>12.438000000000001</c:v>
                </c:pt>
                <c:pt idx="377">
                  <c:v>12.345000000000001</c:v>
                </c:pt>
                <c:pt idx="378">
                  <c:v>12.48</c:v>
                </c:pt>
                <c:pt idx="379">
                  <c:v>12.15</c:v>
                </c:pt>
                <c:pt idx="380">
                  <c:v>12.234999999999999</c:v>
                </c:pt>
                <c:pt idx="381">
                  <c:v>12.045</c:v>
                </c:pt>
                <c:pt idx="382">
                  <c:v>12.065</c:v>
                </c:pt>
                <c:pt idx="383">
                  <c:v>11.92</c:v>
                </c:pt>
                <c:pt idx="384">
                  <c:v>12.045</c:v>
                </c:pt>
                <c:pt idx="385">
                  <c:v>12.115</c:v>
                </c:pt>
                <c:pt idx="386">
                  <c:v>12.435</c:v>
                </c:pt>
                <c:pt idx="387">
                  <c:v>12.17</c:v>
                </c:pt>
                <c:pt idx="388">
                  <c:v>12.115</c:v>
                </c:pt>
                <c:pt idx="389">
                  <c:v>12.16</c:v>
                </c:pt>
                <c:pt idx="390">
                  <c:v>12.32</c:v>
                </c:pt>
                <c:pt idx="391">
                  <c:v>12.195</c:v>
                </c:pt>
                <c:pt idx="392">
                  <c:v>12.435</c:v>
                </c:pt>
                <c:pt idx="393">
                  <c:v>12.375</c:v>
                </c:pt>
                <c:pt idx="394">
                  <c:v>12.565</c:v>
                </c:pt>
                <c:pt idx="395">
                  <c:v>12.215</c:v>
                </c:pt>
                <c:pt idx="396">
                  <c:v>12.11</c:v>
                </c:pt>
                <c:pt idx="397">
                  <c:v>12.27</c:v>
                </c:pt>
                <c:pt idx="398">
                  <c:v>11.975</c:v>
                </c:pt>
                <c:pt idx="399">
                  <c:v>11.78</c:v>
                </c:pt>
                <c:pt idx="400">
                  <c:v>11.615</c:v>
                </c:pt>
                <c:pt idx="401">
                  <c:v>11.8</c:v>
                </c:pt>
                <c:pt idx="402">
                  <c:v>11.66</c:v>
                </c:pt>
                <c:pt idx="403">
                  <c:v>11.36</c:v>
                </c:pt>
                <c:pt idx="404">
                  <c:v>11.455</c:v>
                </c:pt>
                <c:pt idx="405">
                  <c:v>11.324999999999999</c:v>
                </c:pt>
                <c:pt idx="406">
                  <c:v>11.035</c:v>
                </c:pt>
                <c:pt idx="407">
                  <c:v>11.185</c:v>
                </c:pt>
                <c:pt idx="408">
                  <c:v>11.154999999999999</c:v>
                </c:pt>
                <c:pt idx="409">
                  <c:v>11.095000000000001</c:v>
                </c:pt>
                <c:pt idx="410">
                  <c:v>10.875</c:v>
                </c:pt>
                <c:pt idx="411">
                  <c:v>10.725</c:v>
                </c:pt>
                <c:pt idx="412">
                  <c:v>10.220000000000001</c:v>
                </c:pt>
                <c:pt idx="413">
                  <c:v>10.135</c:v>
                </c:pt>
                <c:pt idx="414">
                  <c:v>10.220000000000001</c:v>
                </c:pt>
                <c:pt idx="415">
                  <c:v>10.135</c:v>
                </c:pt>
                <c:pt idx="416">
                  <c:v>9.9540000000000006</c:v>
                </c:pt>
                <c:pt idx="417">
                  <c:v>9.8719999999999999</c:v>
                </c:pt>
                <c:pt idx="418">
                  <c:v>9.7959999999999994</c:v>
                </c:pt>
                <c:pt idx="419">
                  <c:v>9.516</c:v>
                </c:pt>
                <c:pt idx="420">
                  <c:v>9.3800000000000008</c:v>
                </c:pt>
                <c:pt idx="421">
                  <c:v>9.57</c:v>
                </c:pt>
                <c:pt idx="422">
                  <c:v>9.4280000000000008</c:v>
                </c:pt>
                <c:pt idx="423">
                  <c:v>9.6739999999999995</c:v>
                </c:pt>
                <c:pt idx="424">
                  <c:v>9.5</c:v>
                </c:pt>
                <c:pt idx="425">
                  <c:v>9.9220000000000006</c:v>
                </c:pt>
                <c:pt idx="426">
                  <c:v>10.06</c:v>
                </c:pt>
                <c:pt idx="427">
                  <c:v>10.205</c:v>
                </c:pt>
                <c:pt idx="428">
                  <c:v>10.050000000000001</c:v>
                </c:pt>
                <c:pt idx="429">
                  <c:v>10.28</c:v>
                </c:pt>
                <c:pt idx="430">
                  <c:v>10.175000000000001</c:v>
                </c:pt>
                <c:pt idx="431">
                  <c:v>10.42</c:v>
                </c:pt>
                <c:pt idx="432">
                  <c:v>10.605</c:v>
                </c:pt>
                <c:pt idx="433">
                  <c:v>10.66</c:v>
                </c:pt>
                <c:pt idx="434">
                  <c:v>10.525</c:v>
                </c:pt>
                <c:pt idx="435">
                  <c:v>10.67</c:v>
                </c:pt>
                <c:pt idx="436">
                  <c:v>10.75</c:v>
                </c:pt>
                <c:pt idx="437">
                  <c:v>10.67</c:v>
                </c:pt>
                <c:pt idx="438">
                  <c:v>10.255000000000001</c:v>
                </c:pt>
                <c:pt idx="439">
                  <c:v>10.220000000000001</c:v>
                </c:pt>
                <c:pt idx="440">
                  <c:v>10.32</c:v>
                </c:pt>
                <c:pt idx="441">
                  <c:v>10.365</c:v>
                </c:pt>
                <c:pt idx="442">
                  <c:v>10.455</c:v>
                </c:pt>
                <c:pt idx="443">
                  <c:v>10.45</c:v>
                </c:pt>
                <c:pt idx="444">
                  <c:v>10.52</c:v>
                </c:pt>
                <c:pt idx="445">
                  <c:v>10.46</c:v>
                </c:pt>
                <c:pt idx="446">
                  <c:v>10.15</c:v>
                </c:pt>
                <c:pt idx="447">
                  <c:v>9.952</c:v>
                </c:pt>
                <c:pt idx="448">
                  <c:v>10.3</c:v>
                </c:pt>
                <c:pt idx="449">
                  <c:v>10.49</c:v>
                </c:pt>
                <c:pt idx="450">
                  <c:v>10.48</c:v>
                </c:pt>
                <c:pt idx="451">
                  <c:v>10.675000000000001</c:v>
                </c:pt>
                <c:pt idx="452">
                  <c:v>10.484999999999999</c:v>
                </c:pt>
                <c:pt idx="453">
                  <c:v>10.3</c:v>
                </c:pt>
                <c:pt idx="454">
                  <c:v>10.365</c:v>
                </c:pt>
                <c:pt idx="455">
                  <c:v>10.46</c:v>
                </c:pt>
                <c:pt idx="456">
                  <c:v>10.445</c:v>
                </c:pt>
                <c:pt idx="457">
                  <c:v>10.73</c:v>
                </c:pt>
                <c:pt idx="458">
                  <c:v>11.05</c:v>
                </c:pt>
                <c:pt idx="459">
                  <c:v>10.625</c:v>
                </c:pt>
                <c:pt idx="460">
                  <c:v>10.375</c:v>
                </c:pt>
                <c:pt idx="461">
                  <c:v>10.205</c:v>
                </c:pt>
                <c:pt idx="462">
                  <c:v>9.6739999999999995</c:v>
                </c:pt>
                <c:pt idx="463">
                  <c:v>9.8640000000000008</c:v>
                </c:pt>
                <c:pt idx="464">
                  <c:v>9.8279999999999994</c:v>
                </c:pt>
                <c:pt idx="465">
                  <c:v>9.8740000000000006</c:v>
                </c:pt>
                <c:pt idx="466">
                  <c:v>9.8219999999999992</c:v>
                </c:pt>
                <c:pt idx="467">
                  <c:v>9.3119999999999994</c:v>
                </c:pt>
                <c:pt idx="468">
                  <c:v>8.9480000000000004</c:v>
                </c:pt>
                <c:pt idx="469">
                  <c:v>8.8719999999999999</c:v>
                </c:pt>
                <c:pt idx="470">
                  <c:v>8.9239999999999995</c:v>
                </c:pt>
                <c:pt idx="471">
                  <c:v>8.8219999999999992</c:v>
                </c:pt>
                <c:pt idx="472">
                  <c:v>8.7940000000000005</c:v>
                </c:pt>
                <c:pt idx="473">
                  <c:v>8.6300000000000008</c:v>
                </c:pt>
                <c:pt idx="474">
                  <c:v>8.5440000000000005</c:v>
                </c:pt>
                <c:pt idx="475">
                  <c:v>8.7560000000000002</c:v>
                </c:pt>
                <c:pt idx="476">
                  <c:v>8.8480000000000008</c:v>
                </c:pt>
                <c:pt idx="477">
                  <c:v>8.4499999999999993</c:v>
                </c:pt>
                <c:pt idx="478">
                  <c:v>7.4340000000000002</c:v>
                </c:pt>
                <c:pt idx="479">
                  <c:v>7.5460000000000003</c:v>
                </c:pt>
                <c:pt idx="480">
                  <c:v>7.3760000000000003</c:v>
                </c:pt>
                <c:pt idx="481">
                  <c:v>7.2859999999999996</c:v>
                </c:pt>
                <c:pt idx="482">
                  <c:v>6.9820000000000002</c:v>
                </c:pt>
                <c:pt idx="483">
                  <c:v>6.782</c:v>
                </c:pt>
                <c:pt idx="484">
                  <c:v>6.66</c:v>
                </c:pt>
                <c:pt idx="485">
                  <c:v>6.72</c:v>
                </c:pt>
                <c:pt idx="486">
                  <c:v>7.0259999999999998</c:v>
                </c:pt>
                <c:pt idx="487">
                  <c:v>7.3540000000000001</c:v>
                </c:pt>
                <c:pt idx="488">
                  <c:v>7.516</c:v>
                </c:pt>
                <c:pt idx="489">
                  <c:v>7.3780000000000001</c:v>
                </c:pt>
                <c:pt idx="490">
                  <c:v>7.3239999999999998</c:v>
                </c:pt>
                <c:pt idx="491">
                  <c:v>7.4359999999999999</c:v>
                </c:pt>
                <c:pt idx="492">
                  <c:v>7.3860000000000001</c:v>
                </c:pt>
                <c:pt idx="493">
                  <c:v>7.3440000000000003</c:v>
                </c:pt>
                <c:pt idx="494">
                  <c:v>7.2480000000000002</c:v>
                </c:pt>
                <c:pt idx="495">
                  <c:v>7.49</c:v>
                </c:pt>
                <c:pt idx="496">
                  <c:v>7.4180000000000001</c:v>
                </c:pt>
                <c:pt idx="497">
                  <c:v>7.71</c:v>
                </c:pt>
                <c:pt idx="498">
                  <c:v>7.67</c:v>
                </c:pt>
                <c:pt idx="499">
                  <c:v>7.7779999999999996</c:v>
                </c:pt>
                <c:pt idx="500">
                  <c:v>7.6660000000000004</c:v>
                </c:pt>
                <c:pt idx="501">
                  <c:v>7.77</c:v>
                </c:pt>
                <c:pt idx="502">
                  <c:v>7.3840000000000003</c:v>
                </c:pt>
                <c:pt idx="503">
                  <c:v>7.2519999999999998</c:v>
                </c:pt>
                <c:pt idx="504">
                  <c:v>7.3380000000000001</c:v>
                </c:pt>
                <c:pt idx="505">
                  <c:v>7.4720000000000004</c:v>
                </c:pt>
                <c:pt idx="506">
                  <c:v>7.4020000000000001</c:v>
                </c:pt>
                <c:pt idx="507">
                  <c:v>7.5780000000000003</c:v>
                </c:pt>
                <c:pt idx="508">
                  <c:v>7.1639999999999997</c:v>
                </c:pt>
                <c:pt idx="509">
                  <c:v>7.4219999999999997</c:v>
                </c:pt>
                <c:pt idx="510">
                  <c:v>7.56</c:v>
                </c:pt>
                <c:pt idx="511">
                  <c:v>7.6180000000000003</c:v>
                </c:pt>
                <c:pt idx="512">
                  <c:v>7.6619999999999999</c:v>
                </c:pt>
                <c:pt idx="513">
                  <c:v>8.0960000000000001</c:v>
                </c:pt>
                <c:pt idx="514">
                  <c:v>8.36</c:v>
                </c:pt>
                <c:pt idx="515">
                  <c:v>8.4480000000000004</c:v>
                </c:pt>
                <c:pt idx="516">
                  <c:v>8.5380000000000003</c:v>
                </c:pt>
                <c:pt idx="517">
                  <c:v>8.6419999999999995</c:v>
                </c:pt>
                <c:pt idx="518">
                  <c:v>8.5239999999999991</c:v>
                </c:pt>
                <c:pt idx="519">
                  <c:v>8.6859999999999999</c:v>
                </c:pt>
                <c:pt idx="520">
                  <c:v>8.6579999999999995</c:v>
                </c:pt>
                <c:pt idx="521">
                  <c:v>8.516</c:v>
                </c:pt>
                <c:pt idx="522">
                  <c:v>8.7439999999999998</c:v>
                </c:pt>
                <c:pt idx="523">
                  <c:v>8.67</c:v>
                </c:pt>
                <c:pt idx="524">
                  <c:v>8.4380000000000006</c:v>
                </c:pt>
                <c:pt idx="525">
                  <c:v>8.4359999999999999</c:v>
                </c:pt>
                <c:pt idx="526">
                  <c:v>8.5139999999999993</c:v>
                </c:pt>
                <c:pt idx="527">
                  <c:v>8.5879999999999992</c:v>
                </c:pt>
                <c:pt idx="528">
                  <c:v>8.8960000000000008</c:v>
                </c:pt>
                <c:pt idx="529">
                  <c:v>8.6159999999999997</c:v>
                </c:pt>
                <c:pt idx="530">
                  <c:v>8.6660000000000004</c:v>
                </c:pt>
                <c:pt idx="531">
                  <c:v>8.5960000000000001</c:v>
                </c:pt>
                <c:pt idx="532">
                  <c:v>8.5739999999999998</c:v>
                </c:pt>
                <c:pt idx="533">
                  <c:v>8.3320000000000007</c:v>
                </c:pt>
                <c:pt idx="534">
                  <c:v>8.4619999999999997</c:v>
                </c:pt>
                <c:pt idx="535">
                  <c:v>8.6980000000000004</c:v>
                </c:pt>
                <c:pt idx="536">
                  <c:v>8.5679999999999996</c:v>
                </c:pt>
                <c:pt idx="537">
                  <c:v>8.6920000000000002</c:v>
                </c:pt>
                <c:pt idx="538">
                  <c:v>8.7880000000000003</c:v>
                </c:pt>
                <c:pt idx="539">
                  <c:v>8.9060000000000006</c:v>
                </c:pt>
                <c:pt idx="540">
                  <c:v>9.0879999999999992</c:v>
                </c:pt>
                <c:pt idx="541">
                  <c:v>9.0299999999999994</c:v>
                </c:pt>
                <c:pt idx="542">
                  <c:v>8.6120000000000001</c:v>
                </c:pt>
                <c:pt idx="543">
                  <c:v>8.4540000000000006</c:v>
                </c:pt>
                <c:pt idx="544">
                  <c:v>8.4420000000000002</c:v>
                </c:pt>
                <c:pt idx="545">
                  <c:v>8.5340000000000007</c:v>
                </c:pt>
                <c:pt idx="546">
                  <c:v>8.5359999999999996</c:v>
                </c:pt>
                <c:pt idx="547">
                  <c:v>8.3719999999999999</c:v>
                </c:pt>
                <c:pt idx="548">
                  <c:v>8.1259999999999994</c:v>
                </c:pt>
                <c:pt idx="549">
                  <c:v>8.2439999999999998</c:v>
                </c:pt>
                <c:pt idx="550">
                  <c:v>8.65</c:v>
                </c:pt>
                <c:pt idx="551">
                  <c:v>8.7460000000000004</c:v>
                </c:pt>
                <c:pt idx="552">
                  <c:v>8.7240000000000002</c:v>
                </c:pt>
                <c:pt idx="553">
                  <c:v>8.9079999999999995</c:v>
                </c:pt>
                <c:pt idx="554">
                  <c:v>8.9860000000000007</c:v>
                </c:pt>
                <c:pt idx="555">
                  <c:v>9</c:v>
                </c:pt>
                <c:pt idx="556">
                  <c:v>9.2119999999999997</c:v>
                </c:pt>
                <c:pt idx="557">
                  <c:v>9.1300000000000008</c:v>
                </c:pt>
                <c:pt idx="558">
                  <c:v>9.1140000000000008</c:v>
                </c:pt>
                <c:pt idx="559">
                  <c:v>9.2159999999999993</c:v>
                </c:pt>
                <c:pt idx="560">
                  <c:v>9.1300000000000008</c:v>
                </c:pt>
                <c:pt idx="561">
                  <c:v>9.01</c:v>
                </c:pt>
                <c:pt idx="562">
                  <c:v>8.9459999999999997</c:v>
                </c:pt>
                <c:pt idx="563">
                  <c:v>8.8520000000000003</c:v>
                </c:pt>
                <c:pt idx="564">
                  <c:v>8.5559999999999992</c:v>
                </c:pt>
                <c:pt idx="565">
                  <c:v>8.76</c:v>
                </c:pt>
                <c:pt idx="566">
                  <c:v>8.8859999999999992</c:v>
                </c:pt>
                <c:pt idx="567">
                  <c:v>8.9619999999999997</c:v>
                </c:pt>
                <c:pt idx="568">
                  <c:v>8.718</c:v>
                </c:pt>
                <c:pt idx="569">
                  <c:v>8.7520000000000007</c:v>
                </c:pt>
                <c:pt idx="570">
                  <c:v>8.3780000000000001</c:v>
                </c:pt>
                <c:pt idx="571">
                  <c:v>8.4280000000000008</c:v>
                </c:pt>
                <c:pt idx="572">
                  <c:v>8.3859999999999992</c:v>
                </c:pt>
                <c:pt idx="573">
                  <c:v>8.0839999999999996</c:v>
                </c:pt>
                <c:pt idx="574">
                  <c:v>8.2780000000000005</c:v>
                </c:pt>
                <c:pt idx="575">
                  <c:v>8.0359999999999996</c:v>
                </c:pt>
                <c:pt idx="576">
                  <c:v>8.4</c:v>
                </c:pt>
                <c:pt idx="577">
                  <c:v>8.0820000000000007</c:v>
                </c:pt>
                <c:pt idx="578">
                  <c:v>8.0660000000000007</c:v>
                </c:pt>
                <c:pt idx="579">
                  <c:v>8.2360000000000007</c:v>
                </c:pt>
                <c:pt idx="580">
                  <c:v>8.2959999999999994</c:v>
                </c:pt>
                <c:pt idx="581">
                  <c:v>8.3360000000000003</c:v>
                </c:pt>
                <c:pt idx="582">
                  <c:v>8.06</c:v>
                </c:pt>
                <c:pt idx="583">
                  <c:v>8.1259999999999994</c:v>
                </c:pt>
                <c:pt idx="584">
                  <c:v>8.0559999999999992</c:v>
                </c:pt>
                <c:pt idx="585">
                  <c:v>8.5779999999999994</c:v>
                </c:pt>
                <c:pt idx="586">
                  <c:v>8.6920000000000002</c:v>
                </c:pt>
                <c:pt idx="587">
                  <c:v>9.2799999999999994</c:v>
                </c:pt>
                <c:pt idx="588">
                  <c:v>9.0960000000000001</c:v>
                </c:pt>
                <c:pt idx="589">
                  <c:v>8.5540000000000003</c:v>
                </c:pt>
                <c:pt idx="590">
                  <c:v>8.484</c:v>
                </c:pt>
                <c:pt idx="591">
                  <c:v>8.1999999999999993</c:v>
                </c:pt>
                <c:pt idx="592">
                  <c:v>8.016</c:v>
                </c:pt>
                <c:pt idx="593">
                  <c:v>7.8239999999999998</c:v>
                </c:pt>
                <c:pt idx="594">
                  <c:v>7.9960000000000004</c:v>
                </c:pt>
                <c:pt idx="595">
                  <c:v>7.9939999999999998</c:v>
                </c:pt>
                <c:pt idx="596">
                  <c:v>7.5919999999999996</c:v>
                </c:pt>
                <c:pt idx="597">
                  <c:v>7.03</c:v>
                </c:pt>
                <c:pt idx="598">
                  <c:v>6.8920000000000003</c:v>
                </c:pt>
                <c:pt idx="599">
                  <c:v>6.8520000000000003</c:v>
                </c:pt>
                <c:pt idx="600">
                  <c:v>7.0659999999999998</c:v>
                </c:pt>
                <c:pt idx="601">
                  <c:v>7.024</c:v>
                </c:pt>
                <c:pt idx="602">
                  <c:v>7.2240000000000002</c:v>
                </c:pt>
                <c:pt idx="603">
                  <c:v>6.8079999999999998</c:v>
                </c:pt>
                <c:pt idx="604">
                  <c:v>6.6959999999999997</c:v>
                </c:pt>
                <c:pt idx="605">
                  <c:v>6.7880000000000003</c:v>
                </c:pt>
                <c:pt idx="606">
                  <c:v>6.9660000000000002</c:v>
                </c:pt>
                <c:pt idx="607">
                  <c:v>7.024</c:v>
                </c:pt>
                <c:pt idx="608">
                  <c:v>7.26</c:v>
                </c:pt>
                <c:pt idx="609">
                  <c:v>7.1779999999999999</c:v>
                </c:pt>
                <c:pt idx="610">
                  <c:v>7</c:v>
                </c:pt>
                <c:pt idx="611">
                  <c:v>7.1660000000000004</c:v>
                </c:pt>
                <c:pt idx="612">
                  <c:v>6.9020000000000001</c:v>
                </c:pt>
                <c:pt idx="613">
                  <c:v>7.282</c:v>
                </c:pt>
                <c:pt idx="614">
                  <c:v>7.7460000000000004</c:v>
                </c:pt>
                <c:pt idx="615">
                  <c:v>7.258</c:v>
                </c:pt>
                <c:pt idx="616">
                  <c:v>6.8380000000000001</c:v>
                </c:pt>
                <c:pt idx="617">
                  <c:v>6.5419999999999998</c:v>
                </c:pt>
                <c:pt idx="618">
                  <c:v>6.758</c:v>
                </c:pt>
                <c:pt idx="619">
                  <c:v>6.476</c:v>
                </c:pt>
                <c:pt idx="620">
                  <c:v>6.2560000000000002</c:v>
                </c:pt>
                <c:pt idx="621">
                  <c:v>6.516</c:v>
                </c:pt>
                <c:pt idx="622">
                  <c:v>6.53</c:v>
                </c:pt>
                <c:pt idx="623">
                  <c:v>6.1959999999999997</c:v>
                </c:pt>
                <c:pt idx="624">
                  <c:v>6.234</c:v>
                </c:pt>
                <c:pt idx="625">
                  <c:v>6.7859999999999996</c:v>
                </c:pt>
                <c:pt idx="626">
                  <c:v>6.9740000000000002</c:v>
                </c:pt>
                <c:pt idx="627">
                  <c:v>6.7160000000000002</c:v>
                </c:pt>
                <c:pt idx="628">
                  <c:v>6.7</c:v>
                </c:pt>
                <c:pt idx="629">
                  <c:v>6.2439999999999998</c:v>
                </c:pt>
                <c:pt idx="630">
                  <c:v>6.0179999999999998</c:v>
                </c:pt>
                <c:pt idx="631">
                  <c:v>6.2560000000000002</c:v>
                </c:pt>
                <c:pt idx="632">
                  <c:v>6.3440000000000003</c:v>
                </c:pt>
                <c:pt idx="633">
                  <c:v>6.69</c:v>
                </c:pt>
                <c:pt idx="634">
                  <c:v>6.6980000000000004</c:v>
                </c:pt>
                <c:pt idx="635">
                  <c:v>7.0060000000000002</c:v>
                </c:pt>
                <c:pt idx="636">
                  <c:v>7.4560000000000004</c:v>
                </c:pt>
                <c:pt idx="637">
                  <c:v>7.4379999999999997</c:v>
                </c:pt>
                <c:pt idx="638">
                  <c:v>7.0519999999999996</c:v>
                </c:pt>
                <c:pt idx="639">
                  <c:v>6.548</c:v>
                </c:pt>
                <c:pt idx="640">
                  <c:v>6.8280000000000003</c:v>
                </c:pt>
                <c:pt idx="641">
                  <c:v>6.22</c:v>
                </c:pt>
                <c:pt idx="642">
                  <c:v>6.242</c:v>
                </c:pt>
                <c:pt idx="643">
                  <c:v>6.5220000000000002</c:v>
                </c:pt>
                <c:pt idx="644">
                  <c:v>6.0780000000000003</c:v>
                </c:pt>
                <c:pt idx="645">
                  <c:v>6.8620000000000001</c:v>
                </c:pt>
                <c:pt idx="646">
                  <c:v>6.5940000000000003</c:v>
                </c:pt>
                <c:pt idx="647">
                  <c:v>7.8959999999999999</c:v>
                </c:pt>
                <c:pt idx="648">
                  <c:v>7.7080000000000002</c:v>
                </c:pt>
                <c:pt idx="649">
                  <c:v>7.73</c:v>
                </c:pt>
                <c:pt idx="650">
                  <c:v>9.298</c:v>
                </c:pt>
                <c:pt idx="651">
                  <c:v>9.66</c:v>
                </c:pt>
                <c:pt idx="652">
                  <c:v>10.125</c:v>
                </c:pt>
                <c:pt idx="653">
                  <c:v>10.225</c:v>
                </c:pt>
                <c:pt idx="654">
                  <c:v>10.47</c:v>
                </c:pt>
                <c:pt idx="655">
                  <c:v>10.81</c:v>
                </c:pt>
                <c:pt idx="656">
                  <c:v>11.355</c:v>
                </c:pt>
                <c:pt idx="657">
                  <c:v>12.1</c:v>
                </c:pt>
                <c:pt idx="658">
                  <c:v>12.24</c:v>
                </c:pt>
                <c:pt idx="659">
                  <c:v>12.7</c:v>
                </c:pt>
                <c:pt idx="660">
                  <c:v>13.14</c:v>
                </c:pt>
                <c:pt idx="661">
                  <c:v>13.154999999999999</c:v>
                </c:pt>
                <c:pt idx="662">
                  <c:v>13.335000000000001</c:v>
                </c:pt>
                <c:pt idx="663">
                  <c:v>13.35</c:v>
                </c:pt>
                <c:pt idx="664">
                  <c:v>13.635</c:v>
                </c:pt>
                <c:pt idx="665">
                  <c:v>13.49</c:v>
                </c:pt>
                <c:pt idx="666">
                  <c:v>13.65</c:v>
                </c:pt>
                <c:pt idx="667">
                  <c:v>13.54</c:v>
                </c:pt>
                <c:pt idx="668">
                  <c:v>13.49</c:v>
                </c:pt>
                <c:pt idx="669">
                  <c:v>13.395</c:v>
                </c:pt>
                <c:pt idx="670">
                  <c:v>13.44</c:v>
                </c:pt>
                <c:pt idx="671">
                  <c:v>13.315</c:v>
                </c:pt>
                <c:pt idx="672">
                  <c:v>13.045</c:v>
                </c:pt>
                <c:pt idx="673">
                  <c:v>12.565</c:v>
                </c:pt>
                <c:pt idx="674">
                  <c:v>12.34</c:v>
                </c:pt>
                <c:pt idx="675">
                  <c:v>12.23</c:v>
                </c:pt>
                <c:pt idx="676">
                  <c:v>12.28</c:v>
                </c:pt>
                <c:pt idx="677">
                  <c:v>12.435</c:v>
                </c:pt>
                <c:pt idx="678">
                  <c:v>12.46</c:v>
                </c:pt>
                <c:pt idx="679">
                  <c:v>12.324999999999999</c:v>
                </c:pt>
                <c:pt idx="680">
                  <c:v>12.574999999999999</c:v>
                </c:pt>
                <c:pt idx="681">
                  <c:v>12.49</c:v>
                </c:pt>
                <c:pt idx="682">
                  <c:v>12.63</c:v>
                </c:pt>
                <c:pt idx="683">
                  <c:v>12.765000000000001</c:v>
                </c:pt>
                <c:pt idx="684">
                  <c:v>12.81</c:v>
                </c:pt>
                <c:pt idx="685">
                  <c:v>12.87</c:v>
                </c:pt>
                <c:pt idx="686">
                  <c:v>12.775</c:v>
                </c:pt>
                <c:pt idx="687">
                  <c:v>12.765000000000001</c:v>
                </c:pt>
                <c:pt idx="688">
                  <c:v>12.92</c:v>
                </c:pt>
                <c:pt idx="689">
                  <c:v>12.855</c:v>
                </c:pt>
                <c:pt idx="690">
                  <c:v>12.875</c:v>
                </c:pt>
                <c:pt idx="691">
                  <c:v>13.015000000000001</c:v>
                </c:pt>
                <c:pt idx="692">
                  <c:v>13.005000000000001</c:v>
                </c:pt>
                <c:pt idx="693">
                  <c:v>12.945</c:v>
                </c:pt>
                <c:pt idx="694">
                  <c:v>12.975</c:v>
                </c:pt>
                <c:pt idx="695">
                  <c:v>13.105</c:v>
                </c:pt>
                <c:pt idx="696">
                  <c:v>13.185</c:v>
                </c:pt>
                <c:pt idx="697">
                  <c:v>12.925000000000001</c:v>
                </c:pt>
                <c:pt idx="698">
                  <c:v>12.935</c:v>
                </c:pt>
                <c:pt idx="699">
                  <c:v>13.02</c:v>
                </c:pt>
                <c:pt idx="700">
                  <c:v>13.015000000000001</c:v>
                </c:pt>
                <c:pt idx="701">
                  <c:v>13.01</c:v>
                </c:pt>
                <c:pt idx="702">
                  <c:v>13.065</c:v>
                </c:pt>
                <c:pt idx="703">
                  <c:v>13.15</c:v>
                </c:pt>
                <c:pt idx="704">
                  <c:v>13.16</c:v>
                </c:pt>
                <c:pt idx="705">
                  <c:v>13.125</c:v>
                </c:pt>
                <c:pt idx="706">
                  <c:v>13.15</c:v>
                </c:pt>
                <c:pt idx="707">
                  <c:v>13.055</c:v>
                </c:pt>
                <c:pt idx="708">
                  <c:v>12.925000000000001</c:v>
                </c:pt>
                <c:pt idx="709">
                  <c:v>12.664999999999999</c:v>
                </c:pt>
                <c:pt idx="710">
                  <c:v>12.62</c:v>
                </c:pt>
                <c:pt idx="711">
                  <c:v>12.61</c:v>
                </c:pt>
                <c:pt idx="712">
                  <c:v>12.574999999999999</c:v>
                </c:pt>
                <c:pt idx="713">
                  <c:v>12.4</c:v>
                </c:pt>
                <c:pt idx="714">
                  <c:v>12.36</c:v>
                </c:pt>
                <c:pt idx="715">
                  <c:v>12.125</c:v>
                </c:pt>
                <c:pt idx="716">
                  <c:v>12.34</c:v>
                </c:pt>
                <c:pt idx="717">
                  <c:v>12.414999999999999</c:v>
                </c:pt>
                <c:pt idx="718">
                  <c:v>12.484999999999999</c:v>
                </c:pt>
                <c:pt idx="719">
                  <c:v>12.654999999999999</c:v>
                </c:pt>
                <c:pt idx="720">
                  <c:v>12.595000000000001</c:v>
                </c:pt>
                <c:pt idx="721">
                  <c:v>12.64</c:v>
                </c:pt>
                <c:pt idx="722">
                  <c:v>12.654999999999999</c:v>
                </c:pt>
                <c:pt idx="723">
                  <c:v>12.57</c:v>
                </c:pt>
                <c:pt idx="724">
                  <c:v>12.59</c:v>
                </c:pt>
                <c:pt idx="725">
                  <c:v>12.56</c:v>
                </c:pt>
                <c:pt idx="726">
                  <c:v>12.56</c:v>
                </c:pt>
                <c:pt idx="727">
                  <c:v>12.6</c:v>
                </c:pt>
                <c:pt idx="728">
                  <c:v>12.545</c:v>
                </c:pt>
                <c:pt idx="729">
                  <c:v>12.484999999999999</c:v>
                </c:pt>
                <c:pt idx="730">
                  <c:v>12.73</c:v>
                </c:pt>
                <c:pt idx="731">
                  <c:v>12.414999999999999</c:v>
                </c:pt>
                <c:pt idx="732">
                  <c:v>12.28</c:v>
                </c:pt>
                <c:pt idx="733">
                  <c:v>12.57</c:v>
                </c:pt>
                <c:pt idx="734">
                  <c:v>12.16</c:v>
                </c:pt>
                <c:pt idx="735">
                  <c:v>12.065</c:v>
                </c:pt>
                <c:pt idx="736">
                  <c:v>11.99</c:v>
                </c:pt>
                <c:pt idx="737">
                  <c:v>11.77</c:v>
                </c:pt>
                <c:pt idx="738">
                  <c:v>11.685</c:v>
                </c:pt>
                <c:pt idx="739">
                  <c:v>11.695</c:v>
                </c:pt>
                <c:pt idx="740">
                  <c:v>11.95</c:v>
                </c:pt>
                <c:pt idx="741">
                  <c:v>12.005000000000001</c:v>
                </c:pt>
                <c:pt idx="742">
                  <c:v>11.98</c:v>
                </c:pt>
                <c:pt idx="743">
                  <c:v>11.815</c:v>
                </c:pt>
                <c:pt idx="744">
                  <c:v>11.82</c:v>
                </c:pt>
                <c:pt idx="745">
                  <c:v>11.82</c:v>
                </c:pt>
                <c:pt idx="746">
                  <c:v>11.79</c:v>
                </c:pt>
                <c:pt idx="747">
                  <c:v>11.545</c:v>
                </c:pt>
                <c:pt idx="748">
                  <c:v>11.545</c:v>
                </c:pt>
                <c:pt idx="749">
                  <c:v>11.64</c:v>
                </c:pt>
                <c:pt idx="750">
                  <c:v>11.414999999999999</c:v>
                </c:pt>
                <c:pt idx="751">
                  <c:v>11.244999999999999</c:v>
                </c:pt>
                <c:pt idx="752">
                  <c:v>11.22</c:v>
                </c:pt>
                <c:pt idx="753">
                  <c:v>10.734999999999999</c:v>
                </c:pt>
                <c:pt idx="754">
                  <c:v>10.49</c:v>
                </c:pt>
                <c:pt idx="755">
                  <c:v>10.484999999999999</c:v>
                </c:pt>
                <c:pt idx="756">
                  <c:v>10.65</c:v>
                </c:pt>
                <c:pt idx="757">
                  <c:v>10.574999999999999</c:v>
                </c:pt>
                <c:pt idx="758">
                  <c:v>10.525</c:v>
                </c:pt>
                <c:pt idx="759">
                  <c:v>10.62</c:v>
                </c:pt>
                <c:pt idx="760">
                  <c:v>10.984999999999999</c:v>
                </c:pt>
                <c:pt idx="761">
                  <c:v>11.14</c:v>
                </c:pt>
                <c:pt idx="762">
                  <c:v>11.115</c:v>
                </c:pt>
                <c:pt idx="763">
                  <c:v>11.07</c:v>
                </c:pt>
                <c:pt idx="764">
                  <c:v>11.015000000000001</c:v>
                </c:pt>
                <c:pt idx="765">
                  <c:v>10.97</c:v>
                </c:pt>
                <c:pt idx="766">
                  <c:v>11.13</c:v>
                </c:pt>
                <c:pt idx="767">
                  <c:v>11.28</c:v>
                </c:pt>
                <c:pt idx="768">
                  <c:v>11.25</c:v>
                </c:pt>
                <c:pt idx="769">
                  <c:v>11.035</c:v>
                </c:pt>
                <c:pt idx="770">
                  <c:v>11.07</c:v>
                </c:pt>
                <c:pt idx="771">
                  <c:v>11.36</c:v>
                </c:pt>
                <c:pt idx="772">
                  <c:v>11.484999999999999</c:v>
                </c:pt>
                <c:pt idx="773">
                  <c:v>11.154999999999999</c:v>
                </c:pt>
                <c:pt idx="774">
                  <c:v>11.13</c:v>
                </c:pt>
                <c:pt idx="775">
                  <c:v>11.255000000000001</c:v>
                </c:pt>
                <c:pt idx="776">
                  <c:v>11.01</c:v>
                </c:pt>
                <c:pt idx="777">
                  <c:v>10.715</c:v>
                </c:pt>
                <c:pt idx="778">
                  <c:v>10.67</c:v>
                </c:pt>
                <c:pt idx="779">
                  <c:v>10.38</c:v>
                </c:pt>
                <c:pt idx="780">
                  <c:v>10.295</c:v>
                </c:pt>
                <c:pt idx="781">
                  <c:v>10.355</c:v>
                </c:pt>
                <c:pt idx="782">
                  <c:v>10.39</c:v>
                </c:pt>
                <c:pt idx="783">
                  <c:v>10.27</c:v>
                </c:pt>
                <c:pt idx="784">
                  <c:v>10.1</c:v>
                </c:pt>
                <c:pt idx="785">
                  <c:v>10.08</c:v>
                </c:pt>
                <c:pt idx="786">
                  <c:v>10.14</c:v>
                </c:pt>
                <c:pt idx="787">
                  <c:v>10.085000000000001</c:v>
                </c:pt>
                <c:pt idx="788">
                  <c:v>10.255000000000001</c:v>
                </c:pt>
                <c:pt idx="789">
                  <c:v>10.17</c:v>
                </c:pt>
                <c:pt idx="790">
                  <c:v>10.130000000000001</c:v>
                </c:pt>
                <c:pt idx="791">
                  <c:v>10.28</c:v>
                </c:pt>
                <c:pt idx="792">
                  <c:v>10.23</c:v>
                </c:pt>
                <c:pt idx="793">
                  <c:v>9.91</c:v>
                </c:pt>
                <c:pt idx="794">
                  <c:v>9.9320000000000004</c:v>
                </c:pt>
                <c:pt idx="795">
                  <c:v>10.130000000000001</c:v>
                </c:pt>
                <c:pt idx="796">
                  <c:v>9.99</c:v>
                </c:pt>
                <c:pt idx="797">
                  <c:v>10.175000000000001</c:v>
                </c:pt>
                <c:pt idx="798">
                  <c:v>10.33</c:v>
                </c:pt>
                <c:pt idx="799">
                  <c:v>10.11</c:v>
                </c:pt>
                <c:pt idx="800">
                  <c:v>10.215</c:v>
                </c:pt>
                <c:pt idx="801">
                  <c:v>10.26</c:v>
                </c:pt>
                <c:pt idx="802">
                  <c:v>10.34</c:v>
                </c:pt>
                <c:pt idx="803">
                  <c:v>10.87</c:v>
                </c:pt>
                <c:pt idx="804">
                  <c:v>10.78</c:v>
                </c:pt>
                <c:pt idx="805">
                  <c:v>10.645</c:v>
                </c:pt>
                <c:pt idx="806">
                  <c:v>10.955</c:v>
                </c:pt>
                <c:pt idx="807">
                  <c:v>11</c:v>
                </c:pt>
                <c:pt idx="808">
                  <c:v>11.05</c:v>
                </c:pt>
                <c:pt idx="809">
                  <c:v>11.04</c:v>
                </c:pt>
                <c:pt idx="810">
                  <c:v>11.02</c:v>
                </c:pt>
                <c:pt idx="811">
                  <c:v>10.81</c:v>
                </c:pt>
                <c:pt idx="812">
                  <c:v>10.79</c:v>
                </c:pt>
                <c:pt idx="813">
                  <c:v>10.79</c:v>
                </c:pt>
                <c:pt idx="814">
                  <c:v>10.965</c:v>
                </c:pt>
                <c:pt idx="815">
                  <c:v>11.12</c:v>
                </c:pt>
                <c:pt idx="816">
                  <c:v>11.01</c:v>
                </c:pt>
                <c:pt idx="817">
                  <c:v>10.994999999999999</c:v>
                </c:pt>
                <c:pt idx="818">
                  <c:v>10.97</c:v>
                </c:pt>
                <c:pt idx="819">
                  <c:v>10.97</c:v>
                </c:pt>
                <c:pt idx="820">
                  <c:v>10.935</c:v>
                </c:pt>
                <c:pt idx="821">
                  <c:v>10.975</c:v>
                </c:pt>
                <c:pt idx="822">
                  <c:v>11.13</c:v>
                </c:pt>
                <c:pt idx="823">
                  <c:v>11.12</c:v>
                </c:pt>
                <c:pt idx="824">
                  <c:v>10.925000000000001</c:v>
                </c:pt>
                <c:pt idx="825">
                  <c:v>10.75</c:v>
                </c:pt>
                <c:pt idx="826">
                  <c:v>10.785</c:v>
                </c:pt>
                <c:pt idx="827">
                  <c:v>10.545</c:v>
                </c:pt>
                <c:pt idx="828">
                  <c:v>10.49</c:v>
                </c:pt>
                <c:pt idx="829">
                  <c:v>10.37</c:v>
                </c:pt>
                <c:pt idx="830">
                  <c:v>10.220000000000001</c:v>
                </c:pt>
                <c:pt idx="831">
                  <c:v>10.335000000000001</c:v>
                </c:pt>
                <c:pt idx="832">
                  <c:v>10.37</c:v>
                </c:pt>
                <c:pt idx="833">
                  <c:v>10.435</c:v>
                </c:pt>
                <c:pt idx="834">
                  <c:v>10.75</c:v>
                </c:pt>
                <c:pt idx="835">
                  <c:v>10.51</c:v>
                </c:pt>
                <c:pt idx="836">
                  <c:v>10.37</c:v>
                </c:pt>
                <c:pt idx="837">
                  <c:v>10.295</c:v>
                </c:pt>
                <c:pt idx="838">
                  <c:v>10.385</c:v>
                </c:pt>
                <c:pt idx="839">
                  <c:v>10.375</c:v>
                </c:pt>
                <c:pt idx="840">
                  <c:v>10.5</c:v>
                </c:pt>
                <c:pt idx="841">
                  <c:v>10.494999999999999</c:v>
                </c:pt>
                <c:pt idx="842">
                  <c:v>10.29</c:v>
                </c:pt>
                <c:pt idx="843">
                  <c:v>10.24</c:v>
                </c:pt>
                <c:pt idx="844">
                  <c:v>10.414999999999999</c:v>
                </c:pt>
                <c:pt idx="845">
                  <c:v>10.52</c:v>
                </c:pt>
                <c:pt idx="846">
                  <c:v>10.17</c:v>
                </c:pt>
                <c:pt idx="847">
                  <c:v>10.23</c:v>
                </c:pt>
                <c:pt idx="848">
                  <c:v>10.32</c:v>
                </c:pt>
                <c:pt idx="849">
                  <c:v>10.220000000000001</c:v>
                </c:pt>
                <c:pt idx="850">
                  <c:v>10.31</c:v>
                </c:pt>
                <c:pt idx="851">
                  <c:v>10.35</c:v>
                </c:pt>
                <c:pt idx="852">
                  <c:v>10.185</c:v>
                </c:pt>
                <c:pt idx="853">
                  <c:v>10.675000000000001</c:v>
                </c:pt>
                <c:pt idx="854">
                  <c:v>10.98</c:v>
                </c:pt>
                <c:pt idx="855">
                  <c:v>11.205</c:v>
                </c:pt>
                <c:pt idx="856">
                  <c:v>11.07</c:v>
                </c:pt>
                <c:pt idx="857">
                  <c:v>11.2</c:v>
                </c:pt>
                <c:pt idx="858">
                  <c:v>11.32</c:v>
                </c:pt>
                <c:pt idx="859">
                  <c:v>11.07</c:v>
                </c:pt>
                <c:pt idx="860">
                  <c:v>11.365</c:v>
                </c:pt>
                <c:pt idx="861">
                  <c:v>11.26</c:v>
                </c:pt>
                <c:pt idx="862">
                  <c:v>11.555</c:v>
                </c:pt>
                <c:pt idx="863">
                  <c:v>11.565</c:v>
                </c:pt>
                <c:pt idx="864">
                  <c:v>12.115</c:v>
                </c:pt>
                <c:pt idx="865">
                  <c:v>12.085000000000001</c:v>
                </c:pt>
                <c:pt idx="866">
                  <c:v>12.255000000000001</c:v>
                </c:pt>
                <c:pt idx="867">
                  <c:v>12.38</c:v>
                </c:pt>
                <c:pt idx="868">
                  <c:v>12.34</c:v>
                </c:pt>
                <c:pt idx="869">
                  <c:v>12.23</c:v>
                </c:pt>
                <c:pt idx="870">
                  <c:v>12.39</c:v>
                </c:pt>
                <c:pt idx="871">
                  <c:v>12.125</c:v>
                </c:pt>
                <c:pt idx="872">
                  <c:v>12.015000000000001</c:v>
                </c:pt>
                <c:pt idx="873">
                  <c:v>12.045</c:v>
                </c:pt>
                <c:pt idx="874">
                  <c:v>12.164999999999999</c:v>
                </c:pt>
                <c:pt idx="875">
                  <c:v>12.47</c:v>
                </c:pt>
                <c:pt idx="876">
                  <c:v>12.315</c:v>
                </c:pt>
                <c:pt idx="877">
                  <c:v>12.37</c:v>
                </c:pt>
                <c:pt idx="878">
                  <c:v>12.2</c:v>
                </c:pt>
                <c:pt idx="879">
                  <c:v>11.94</c:v>
                </c:pt>
                <c:pt idx="880">
                  <c:v>11.58</c:v>
                </c:pt>
                <c:pt idx="881">
                  <c:v>11.38</c:v>
                </c:pt>
                <c:pt idx="882">
                  <c:v>11.355</c:v>
                </c:pt>
                <c:pt idx="883">
                  <c:v>11.315</c:v>
                </c:pt>
                <c:pt idx="884">
                  <c:v>11.34</c:v>
                </c:pt>
                <c:pt idx="885">
                  <c:v>11.47</c:v>
                </c:pt>
                <c:pt idx="886">
                  <c:v>11.375</c:v>
                </c:pt>
                <c:pt idx="887">
                  <c:v>11.164999999999999</c:v>
                </c:pt>
                <c:pt idx="888">
                  <c:v>11.085000000000001</c:v>
                </c:pt>
                <c:pt idx="889">
                  <c:v>10.77</c:v>
                </c:pt>
                <c:pt idx="890">
                  <c:v>10.66</c:v>
                </c:pt>
                <c:pt idx="891">
                  <c:v>10.866</c:v>
                </c:pt>
                <c:pt idx="892">
                  <c:v>10.492000000000001</c:v>
                </c:pt>
                <c:pt idx="893">
                  <c:v>10.47</c:v>
                </c:pt>
                <c:pt idx="894">
                  <c:v>10.51</c:v>
                </c:pt>
                <c:pt idx="895">
                  <c:v>10.922000000000001</c:v>
                </c:pt>
                <c:pt idx="896">
                  <c:v>11.112</c:v>
                </c:pt>
                <c:pt idx="897">
                  <c:v>11.31</c:v>
                </c:pt>
                <c:pt idx="898">
                  <c:v>11.326000000000001</c:v>
                </c:pt>
                <c:pt idx="899">
                  <c:v>11.042</c:v>
                </c:pt>
                <c:pt idx="900">
                  <c:v>10.952</c:v>
                </c:pt>
                <c:pt idx="901">
                  <c:v>11.002000000000001</c:v>
                </c:pt>
                <c:pt idx="902">
                  <c:v>10.878</c:v>
                </c:pt>
                <c:pt idx="903">
                  <c:v>10.885999999999999</c:v>
                </c:pt>
                <c:pt idx="904">
                  <c:v>10.6</c:v>
                </c:pt>
                <c:pt idx="905">
                  <c:v>10.657999999999999</c:v>
                </c:pt>
                <c:pt idx="906">
                  <c:v>11.006</c:v>
                </c:pt>
                <c:pt idx="907">
                  <c:v>11.07</c:v>
                </c:pt>
                <c:pt idx="908">
                  <c:v>11.11</c:v>
                </c:pt>
                <c:pt idx="909">
                  <c:v>11.138</c:v>
                </c:pt>
                <c:pt idx="910">
                  <c:v>11.231999999999999</c:v>
                </c:pt>
                <c:pt idx="911">
                  <c:v>11.1</c:v>
                </c:pt>
                <c:pt idx="912">
                  <c:v>10.81</c:v>
                </c:pt>
                <c:pt idx="913">
                  <c:v>10.754</c:v>
                </c:pt>
                <c:pt idx="914">
                  <c:v>10.561999999999999</c:v>
                </c:pt>
                <c:pt idx="915">
                  <c:v>10.492000000000001</c:v>
                </c:pt>
                <c:pt idx="916">
                  <c:v>10.59</c:v>
                </c:pt>
                <c:pt idx="917">
                  <c:v>10.456</c:v>
                </c:pt>
                <c:pt idx="918">
                  <c:v>10.446</c:v>
                </c:pt>
                <c:pt idx="919">
                  <c:v>10.196</c:v>
                </c:pt>
                <c:pt idx="920">
                  <c:v>9.8000000000000007</c:v>
                </c:pt>
                <c:pt idx="921">
                  <c:v>9.8849999999999998</c:v>
                </c:pt>
                <c:pt idx="922">
                  <c:v>9.8019999999999996</c:v>
                </c:pt>
                <c:pt idx="923">
                  <c:v>9.6359999999999992</c:v>
                </c:pt>
                <c:pt idx="924">
                  <c:v>9.5510000000000002</c:v>
                </c:pt>
                <c:pt idx="925">
                  <c:v>9.8620000000000001</c:v>
                </c:pt>
                <c:pt idx="926">
                  <c:v>10.17</c:v>
                </c:pt>
                <c:pt idx="927">
                  <c:v>9.9600000000000009</c:v>
                </c:pt>
                <c:pt idx="928">
                  <c:v>9.7129999999999992</c:v>
                </c:pt>
                <c:pt idx="929">
                  <c:v>9.9109999999999996</c:v>
                </c:pt>
                <c:pt idx="930">
                  <c:v>9.9589999999999996</c:v>
                </c:pt>
                <c:pt idx="931">
                  <c:v>10.162000000000001</c:v>
                </c:pt>
                <c:pt idx="932">
                  <c:v>10.118</c:v>
                </c:pt>
                <c:pt idx="933">
                  <c:v>10.14</c:v>
                </c:pt>
                <c:pt idx="934">
                  <c:v>10.378</c:v>
                </c:pt>
                <c:pt idx="935">
                  <c:v>10.132</c:v>
                </c:pt>
                <c:pt idx="936">
                  <c:v>10.108000000000001</c:v>
                </c:pt>
                <c:pt idx="937">
                  <c:v>10.07</c:v>
                </c:pt>
                <c:pt idx="938">
                  <c:v>10.228</c:v>
                </c:pt>
                <c:pt idx="939">
                  <c:v>10.324</c:v>
                </c:pt>
                <c:pt idx="940">
                  <c:v>10.154</c:v>
                </c:pt>
                <c:pt idx="941">
                  <c:v>10.346</c:v>
                </c:pt>
                <c:pt idx="942">
                  <c:v>9.9559999999999995</c:v>
                </c:pt>
                <c:pt idx="943">
                  <c:v>9.9580000000000002</c:v>
                </c:pt>
                <c:pt idx="944">
                  <c:v>9.8859999999999992</c:v>
                </c:pt>
                <c:pt idx="945">
                  <c:v>9.8819999999999997</c:v>
                </c:pt>
                <c:pt idx="946">
                  <c:v>9.7989999999999995</c:v>
                </c:pt>
                <c:pt idx="947">
                  <c:v>9.8109999999999999</c:v>
                </c:pt>
                <c:pt idx="948">
                  <c:v>9.7479999999999993</c:v>
                </c:pt>
                <c:pt idx="949">
                  <c:v>9.7639999999999993</c:v>
                </c:pt>
                <c:pt idx="950">
                  <c:v>9.2829999999999995</c:v>
                </c:pt>
                <c:pt idx="951">
                  <c:v>9.3130000000000006</c:v>
                </c:pt>
                <c:pt idx="952">
                  <c:v>9.43</c:v>
                </c:pt>
                <c:pt idx="953">
                  <c:v>9.4060000000000006</c:v>
                </c:pt>
                <c:pt idx="954">
                  <c:v>9.173</c:v>
                </c:pt>
                <c:pt idx="955">
                  <c:v>9.2880000000000003</c:v>
                </c:pt>
                <c:pt idx="956">
                  <c:v>9.4350000000000005</c:v>
                </c:pt>
                <c:pt idx="957">
                  <c:v>9.4770000000000003</c:v>
                </c:pt>
                <c:pt idx="958">
                  <c:v>9.8719999999999999</c:v>
                </c:pt>
                <c:pt idx="959">
                  <c:v>9.85</c:v>
                </c:pt>
                <c:pt idx="960">
                  <c:v>9.9109999999999996</c:v>
                </c:pt>
                <c:pt idx="961">
                  <c:v>10.135999999999999</c:v>
                </c:pt>
                <c:pt idx="962">
                  <c:v>10.242000000000001</c:v>
                </c:pt>
                <c:pt idx="963">
                  <c:v>10.231999999999999</c:v>
                </c:pt>
                <c:pt idx="964">
                  <c:v>9.8859999999999992</c:v>
                </c:pt>
                <c:pt idx="965">
                  <c:v>9.89</c:v>
                </c:pt>
                <c:pt idx="966">
                  <c:v>10.192</c:v>
                </c:pt>
                <c:pt idx="967">
                  <c:v>10.212</c:v>
                </c:pt>
                <c:pt idx="968">
                  <c:v>10.73</c:v>
                </c:pt>
                <c:pt idx="969">
                  <c:v>10.837999999999999</c:v>
                </c:pt>
                <c:pt idx="970">
                  <c:v>11.084</c:v>
                </c:pt>
                <c:pt idx="971">
                  <c:v>10.968</c:v>
                </c:pt>
                <c:pt idx="972">
                  <c:v>11.052</c:v>
                </c:pt>
                <c:pt idx="973">
                  <c:v>10.997999999999999</c:v>
                </c:pt>
                <c:pt idx="974">
                  <c:v>11.086</c:v>
                </c:pt>
                <c:pt idx="975">
                  <c:v>11.12</c:v>
                </c:pt>
                <c:pt idx="976">
                  <c:v>10.722</c:v>
                </c:pt>
                <c:pt idx="977">
                  <c:v>10.67</c:v>
                </c:pt>
                <c:pt idx="978">
                  <c:v>10.778</c:v>
                </c:pt>
                <c:pt idx="979">
                  <c:v>10.632</c:v>
                </c:pt>
                <c:pt idx="980">
                  <c:v>10.882</c:v>
                </c:pt>
                <c:pt idx="981">
                  <c:v>10.907999999999999</c:v>
                </c:pt>
                <c:pt idx="982">
                  <c:v>10.99</c:v>
                </c:pt>
                <c:pt idx="983">
                  <c:v>11.144</c:v>
                </c:pt>
                <c:pt idx="984">
                  <c:v>11.273999999999999</c:v>
                </c:pt>
                <c:pt idx="985">
                  <c:v>11.151999999999999</c:v>
                </c:pt>
                <c:pt idx="986">
                  <c:v>11.358000000000001</c:v>
                </c:pt>
                <c:pt idx="987">
                  <c:v>11.497999999999999</c:v>
                </c:pt>
                <c:pt idx="988">
                  <c:v>11.412000000000001</c:v>
                </c:pt>
                <c:pt idx="989">
                  <c:v>11.507999999999999</c:v>
                </c:pt>
                <c:pt idx="990">
                  <c:v>11.555999999999999</c:v>
                </c:pt>
                <c:pt idx="991">
                  <c:v>11.587999999999999</c:v>
                </c:pt>
                <c:pt idx="992">
                  <c:v>11.468</c:v>
                </c:pt>
                <c:pt idx="993">
                  <c:v>11.327999999999999</c:v>
                </c:pt>
                <c:pt idx="994">
                  <c:v>11.138</c:v>
                </c:pt>
                <c:pt idx="995">
                  <c:v>11.32</c:v>
                </c:pt>
                <c:pt idx="996">
                  <c:v>11.172000000000001</c:v>
                </c:pt>
                <c:pt idx="997">
                  <c:v>11.362</c:v>
                </c:pt>
                <c:pt idx="998">
                  <c:v>11.3</c:v>
                </c:pt>
                <c:pt idx="999">
                  <c:v>11.545999999999999</c:v>
                </c:pt>
                <c:pt idx="1000">
                  <c:v>11.76</c:v>
                </c:pt>
                <c:pt idx="1001">
                  <c:v>11.891999999999999</c:v>
                </c:pt>
                <c:pt idx="1002">
                  <c:v>12.116</c:v>
                </c:pt>
                <c:pt idx="1003">
                  <c:v>12.16</c:v>
                </c:pt>
                <c:pt idx="1004">
                  <c:v>12.132</c:v>
                </c:pt>
                <c:pt idx="1005">
                  <c:v>12.112</c:v>
                </c:pt>
                <c:pt idx="1006">
                  <c:v>12.156000000000001</c:v>
                </c:pt>
                <c:pt idx="1007">
                  <c:v>12.244</c:v>
                </c:pt>
                <c:pt idx="1008">
                  <c:v>12.507999999999999</c:v>
                </c:pt>
                <c:pt idx="1009">
                  <c:v>12.47</c:v>
                </c:pt>
                <c:pt idx="1010">
                  <c:v>12.375999999999999</c:v>
                </c:pt>
                <c:pt idx="1011">
                  <c:v>12.602</c:v>
                </c:pt>
                <c:pt idx="1012">
                  <c:v>12.67</c:v>
                </c:pt>
                <c:pt idx="1013">
                  <c:v>12.398</c:v>
                </c:pt>
                <c:pt idx="1014">
                  <c:v>12.214</c:v>
                </c:pt>
                <c:pt idx="1015">
                  <c:v>12.138</c:v>
                </c:pt>
                <c:pt idx="1016">
                  <c:v>12.385999999999999</c:v>
                </c:pt>
                <c:pt idx="1017">
                  <c:v>12.948</c:v>
                </c:pt>
                <c:pt idx="1018">
                  <c:v>12.946</c:v>
                </c:pt>
                <c:pt idx="1019">
                  <c:v>12.885999999999999</c:v>
                </c:pt>
                <c:pt idx="1020">
                  <c:v>12.798</c:v>
                </c:pt>
                <c:pt idx="1021">
                  <c:v>12.986000000000001</c:v>
                </c:pt>
                <c:pt idx="1022">
                  <c:v>12.923999999999999</c:v>
                </c:pt>
                <c:pt idx="1023">
                  <c:v>12.69</c:v>
                </c:pt>
                <c:pt idx="1024">
                  <c:v>12.504</c:v>
                </c:pt>
                <c:pt idx="1025">
                  <c:v>12.488</c:v>
                </c:pt>
                <c:pt idx="1026">
                  <c:v>12.358000000000001</c:v>
                </c:pt>
                <c:pt idx="1027">
                  <c:v>12.29</c:v>
                </c:pt>
                <c:pt idx="1028">
                  <c:v>12.092000000000001</c:v>
                </c:pt>
                <c:pt idx="1029">
                  <c:v>12.154</c:v>
                </c:pt>
                <c:pt idx="1030">
                  <c:v>12.186</c:v>
                </c:pt>
                <c:pt idx="1031">
                  <c:v>12.071999999999999</c:v>
                </c:pt>
                <c:pt idx="1032">
                  <c:v>12.268000000000001</c:v>
                </c:pt>
                <c:pt idx="1033">
                  <c:v>12.273999999999999</c:v>
                </c:pt>
                <c:pt idx="1034">
                  <c:v>12.08</c:v>
                </c:pt>
                <c:pt idx="1035">
                  <c:v>11.884</c:v>
                </c:pt>
                <c:pt idx="1036">
                  <c:v>11.792</c:v>
                </c:pt>
                <c:pt idx="1037">
                  <c:v>11.891999999999999</c:v>
                </c:pt>
                <c:pt idx="1038">
                  <c:v>11.98</c:v>
                </c:pt>
                <c:pt idx="1039">
                  <c:v>12.004</c:v>
                </c:pt>
                <c:pt idx="1040">
                  <c:v>12.054</c:v>
                </c:pt>
                <c:pt idx="1041">
                  <c:v>11.976000000000001</c:v>
                </c:pt>
                <c:pt idx="1042">
                  <c:v>12.023999999999999</c:v>
                </c:pt>
                <c:pt idx="1043">
                  <c:v>12.102</c:v>
                </c:pt>
                <c:pt idx="1044">
                  <c:v>11.91</c:v>
                </c:pt>
                <c:pt idx="1045">
                  <c:v>11.82</c:v>
                </c:pt>
                <c:pt idx="1046">
                  <c:v>11.795999999999999</c:v>
                </c:pt>
                <c:pt idx="1047">
                  <c:v>11.837999999999999</c:v>
                </c:pt>
                <c:pt idx="1048">
                  <c:v>11.731999999999999</c:v>
                </c:pt>
                <c:pt idx="1049">
                  <c:v>11.83</c:v>
                </c:pt>
                <c:pt idx="1050">
                  <c:v>12.03</c:v>
                </c:pt>
                <c:pt idx="1051">
                  <c:v>12.175000000000001</c:v>
                </c:pt>
                <c:pt idx="1052">
                  <c:v>12.43</c:v>
                </c:pt>
                <c:pt idx="1053">
                  <c:v>12.44</c:v>
                </c:pt>
                <c:pt idx="1054">
                  <c:v>12.49</c:v>
                </c:pt>
                <c:pt idx="1055">
                  <c:v>12.335000000000001</c:v>
                </c:pt>
                <c:pt idx="1056">
                  <c:v>12.225</c:v>
                </c:pt>
                <c:pt idx="1057">
                  <c:v>11.95</c:v>
                </c:pt>
                <c:pt idx="1058">
                  <c:v>11.98</c:v>
                </c:pt>
                <c:pt idx="1059">
                  <c:v>12.015000000000001</c:v>
                </c:pt>
                <c:pt idx="1060">
                  <c:v>11.9</c:v>
                </c:pt>
                <c:pt idx="1061">
                  <c:v>11.78</c:v>
                </c:pt>
                <c:pt idx="1062">
                  <c:v>11.635</c:v>
                </c:pt>
                <c:pt idx="1063">
                  <c:v>11.57</c:v>
                </c:pt>
                <c:pt idx="1064">
                  <c:v>11.63</c:v>
                </c:pt>
                <c:pt idx="1065">
                  <c:v>11.5</c:v>
                </c:pt>
                <c:pt idx="1066">
                  <c:v>11.43</c:v>
                </c:pt>
                <c:pt idx="1067">
                  <c:v>11.435</c:v>
                </c:pt>
                <c:pt idx="1068">
                  <c:v>11.445</c:v>
                </c:pt>
                <c:pt idx="1069">
                  <c:v>11.465</c:v>
                </c:pt>
                <c:pt idx="1070">
                  <c:v>11.47</c:v>
                </c:pt>
                <c:pt idx="1071">
                  <c:v>11.425000000000001</c:v>
                </c:pt>
                <c:pt idx="1072">
                  <c:v>11.3</c:v>
                </c:pt>
                <c:pt idx="1073">
                  <c:v>11.36</c:v>
                </c:pt>
                <c:pt idx="1074">
                  <c:v>11.56</c:v>
                </c:pt>
                <c:pt idx="1075">
                  <c:v>11.61</c:v>
                </c:pt>
                <c:pt idx="1076">
                  <c:v>11.51</c:v>
                </c:pt>
                <c:pt idx="1077">
                  <c:v>11.535</c:v>
                </c:pt>
                <c:pt idx="1078">
                  <c:v>11.39</c:v>
                </c:pt>
                <c:pt idx="1079">
                  <c:v>11.42</c:v>
                </c:pt>
                <c:pt idx="1080">
                  <c:v>11.38</c:v>
                </c:pt>
                <c:pt idx="1081">
                  <c:v>11.435</c:v>
                </c:pt>
                <c:pt idx="1082">
                  <c:v>11.4</c:v>
                </c:pt>
                <c:pt idx="1083">
                  <c:v>11.5</c:v>
                </c:pt>
                <c:pt idx="1084">
                  <c:v>11.53</c:v>
                </c:pt>
                <c:pt idx="1085">
                  <c:v>11.62</c:v>
                </c:pt>
                <c:pt idx="1086">
                  <c:v>11.76</c:v>
                </c:pt>
                <c:pt idx="1087">
                  <c:v>11.635</c:v>
                </c:pt>
                <c:pt idx="1088">
                  <c:v>11.695</c:v>
                </c:pt>
                <c:pt idx="1089">
                  <c:v>11.775</c:v>
                </c:pt>
                <c:pt idx="1090">
                  <c:v>11.785</c:v>
                </c:pt>
                <c:pt idx="1091">
                  <c:v>11.824999999999999</c:v>
                </c:pt>
                <c:pt idx="1092">
                  <c:v>12.05</c:v>
                </c:pt>
                <c:pt idx="1093">
                  <c:v>12.035</c:v>
                </c:pt>
                <c:pt idx="1094">
                  <c:v>12.105</c:v>
                </c:pt>
                <c:pt idx="1095">
                  <c:v>12.08</c:v>
                </c:pt>
                <c:pt idx="1096">
                  <c:v>11.89</c:v>
                </c:pt>
                <c:pt idx="1097">
                  <c:v>11.984999999999999</c:v>
                </c:pt>
                <c:pt idx="1098">
                  <c:v>11.91</c:v>
                </c:pt>
                <c:pt idx="1099">
                  <c:v>11.904999999999999</c:v>
                </c:pt>
                <c:pt idx="1100">
                  <c:v>12.154999999999999</c:v>
                </c:pt>
                <c:pt idx="1101">
                  <c:v>12.055</c:v>
                </c:pt>
                <c:pt idx="1102">
                  <c:v>11.74</c:v>
                </c:pt>
                <c:pt idx="1103">
                  <c:v>11.885</c:v>
                </c:pt>
                <c:pt idx="1104">
                  <c:v>12.04</c:v>
                </c:pt>
                <c:pt idx="1105">
                  <c:v>12.45</c:v>
                </c:pt>
                <c:pt idx="1106">
                  <c:v>12.66</c:v>
                </c:pt>
                <c:pt idx="1107">
                  <c:v>12.785</c:v>
                </c:pt>
                <c:pt idx="1108">
                  <c:v>13.095000000000001</c:v>
                </c:pt>
                <c:pt idx="1109">
                  <c:v>13.26</c:v>
                </c:pt>
                <c:pt idx="1110">
                  <c:v>13.535</c:v>
                </c:pt>
                <c:pt idx="1111">
                  <c:v>13.435</c:v>
                </c:pt>
                <c:pt idx="1112">
                  <c:v>13.625</c:v>
                </c:pt>
                <c:pt idx="1113">
                  <c:v>13.494999999999999</c:v>
                </c:pt>
                <c:pt idx="1114">
                  <c:v>13.565</c:v>
                </c:pt>
                <c:pt idx="1115">
                  <c:v>13.41</c:v>
                </c:pt>
                <c:pt idx="1116">
                  <c:v>13.47</c:v>
                </c:pt>
                <c:pt idx="1117">
                  <c:v>13.425000000000001</c:v>
                </c:pt>
                <c:pt idx="1118">
                  <c:v>13.44</c:v>
                </c:pt>
                <c:pt idx="1119">
                  <c:v>13.404999999999999</c:v>
                </c:pt>
                <c:pt idx="1120">
                  <c:v>13.445</c:v>
                </c:pt>
                <c:pt idx="1121">
                  <c:v>13.43</c:v>
                </c:pt>
                <c:pt idx="1122">
                  <c:v>13.38</c:v>
                </c:pt>
                <c:pt idx="1123">
                  <c:v>13.62</c:v>
                </c:pt>
                <c:pt idx="1124">
                  <c:v>13.635</c:v>
                </c:pt>
                <c:pt idx="1125">
                  <c:v>13.675000000000001</c:v>
                </c:pt>
                <c:pt idx="1126">
                  <c:v>13.625</c:v>
                </c:pt>
                <c:pt idx="1127">
                  <c:v>13.62</c:v>
                </c:pt>
                <c:pt idx="1128">
                  <c:v>13.744999999999999</c:v>
                </c:pt>
                <c:pt idx="1129">
                  <c:v>13.715</c:v>
                </c:pt>
                <c:pt idx="1130">
                  <c:v>13.585000000000001</c:v>
                </c:pt>
                <c:pt idx="1131">
                  <c:v>13.5</c:v>
                </c:pt>
                <c:pt idx="1132">
                  <c:v>13.45</c:v>
                </c:pt>
                <c:pt idx="1133">
                  <c:v>13.414999999999999</c:v>
                </c:pt>
                <c:pt idx="1134">
                  <c:v>13.404999999999999</c:v>
                </c:pt>
                <c:pt idx="1135">
                  <c:v>13.385</c:v>
                </c:pt>
                <c:pt idx="1136">
                  <c:v>13.335000000000001</c:v>
                </c:pt>
                <c:pt idx="1137">
                  <c:v>13.21</c:v>
                </c:pt>
                <c:pt idx="1138">
                  <c:v>13.26</c:v>
                </c:pt>
                <c:pt idx="1139">
                  <c:v>13.185</c:v>
                </c:pt>
                <c:pt idx="1140">
                  <c:v>13.234999999999999</c:v>
                </c:pt>
                <c:pt idx="1141">
                  <c:v>13.404999999999999</c:v>
                </c:pt>
                <c:pt idx="1142">
                  <c:v>13.14</c:v>
                </c:pt>
                <c:pt idx="1143">
                  <c:v>13.225</c:v>
                </c:pt>
                <c:pt idx="1144">
                  <c:v>13.205</c:v>
                </c:pt>
                <c:pt idx="1145">
                  <c:v>13.255000000000001</c:v>
                </c:pt>
                <c:pt idx="1146">
                  <c:v>13.23</c:v>
                </c:pt>
                <c:pt idx="1147">
                  <c:v>13.14</c:v>
                </c:pt>
                <c:pt idx="1148">
                  <c:v>13.164999999999999</c:v>
                </c:pt>
                <c:pt idx="1149">
                  <c:v>13.38</c:v>
                </c:pt>
                <c:pt idx="1150">
                  <c:v>13.585000000000001</c:v>
                </c:pt>
                <c:pt idx="1151">
                  <c:v>13.68</c:v>
                </c:pt>
                <c:pt idx="1152">
                  <c:v>13.615</c:v>
                </c:pt>
                <c:pt idx="1153">
                  <c:v>13.705</c:v>
                </c:pt>
                <c:pt idx="1154">
                  <c:v>13.555</c:v>
                </c:pt>
                <c:pt idx="1155">
                  <c:v>13.49</c:v>
                </c:pt>
                <c:pt idx="1156">
                  <c:v>13.645</c:v>
                </c:pt>
                <c:pt idx="1157">
                  <c:v>13.72</c:v>
                </c:pt>
                <c:pt idx="1158">
                  <c:v>13.63</c:v>
                </c:pt>
                <c:pt idx="1159">
                  <c:v>13.66</c:v>
                </c:pt>
                <c:pt idx="1160">
                  <c:v>13.62</c:v>
                </c:pt>
                <c:pt idx="1161">
                  <c:v>13.734999999999999</c:v>
                </c:pt>
                <c:pt idx="1162">
                  <c:v>13.55</c:v>
                </c:pt>
                <c:pt idx="1163">
                  <c:v>13.7</c:v>
                </c:pt>
                <c:pt idx="1164">
                  <c:v>14.035</c:v>
                </c:pt>
                <c:pt idx="1165">
                  <c:v>14.135</c:v>
                </c:pt>
                <c:pt idx="1166">
                  <c:v>14.175000000000001</c:v>
                </c:pt>
                <c:pt idx="1167">
                  <c:v>13.97</c:v>
                </c:pt>
                <c:pt idx="1168">
                  <c:v>13.95</c:v>
                </c:pt>
                <c:pt idx="1169">
                  <c:v>14.045</c:v>
                </c:pt>
                <c:pt idx="1170">
                  <c:v>13.994999999999999</c:v>
                </c:pt>
                <c:pt idx="1171">
                  <c:v>13.865</c:v>
                </c:pt>
                <c:pt idx="1172">
                  <c:v>13.67</c:v>
                </c:pt>
                <c:pt idx="1173">
                  <c:v>13.625</c:v>
                </c:pt>
                <c:pt idx="1174">
                  <c:v>13.595000000000001</c:v>
                </c:pt>
                <c:pt idx="1175">
                  <c:v>13.57</c:v>
                </c:pt>
                <c:pt idx="1176">
                  <c:v>13.965</c:v>
                </c:pt>
                <c:pt idx="1177">
                  <c:v>14.005000000000001</c:v>
                </c:pt>
                <c:pt idx="1178">
                  <c:v>14</c:v>
                </c:pt>
                <c:pt idx="1179">
                  <c:v>14.35</c:v>
                </c:pt>
                <c:pt idx="1180">
                  <c:v>14.58</c:v>
                </c:pt>
                <c:pt idx="1181">
                  <c:v>14.335000000000001</c:v>
                </c:pt>
                <c:pt idx="1182">
                  <c:v>14.82</c:v>
                </c:pt>
                <c:pt idx="1183">
                  <c:v>15.035</c:v>
                </c:pt>
                <c:pt idx="1184">
                  <c:v>15.22</c:v>
                </c:pt>
                <c:pt idx="1185">
                  <c:v>15.175000000000001</c:v>
                </c:pt>
                <c:pt idx="1186">
                  <c:v>15.175000000000001</c:v>
                </c:pt>
                <c:pt idx="1187">
                  <c:v>15.41</c:v>
                </c:pt>
                <c:pt idx="1188">
                  <c:v>15.42</c:v>
                </c:pt>
                <c:pt idx="1189">
                  <c:v>15.455</c:v>
                </c:pt>
                <c:pt idx="1190">
                  <c:v>15.3</c:v>
                </c:pt>
                <c:pt idx="1191">
                  <c:v>15.324999999999999</c:v>
                </c:pt>
                <c:pt idx="1192">
                  <c:v>15.44</c:v>
                </c:pt>
                <c:pt idx="1193">
                  <c:v>15.205</c:v>
                </c:pt>
                <c:pt idx="1194">
                  <c:v>15.27</c:v>
                </c:pt>
                <c:pt idx="1195">
                  <c:v>15.195</c:v>
                </c:pt>
                <c:pt idx="1196">
                  <c:v>15.26</c:v>
                </c:pt>
                <c:pt idx="1197">
                  <c:v>15.285</c:v>
                </c:pt>
                <c:pt idx="1198">
                  <c:v>15.22</c:v>
                </c:pt>
                <c:pt idx="1199">
                  <c:v>15.234999999999999</c:v>
                </c:pt>
                <c:pt idx="1200">
                  <c:v>15.16</c:v>
                </c:pt>
                <c:pt idx="1201">
                  <c:v>14.89</c:v>
                </c:pt>
                <c:pt idx="1202">
                  <c:v>14.824999999999999</c:v>
                </c:pt>
                <c:pt idx="1203">
                  <c:v>14.664999999999999</c:v>
                </c:pt>
                <c:pt idx="1204">
                  <c:v>14.69</c:v>
                </c:pt>
                <c:pt idx="1205">
                  <c:v>14.055</c:v>
                </c:pt>
                <c:pt idx="1206">
                  <c:v>13.97</c:v>
                </c:pt>
                <c:pt idx="1207">
                  <c:v>13.8</c:v>
                </c:pt>
                <c:pt idx="1208">
                  <c:v>13.87</c:v>
                </c:pt>
                <c:pt idx="1209">
                  <c:v>13.9</c:v>
                </c:pt>
                <c:pt idx="1210">
                  <c:v>14</c:v>
                </c:pt>
                <c:pt idx="1211">
                  <c:v>14.1</c:v>
                </c:pt>
                <c:pt idx="1212">
                  <c:v>14.154999999999999</c:v>
                </c:pt>
                <c:pt idx="1213">
                  <c:v>14.27</c:v>
                </c:pt>
                <c:pt idx="1214">
                  <c:v>14.27</c:v>
                </c:pt>
                <c:pt idx="1215">
                  <c:v>14.145</c:v>
                </c:pt>
                <c:pt idx="1216">
                  <c:v>14.335000000000001</c:v>
                </c:pt>
                <c:pt idx="1217">
                  <c:v>14.515000000000001</c:v>
                </c:pt>
                <c:pt idx="1218">
                  <c:v>14.675000000000001</c:v>
                </c:pt>
                <c:pt idx="1219">
                  <c:v>14.61</c:v>
                </c:pt>
                <c:pt idx="1220">
                  <c:v>14.67</c:v>
                </c:pt>
                <c:pt idx="1221">
                  <c:v>14.125</c:v>
                </c:pt>
                <c:pt idx="1222">
                  <c:v>13.865</c:v>
                </c:pt>
                <c:pt idx="1223">
                  <c:v>14.08</c:v>
                </c:pt>
                <c:pt idx="1224">
                  <c:v>14.24</c:v>
                </c:pt>
                <c:pt idx="1225">
                  <c:v>14.03</c:v>
                </c:pt>
                <c:pt idx="1226">
                  <c:v>14.154999999999999</c:v>
                </c:pt>
                <c:pt idx="1227">
                  <c:v>14.18</c:v>
                </c:pt>
                <c:pt idx="1228">
                  <c:v>14.045</c:v>
                </c:pt>
                <c:pt idx="1229">
                  <c:v>14.03</c:v>
                </c:pt>
                <c:pt idx="1230">
                  <c:v>14.125</c:v>
                </c:pt>
                <c:pt idx="1231">
                  <c:v>13.925000000000001</c:v>
                </c:pt>
                <c:pt idx="1232">
                  <c:v>13.91</c:v>
                </c:pt>
                <c:pt idx="1233">
                  <c:v>14</c:v>
                </c:pt>
                <c:pt idx="1234">
                  <c:v>13.994999999999999</c:v>
                </c:pt>
                <c:pt idx="1235">
                  <c:v>14.05</c:v>
                </c:pt>
                <c:pt idx="1236">
                  <c:v>14.1</c:v>
                </c:pt>
                <c:pt idx="1237">
                  <c:v>14.18</c:v>
                </c:pt>
                <c:pt idx="1238">
                  <c:v>14.09</c:v>
                </c:pt>
                <c:pt idx="1239">
                  <c:v>14.164999999999999</c:v>
                </c:pt>
                <c:pt idx="1240">
                  <c:v>14.19</c:v>
                </c:pt>
                <c:pt idx="1241">
                  <c:v>14.175000000000001</c:v>
                </c:pt>
                <c:pt idx="1242">
                  <c:v>14.26</c:v>
                </c:pt>
                <c:pt idx="1243">
                  <c:v>14.725</c:v>
                </c:pt>
                <c:pt idx="1244">
                  <c:v>14.645</c:v>
                </c:pt>
                <c:pt idx="1245">
                  <c:v>14.8</c:v>
                </c:pt>
                <c:pt idx="1246">
                  <c:v>15.01</c:v>
                </c:pt>
                <c:pt idx="1247">
                  <c:v>14.95</c:v>
                </c:pt>
                <c:pt idx="1248">
                  <c:v>14.98</c:v>
                </c:pt>
                <c:pt idx="1249">
                  <c:v>15.215</c:v>
                </c:pt>
                <c:pt idx="1250">
                  <c:v>15.244999999999999</c:v>
                </c:pt>
                <c:pt idx="1251">
                  <c:v>15.32</c:v>
                </c:pt>
                <c:pt idx="1252">
                  <c:v>15.26</c:v>
                </c:pt>
                <c:pt idx="1253">
                  <c:v>15.35</c:v>
                </c:pt>
                <c:pt idx="1254">
                  <c:v>15.125</c:v>
                </c:pt>
                <c:pt idx="1255">
                  <c:v>15.16</c:v>
                </c:pt>
                <c:pt idx="1256">
                  <c:v>14.91</c:v>
                </c:pt>
                <c:pt idx="1257">
                  <c:v>14.96</c:v>
                </c:pt>
                <c:pt idx="1258">
                  <c:v>14.76</c:v>
                </c:pt>
                <c:pt idx="1259">
                  <c:v>14.755000000000001</c:v>
                </c:pt>
                <c:pt idx="1260">
                  <c:v>14.78</c:v>
                </c:pt>
                <c:pt idx="1261">
                  <c:v>14.95</c:v>
                </c:pt>
                <c:pt idx="1262">
                  <c:v>15.05</c:v>
                </c:pt>
                <c:pt idx="1263">
                  <c:v>15.265000000000001</c:v>
                </c:pt>
                <c:pt idx="1264">
                  <c:v>15.335000000000001</c:v>
                </c:pt>
                <c:pt idx="1265">
                  <c:v>15.515000000000001</c:v>
                </c:pt>
                <c:pt idx="1266">
                  <c:v>15.53</c:v>
                </c:pt>
                <c:pt idx="1267">
                  <c:v>15.43</c:v>
                </c:pt>
                <c:pt idx="1268">
                  <c:v>15.494999999999999</c:v>
                </c:pt>
                <c:pt idx="1269">
                  <c:v>15.395</c:v>
                </c:pt>
                <c:pt idx="1270">
                  <c:v>15.38</c:v>
                </c:pt>
                <c:pt idx="1271">
                  <c:v>15.34</c:v>
                </c:pt>
                <c:pt idx="1272">
                  <c:v>15.315</c:v>
                </c:pt>
                <c:pt idx="1273">
                  <c:v>14.98</c:v>
                </c:pt>
                <c:pt idx="1274">
                  <c:v>14.96</c:v>
                </c:pt>
                <c:pt idx="1275">
                  <c:v>15.164999999999999</c:v>
                </c:pt>
                <c:pt idx="1276">
                  <c:v>15.16</c:v>
                </c:pt>
                <c:pt idx="1277">
                  <c:v>14.91</c:v>
                </c:pt>
                <c:pt idx="1278">
                  <c:v>14.91</c:v>
                </c:pt>
                <c:pt idx="1279">
                  <c:v>15.035</c:v>
                </c:pt>
                <c:pt idx="1280">
                  <c:v>15.215</c:v>
                </c:pt>
                <c:pt idx="1281">
                  <c:v>15.285</c:v>
                </c:pt>
                <c:pt idx="1282">
                  <c:v>15.34</c:v>
                </c:pt>
                <c:pt idx="1283">
                  <c:v>15.25</c:v>
                </c:pt>
                <c:pt idx="1284">
                  <c:v>15.025</c:v>
                </c:pt>
                <c:pt idx="1285">
                  <c:v>14.654999999999999</c:v>
                </c:pt>
                <c:pt idx="1286">
                  <c:v>14.505000000000001</c:v>
                </c:pt>
                <c:pt idx="1287">
                  <c:v>14.585000000000001</c:v>
                </c:pt>
                <c:pt idx="1288">
                  <c:v>14.58</c:v>
                </c:pt>
                <c:pt idx="1289">
                  <c:v>14.84</c:v>
                </c:pt>
                <c:pt idx="1290">
                  <c:v>14.885</c:v>
                </c:pt>
                <c:pt idx="1291">
                  <c:v>14.81</c:v>
                </c:pt>
                <c:pt idx="1292">
                  <c:v>14.515000000000001</c:v>
                </c:pt>
                <c:pt idx="1293">
                  <c:v>14.61</c:v>
                </c:pt>
                <c:pt idx="1294">
                  <c:v>14.95</c:v>
                </c:pt>
              </c:numCache>
            </c:numRef>
          </c:val>
          <c:smooth val="0"/>
          <c:extLst>
            <c:ext xmlns:c16="http://schemas.microsoft.com/office/drawing/2014/chart" uri="{C3380CC4-5D6E-409C-BE32-E72D297353CC}">
              <c16:uniqueId val="{00000001-8C98-4846-B162-6B6B64B1BBDE}"/>
            </c:ext>
          </c:extLst>
        </c:ser>
        <c:dLbls>
          <c:showLegendKey val="0"/>
          <c:showVal val="0"/>
          <c:showCatName val="0"/>
          <c:showSerName val="0"/>
          <c:showPercent val="0"/>
          <c:showBubbleSize val="0"/>
        </c:dLbls>
        <c:smooth val="0"/>
        <c:axId val="515706032"/>
        <c:axId val="515707696"/>
      </c:lineChart>
      <c:dateAx>
        <c:axId val="515706032"/>
        <c:scaling>
          <c:orientation val="minMax"/>
        </c:scaling>
        <c:delete val="0"/>
        <c:axPos val="b"/>
        <c:numFmt formatCode="m/d/yy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515707696"/>
        <c:crosses val="autoZero"/>
        <c:auto val="1"/>
        <c:lblOffset val="100"/>
        <c:baseTimeUnit val="days"/>
      </c:dateAx>
      <c:valAx>
        <c:axId val="5157076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5157060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4_4">
  <dgm:title val=""/>
  <dgm:desc val=""/>
  <dgm:catLst>
    <dgm:cat type="accent4" pri="11400"/>
  </dgm:catLst>
  <dgm:styleLbl name="node0">
    <dgm:fillClrLst meth="cycle">
      <a:schemeClr val="accent4">
        <a:shade val="60000"/>
      </a:schemeClr>
    </dgm:fillClrLst>
    <dgm:linClrLst meth="repeat">
      <a:schemeClr val="lt1"/>
    </dgm:linClrLst>
    <dgm:effectClrLst/>
    <dgm:txLinClrLst/>
    <dgm:txFillClrLst/>
    <dgm:txEffectClrLst/>
  </dgm:styleLbl>
  <dgm:styleLbl name="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alignNode1">
    <dgm:fillClrLst meth="cycle">
      <a:schemeClr val="accent4">
        <a:shade val="50000"/>
      </a:schemeClr>
      <a:schemeClr val="accent4">
        <a:tint val="55000"/>
      </a:schemeClr>
    </dgm:fillClrLst>
    <dgm:linClrLst meth="cycle">
      <a:schemeClr val="accent4">
        <a:shade val="50000"/>
      </a:schemeClr>
      <a:schemeClr val="accent4">
        <a:tint val="55000"/>
      </a:schemeClr>
    </dgm:linClrLst>
    <dgm:effectClrLst/>
    <dgm:txLinClrLst/>
    <dgm:txFillClrLst/>
    <dgm:txEffectClrLst/>
  </dgm:styleLbl>
  <dgm:styleLbl name="ln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vennNode1">
    <dgm:fillClrLst meth="cycle">
      <a:schemeClr val="accent4">
        <a:shade val="80000"/>
        <a:alpha val="50000"/>
      </a:schemeClr>
      <a:schemeClr val="accent4">
        <a:tint val="50000"/>
        <a:alpha val="50000"/>
      </a:schemeClr>
    </dgm:fillClrLst>
    <dgm:linClrLst meth="repeat">
      <a:schemeClr val="lt1"/>
    </dgm:linClrLst>
    <dgm:effectClrLst/>
    <dgm:txLinClrLst/>
    <dgm:txFillClrLst/>
    <dgm:txEffectClrLst/>
  </dgm:styleLbl>
  <dgm:styleLbl name="node2">
    <dgm:fillClrLst>
      <a:schemeClr val="accent4">
        <a:shade val="80000"/>
      </a:schemeClr>
    </dgm:fillClrLst>
    <dgm:linClrLst meth="repeat">
      <a:schemeClr val="lt1"/>
    </dgm:linClrLst>
    <dgm:effectClrLst/>
    <dgm:txLinClrLst/>
    <dgm:txFillClrLst/>
    <dgm:txEffectClrLst/>
  </dgm:styleLbl>
  <dgm:styleLbl name="node3">
    <dgm:fillClrLst>
      <a:schemeClr val="accent4">
        <a:tint val="99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f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b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sibTrans1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0000"/>
      </a:schemeClr>
    </dgm:fillClrLst>
    <dgm:linClrLst meth="repeat">
      <a:schemeClr val="lt1"/>
    </dgm:linClrLst>
    <dgm:effectClrLst/>
    <dgm:txLinClrLst/>
    <dgm:txFillClrLst/>
    <dgm:txEffectClrLst/>
  </dgm:styleLbl>
  <dgm:styleLbl name="asst3">
    <dgm:fillClrLst>
      <a:schemeClr val="accent4">
        <a:tint val="70000"/>
      </a:schemeClr>
    </dgm:fillClrLst>
    <dgm:linClrLst meth="repeat">
      <a:schemeClr val="lt1"/>
    </dgm:linClrLst>
    <dgm:effectClrLst/>
    <dgm:txLinClrLst/>
    <dgm:txFillClrLst/>
    <dgm:txEffectClrLst/>
  </dgm:styleLbl>
  <dgm:styleLbl name="asst4">
    <dgm:fillClrLst>
      <a:schemeClr val="accent4">
        <a:tint val="5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align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bgAccFollowNode1">
    <dgm:fillClrLst meth="repeat">
      <a:schemeClr val="accent4">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55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8DEB280-5B9E-46FB-8AF2-BC32BF9B71AA}" type="doc">
      <dgm:prSet loTypeId="urn:microsoft.com/office/officeart/2005/8/layout/hProcess11" loCatId="process" qsTypeId="urn:microsoft.com/office/officeart/2005/8/quickstyle/simple1" qsCatId="simple" csTypeId="urn:microsoft.com/office/officeart/2005/8/colors/accent1_2" csCatId="accent1" phldr="1"/>
      <dgm:spPr/>
    </dgm:pt>
    <dgm:pt modelId="{B56BE9EA-5001-4C18-B2B9-D91921878337}">
      <dgm:prSet phldrT="[Texte]" custT="1"/>
      <dgm:spPr/>
      <dgm:t>
        <a:bodyPr/>
        <a:lstStyle/>
        <a:p>
          <a:r>
            <a:rPr lang="fr-FR" sz="1100" b="1" dirty="0">
              <a:solidFill>
                <a:srgbClr val="002A3A"/>
              </a:solidFill>
              <a:latin typeface="Barlow Condensed" panose="00000506000000000000" pitchFamily="2" charset="0"/>
            </a:rPr>
            <a:t>Mise sur le marché – volonté de vendre </a:t>
          </a:r>
        </a:p>
      </dgm:t>
    </dgm:pt>
    <dgm:pt modelId="{10D5D6FA-1631-4EE1-979C-00FA17D39BAD}" type="parTrans" cxnId="{298ACC1F-3DE3-462B-9927-4487518EFED7}">
      <dgm:prSet/>
      <dgm:spPr/>
      <dgm:t>
        <a:bodyPr/>
        <a:lstStyle/>
        <a:p>
          <a:endParaRPr lang="fr-FR" sz="1100">
            <a:latin typeface="Barlow Condensed" panose="00000506000000000000" pitchFamily="2" charset="0"/>
          </a:endParaRPr>
        </a:p>
      </dgm:t>
    </dgm:pt>
    <dgm:pt modelId="{449D0622-A199-4D77-B2B6-2767E680EFED}" type="sibTrans" cxnId="{298ACC1F-3DE3-462B-9927-4487518EFED7}">
      <dgm:prSet/>
      <dgm:spPr/>
      <dgm:t>
        <a:bodyPr/>
        <a:lstStyle/>
        <a:p>
          <a:endParaRPr lang="fr-FR" sz="1100">
            <a:latin typeface="Barlow Condensed" panose="00000506000000000000" pitchFamily="2" charset="0"/>
          </a:endParaRPr>
        </a:p>
      </dgm:t>
    </dgm:pt>
    <dgm:pt modelId="{51472879-EEDD-4B92-AFBD-55C0F726B34B}">
      <dgm:prSet phldrT="[Texte]" custT="1"/>
      <dgm:spPr/>
      <dgm:t>
        <a:bodyPr/>
        <a:lstStyle/>
        <a:p>
          <a:r>
            <a:rPr lang="fr-FR" sz="1100" dirty="0">
              <a:solidFill>
                <a:srgbClr val="002A3A"/>
              </a:solidFill>
              <a:latin typeface="Barlow Condensed" panose="00000506000000000000" pitchFamily="2" charset="0"/>
            </a:rPr>
            <a:t>Présentation et validation des opérations avant cession</a:t>
          </a:r>
        </a:p>
      </dgm:t>
    </dgm:pt>
    <dgm:pt modelId="{93C78B9C-D77C-4D91-85B2-3E4D7C651EE0}" type="parTrans" cxnId="{21E40631-46C9-4CBF-9CE3-4D051D6A7692}">
      <dgm:prSet/>
      <dgm:spPr/>
      <dgm:t>
        <a:bodyPr/>
        <a:lstStyle/>
        <a:p>
          <a:endParaRPr lang="fr-FR" sz="1100">
            <a:latin typeface="Barlow Condensed" panose="00000506000000000000" pitchFamily="2" charset="0"/>
          </a:endParaRPr>
        </a:p>
      </dgm:t>
    </dgm:pt>
    <dgm:pt modelId="{A5A0BA6D-C854-495E-9F8E-502D1BCF3C02}" type="sibTrans" cxnId="{21E40631-46C9-4CBF-9CE3-4D051D6A7692}">
      <dgm:prSet/>
      <dgm:spPr/>
      <dgm:t>
        <a:bodyPr/>
        <a:lstStyle/>
        <a:p>
          <a:endParaRPr lang="fr-FR" sz="1100">
            <a:latin typeface="Barlow Condensed" panose="00000506000000000000" pitchFamily="2" charset="0"/>
          </a:endParaRPr>
        </a:p>
      </dgm:t>
    </dgm:pt>
    <dgm:pt modelId="{E28D8A26-E1A9-49F0-AA8D-ACEB118D30C1}">
      <dgm:prSet phldrT="[Texte]" custT="1"/>
      <dgm:spPr/>
      <dgm:t>
        <a:bodyPr/>
        <a:lstStyle/>
        <a:p>
          <a:r>
            <a:rPr lang="fr-FR" sz="1100" dirty="0">
              <a:solidFill>
                <a:srgbClr val="002A3A"/>
              </a:solidFill>
              <a:latin typeface="Barlow Condensed" panose="00000506000000000000" pitchFamily="2" charset="0"/>
            </a:rPr>
            <a:t>Première LOI (offre d’intention)- </a:t>
          </a:r>
          <a:r>
            <a:rPr lang="fr-FR" sz="1100" b="1" dirty="0">
              <a:solidFill>
                <a:srgbClr val="002A3A"/>
              </a:solidFill>
              <a:latin typeface="Barlow Condensed" panose="00000506000000000000" pitchFamily="2" charset="0"/>
            </a:rPr>
            <a:t>négociations </a:t>
          </a:r>
        </a:p>
      </dgm:t>
    </dgm:pt>
    <dgm:pt modelId="{177AAC5A-BB99-4464-82D1-8A7BEEE2BDA2}" type="parTrans" cxnId="{2120F2E0-D1BC-40EF-89C8-0627656BAAA8}">
      <dgm:prSet/>
      <dgm:spPr/>
      <dgm:t>
        <a:bodyPr/>
        <a:lstStyle/>
        <a:p>
          <a:endParaRPr lang="fr-FR" sz="1100">
            <a:latin typeface="Barlow Condensed" panose="00000506000000000000" pitchFamily="2" charset="0"/>
          </a:endParaRPr>
        </a:p>
      </dgm:t>
    </dgm:pt>
    <dgm:pt modelId="{F702D87A-3A5D-4B26-8881-E4400B7E1250}" type="sibTrans" cxnId="{2120F2E0-D1BC-40EF-89C8-0627656BAAA8}">
      <dgm:prSet/>
      <dgm:spPr/>
      <dgm:t>
        <a:bodyPr/>
        <a:lstStyle/>
        <a:p>
          <a:endParaRPr lang="fr-FR" sz="1100">
            <a:latin typeface="Barlow Condensed" panose="00000506000000000000" pitchFamily="2" charset="0"/>
          </a:endParaRPr>
        </a:p>
      </dgm:t>
    </dgm:pt>
    <dgm:pt modelId="{7D0B74BE-6C11-460B-8938-1E8E217254ED}">
      <dgm:prSet phldrT="[Texte]" custT="1"/>
      <dgm:spPr/>
      <dgm:t>
        <a:bodyPr/>
        <a:lstStyle/>
        <a:p>
          <a:r>
            <a:rPr lang="fr-FR" sz="1100" dirty="0">
              <a:solidFill>
                <a:srgbClr val="002A3A"/>
              </a:solidFill>
              <a:latin typeface="Barlow Condensed" panose="00000506000000000000" pitchFamily="2" charset="0"/>
            </a:rPr>
            <a:t>Signature de la LOI</a:t>
          </a:r>
        </a:p>
      </dgm:t>
    </dgm:pt>
    <dgm:pt modelId="{9746E5A2-8614-45FC-9671-22975AEDAEEC}" type="parTrans" cxnId="{6B019069-8779-4E18-9743-754D5CE30D6C}">
      <dgm:prSet/>
      <dgm:spPr/>
      <dgm:t>
        <a:bodyPr/>
        <a:lstStyle/>
        <a:p>
          <a:endParaRPr lang="fr-FR" sz="1100">
            <a:latin typeface="Barlow Condensed" panose="00000506000000000000" pitchFamily="2" charset="0"/>
          </a:endParaRPr>
        </a:p>
      </dgm:t>
    </dgm:pt>
    <dgm:pt modelId="{3E65D9D2-FE5C-4E31-8E82-4A660D0BF71D}" type="sibTrans" cxnId="{6B019069-8779-4E18-9743-754D5CE30D6C}">
      <dgm:prSet/>
      <dgm:spPr/>
      <dgm:t>
        <a:bodyPr/>
        <a:lstStyle/>
        <a:p>
          <a:endParaRPr lang="fr-FR" sz="1100">
            <a:latin typeface="Barlow Condensed" panose="00000506000000000000" pitchFamily="2" charset="0"/>
          </a:endParaRPr>
        </a:p>
      </dgm:t>
    </dgm:pt>
    <dgm:pt modelId="{078F6047-4A07-4639-A43E-68E585509903}">
      <dgm:prSet phldrT="[Texte]" custT="1"/>
      <dgm:spPr/>
      <dgm:t>
        <a:bodyPr/>
        <a:lstStyle/>
        <a:p>
          <a:r>
            <a:rPr lang="fr-FR" sz="1100" dirty="0">
              <a:solidFill>
                <a:srgbClr val="002A3A"/>
              </a:solidFill>
              <a:latin typeface="Barlow Condensed" panose="00000506000000000000" pitchFamily="2" charset="0"/>
            </a:rPr>
            <a:t>Signature du protocole de cession </a:t>
          </a:r>
        </a:p>
      </dgm:t>
    </dgm:pt>
    <dgm:pt modelId="{97F91088-9BE0-49C1-989B-C451E0B84E38}" type="parTrans" cxnId="{914DE675-F163-4DEF-B4DA-2CB1112F44C2}">
      <dgm:prSet/>
      <dgm:spPr/>
      <dgm:t>
        <a:bodyPr/>
        <a:lstStyle/>
        <a:p>
          <a:endParaRPr lang="fr-FR" sz="1100">
            <a:latin typeface="Barlow Condensed" panose="00000506000000000000" pitchFamily="2" charset="0"/>
          </a:endParaRPr>
        </a:p>
      </dgm:t>
    </dgm:pt>
    <dgm:pt modelId="{29799372-C2C7-4070-B694-0FD08626FD35}" type="sibTrans" cxnId="{914DE675-F163-4DEF-B4DA-2CB1112F44C2}">
      <dgm:prSet/>
      <dgm:spPr/>
      <dgm:t>
        <a:bodyPr/>
        <a:lstStyle/>
        <a:p>
          <a:endParaRPr lang="fr-FR" sz="1100">
            <a:latin typeface="Barlow Condensed" panose="00000506000000000000" pitchFamily="2" charset="0"/>
          </a:endParaRPr>
        </a:p>
      </dgm:t>
    </dgm:pt>
    <dgm:pt modelId="{EE1C019C-E747-48F4-9171-9D2ED6C6F982}">
      <dgm:prSet phldrT="[Texte]" custT="1"/>
      <dgm:spPr/>
      <dgm:t>
        <a:bodyPr/>
        <a:lstStyle/>
        <a:p>
          <a:r>
            <a:rPr lang="fr-FR" sz="1100" b="1" dirty="0">
              <a:solidFill>
                <a:srgbClr val="002A3A"/>
              </a:solidFill>
              <a:latin typeface="Barlow Condensed" panose="00000506000000000000" pitchFamily="2" charset="0"/>
            </a:rPr>
            <a:t>Signature de la vente </a:t>
          </a:r>
        </a:p>
      </dgm:t>
    </dgm:pt>
    <dgm:pt modelId="{85086259-AD31-4E8B-8C4D-0FEB91CE5D10}" type="parTrans" cxnId="{13178F7F-67AB-483E-8654-9FD51B7A9323}">
      <dgm:prSet/>
      <dgm:spPr/>
      <dgm:t>
        <a:bodyPr/>
        <a:lstStyle/>
        <a:p>
          <a:endParaRPr lang="fr-FR" sz="1100">
            <a:latin typeface="Barlow Condensed" panose="00000506000000000000" pitchFamily="2" charset="0"/>
          </a:endParaRPr>
        </a:p>
      </dgm:t>
    </dgm:pt>
    <dgm:pt modelId="{02B9600B-1478-49CC-84C8-CA745C12508F}" type="sibTrans" cxnId="{13178F7F-67AB-483E-8654-9FD51B7A9323}">
      <dgm:prSet/>
      <dgm:spPr/>
      <dgm:t>
        <a:bodyPr/>
        <a:lstStyle/>
        <a:p>
          <a:endParaRPr lang="fr-FR" sz="1100">
            <a:latin typeface="Barlow Condensed" panose="00000506000000000000" pitchFamily="2" charset="0"/>
          </a:endParaRPr>
        </a:p>
      </dgm:t>
    </dgm:pt>
    <dgm:pt modelId="{512316B9-4BCE-4793-8E39-2B1DCD2F1D6E}">
      <dgm:prSet phldrT="[Texte]" custT="1"/>
      <dgm:spPr/>
      <dgm:t>
        <a:bodyPr/>
        <a:lstStyle/>
        <a:p>
          <a:r>
            <a:rPr lang="fr-FR" sz="1100" dirty="0">
              <a:solidFill>
                <a:srgbClr val="002A3A"/>
              </a:solidFill>
              <a:latin typeface="Barlow Condensed" panose="00000506000000000000" pitchFamily="2" charset="0"/>
            </a:rPr>
            <a:t>Mise en œuvre de la GAP (garantie </a:t>
          </a:r>
          <a:r>
            <a:rPr lang="fr-FR" sz="1100" dirty="0">
              <a:latin typeface="Barlow Condensed" panose="00000506000000000000" pitchFamily="2" charset="0"/>
            </a:rPr>
            <a:t>Actif/Passif) et </a:t>
          </a:r>
          <a:r>
            <a:rPr lang="fr-FR" sz="1100" b="1" dirty="0">
              <a:solidFill>
                <a:srgbClr val="002A3A"/>
              </a:solidFill>
              <a:latin typeface="Barlow Condensed" panose="00000506000000000000" pitchFamily="2" charset="0"/>
            </a:rPr>
            <a:t>réception des fonds </a:t>
          </a:r>
        </a:p>
      </dgm:t>
    </dgm:pt>
    <dgm:pt modelId="{DD54EDFF-9659-4294-AF49-BB533D244492}" type="parTrans" cxnId="{A65C2F29-EC13-4D9F-BB38-91A1335248D9}">
      <dgm:prSet/>
      <dgm:spPr/>
      <dgm:t>
        <a:bodyPr/>
        <a:lstStyle/>
        <a:p>
          <a:endParaRPr lang="fr-FR" sz="1100">
            <a:latin typeface="Barlow Condensed" panose="00000506000000000000" pitchFamily="2" charset="0"/>
          </a:endParaRPr>
        </a:p>
      </dgm:t>
    </dgm:pt>
    <dgm:pt modelId="{C0B105F8-C6D1-4A50-B646-81BBCEED6E42}" type="sibTrans" cxnId="{A65C2F29-EC13-4D9F-BB38-91A1335248D9}">
      <dgm:prSet/>
      <dgm:spPr/>
      <dgm:t>
        <a:bodyPr/>
        <a:lstStyle/>
        <a:p>
          <a:endParaRPr lang="fr-FR" sz="1100">
            <a:latin typeface="Barlow Condensed" panose="00000506000000000000" pitchFamily="2" charset="0"/>
          </a:endParaRPr>
        </a:p>
      </dgm:t>
    </dgm:pt>
    <dgm:pt modelId="{36A302D1-FDE4-4051-ADDB-5210924F9C4A}">
      <dgm:prSet phldrT="[Texte]" custT="1"/>
      <dgm:spPr/>
      <dgm:t>
        <a:bodyPr/>
        <a:lstStyle/>
        <a:p>
          <a:r>
            <a:rPr lang="fr-FR" sz="1100" dirty="0">
              <a:solidFill>
                <a:srgbClr val="002A3A"/>
              </a:solidFill>
              <a:latin typeface="Barlow Condensed" panose="00000506000000000000" pitchFamily="2" charset="0"/>
            </a:rPr>
            <a:t>Levée de la GAP et versement du potentiel complément de prix </a:t>
          </a:r>
        </a:p>
      </dgm:t>
    </dgm:pt>
    <dgm:pt modelId="{83E3544B-CEA0-4643-A5DE-5E2233912F08}" type="parTrans" cxnId="{A2D21CBA-E866-4CEF-9CF3-D1E37386B424}">
      <dgm:prSet/>
      <dgm:spPr/>
      <dgm:t>
        <a:bodyPr/>
        <a:lstStyle/>
        <a:p>
          <a:endParaRPr lang="fr-FR" sz="1100">
            <a:latin typeface="Barlow Condensed" panose="00000506000000000000" pitchFamily="2" charset="0"/>
          </a:endParaRPr>
        </a:p>
      </dgm:t>
    </dgm:pt>
    <dgm:pt modelId="{C35D5386-B828-4E5A-B99A-F4AEB006E0A1}" type="sibTrans" cxnId="{A2D21CBA-E866-4CEF-9CF3-D1E37386B424}">
      <dgm:prSet/>
      <dgm:spPr/>
      <dgm:t>
        <a:bodyPr/>
        <a:lstStyle/>
        <a:p>
          <a:endParaRPr lang="fr-FR" sz="1100">
            <a:latin typeface="Barlow Condensed" panose="00000506000000000000" pitchFamily="2" charset="0"/>
          </a:endParaRPr>
        </a:p>
      </dgm:t>
    </dgm:pt>
    <dgm:pt modelId="{045F3198-1585-4FB9-ACA3-95F1C9788693}" type="pres">
      <dgm:prSet presAssocID="{38DEB280-5B9E-46FB-8AF2-BC32BF9B71AA}" presName="Name0" presStyleCnt="0">
        <dgm:presLayoutVars>
          <dgm:dir/>
          <dgm:resizeHandles val="exact"/>
        </dgm:presLayoutVars>
      </dgm:prSet>
      <dgm:spPr/>
    </dgm:pt>
    <dgm:pt modelId="{651AA783-B01B-4FA5-BD87-8BD99FFE8149}" type="pres">
      <dgm:prSet presAssocID="{38DEB280-5B9E-46FB-8AF2-BC32BF9B71AA}" presName="arrow" presStyleLbl="bgShp" presStyleIdx="0" presStyleCnt="1" custLinFactNeighborY="-573"/>
      <dgm:spPr>
        <a:solidFill>
          <a:srgbClr val="2181CB"/>
        </a:solidFill>
      </dgm:spPr>
    </dgm:pt>
    <dgm:pt modelId="{F8362BE1-CCF8-4E17-870F-750DE213EF24}" type="pres">
      <dgm:prSet presAssocID="{38DEB280-5B9E-46FB-8AF2-BC32BF9B71AA}" presName="points" presStyleCnt="0"/>
      <dgm:spPr/>
    </dgm:pt>
    <dgm:pt modelId="{F947D7FB-2035-479A-9699-6BDFF2DCD72B}" type="pres">
      <dgm:prSet presAssocID="{B56BE9EA-5001-4C18-B2B9-D91921878337}" presName="compositeA" presStyleCnt="0"/>
      <dgm:spPr/>
    </dgm:pt>
    <dgm:pt modelId="{AD928462-08BB-4CFA-B92C-B97336E384DA}" type="pres">
      <dgm:prSet presAssocID="{B56BE9EA-5001-4C18-B2B9-D91921878337}" presName="textA" presStyleLbl="revTx" presStyleIdx="0" presStyleCnt="8">
        <dgm:presLayoutVars>
          <dgm:bulletEnabled val="1"/>
        </dgm:presLayoutVars>
      </dgm:prSet>
      <dgm:spPr/>
    </dgm:pt>
    <dgm:pt modelId="{3C273C85-61A2-422F-BCD9-7606ADB297EB}" type="pres">
      <dgm:prSet presAssocID="{B56BE9EA-5001-4C18-B2B9-D91921878337}" presName="circleA" presStyleLbl="node1" presStyleIdx="0" presStyleCnt="8" custLinFactNeighborX="17022" custLinFactNeighborY="-4123"/>
      <dgm:spPr>
        <a:solidFill>
          <a:srgbClr val="2F2483"/>
        </a:solidFill>
        <a:ln>
          <a:solidFill>
            <a:srgbClr val="2F2483"/>
          </a:solidFill>
        </a:ln>
      </dgm:spPr>
    </dgm:pt>
    <dgm:pt modelId="{4676F549-F1B9-4CF0-AB38-28BE55B6E4CB}" type="pres">
      <dgm:prSet presAssocID="{B56BE9EA-5001-4C18-B2B9-D91921878337}" presName="spaceA" presStyleCnt="0"/>
      <dgm:spPr/>
    </dgm:pt>
    <dgm:pt modelId="{8D4FF08E-18B3-449C-9518-250C501A265E}" type="pres">
      <dgm:prSet presAssocID="{449D0622-A199-4D77-B2B6-2767E680EFED}" presName="space" presStyleCnt="0"/>
      <dgm:spPr/>
    </dgm:pt>
    <dgm:pt modelId="{C14C3A44-DFE7-46AC-9FA1-3761331A3996}" type="pres">
      <dgm:prSet presAssocID="{51472879-EEDD-4B92-AFBD-55C0F726B34B}" presName="compositeB" presStyleCnt="0"/>
      <dgm:spPr/>
    </dgm:pt>
    <dgm:pt modelId="{5D9CD955-F781-48AA-A445-06D815F27019}" type="pres">
      <dgm:prSet presAssocID="{51472879-EEDD-4B92-AFBD-55C0F726B34B}" presName="textB" presStyleLbl="revTx" presStyleIdx="1" presStyleCnt="8" custScaleX="134314" custLinFactNeighborX="-1269" custLinFactNeighborY="3927">
        <dgm:presLayoutVars>
          <dgm:bulletEnabled val="1"/>
        </dgm:presLayoutVars>
      </dgm:prSet>
      <dgm:spPr/>
    </dgm:pt>
    <dgm:pt modelId="{DE40CE8D-DB91-48D7-9FC8-26C6C9092141}" type="pres">
      <dgm:prSet presAssocID="{51472879-EEDD-4B92-AFBD-55C0F726B34B}" presName="circleB" presStyleLbl="node1" presStyleIdx="1" presStyleCnt="8" custLinFactNeighborX="-19541" custLinFactNeighborY="5776"/>
      <dgm:spPr>
        <a:solidFill>
          <a:srgbClr val="2F2483"/>
        </a:solidFill>
        <a:ln>
          <a:solidFill>
            <a:srgbClr val="2F2483"/>
          </a:solidFill>
        </a:ln>
      </dgm:spPr>
    </dgm:pt>
    <dgm:pt modelId="{95E640EC-2EEE-48C0-ADCC-586669AC1AA9}" type="pres">
      <dgm:prSet presAssocID="{51472879-EEDD-4B92-AFBD-55C0F726B34B}" presName="spaceB" presStyleCnt="0"/>
      <dgm:spPr/>
    </dgm:pt>
    <dgm:pt modelId="{61CBDBD2-6E96-4A60-A6FE-9C31CF455CDA}" type="pres">
      <dgm:prSet presAssocID="{A5A0BA6D-C854-495E-9F8E-502D1BCF3C02}" presName="space" presStyleCnt="0"/>
      <dgm:spPr/>
    </dgm:pt>
    <dgm:pt modelId="{DD7EBE78-6704-4503-AD2F-BE44510933F1}" type="pres">
      <dgm:prSet presAssocID="{E28D8A26-E1A9-49F0-AA8D-ACEB118D30C1}" presName="compositeA" presStyleCnt="0"/>
      <dgm:spPr/>
    </dgm:pt>
    <dgm:pt modelId="{F8944F41-B060-4749-AAB6-01450C4A6C64}" type="pres">
      <dgm:prSet presAssocID="{E28D8A26-E1A9-49F0-AA8D-ACEB118D30C1}" presName="textA" presStyleLbl="revTx" presStyleIdx="2" presStyleCnt="8" custScaleX="120821">
        <dgm:presLayoutVars>
          <dgm:bulletEnabled val="1"/>
        </dgm:presLayoutVars>
      </dgm:prSet>
      <dgm:spPr/>
    </dgm:pt>
    <dgm:pt modelId="{3FD2E517-9AFD-4946-9E24-545EBD911BAB}" type="pres">
      <dgm:prSet presAssocID="{E28D8A26-E1A9-49F0-AA8D-ACEB118D30C1}" presName="circleA" presStyleLbl="node1" presStyleIdx="2" presStyleCnt="8" custLinFactNeighborX="16124" custLinFactNeighborY="3659"/>
      <dgm:spPr>
        <a:solidFill>
          <a:srgbClr val="2F2483"/>
        </a:solidFill>
        <a:ln>
          <a:solidFill>
            <a:srgbClr val="2F2483"/>
          </a:solidFill>
        </a:ln>
      </dgm:spPr>
    </dgm:pt>
    <dgm:pt modelId="{786780BD-CDA9-4688-BA56-AB390E0D969C}" type="pres">
      <dgm:prSet presAssocID="{E28D8A26-E1A9-49F0-AA8D-ACEB118D30C1}" presName="spaceA" presStyleCnt="0"/>
      <dgm:spPr/>
    </dgm:pt>
    <dgm:pt modelId="{37827466-6D08-4FF4-ABA2-8B425965919A}" type="pres">
      <dgm:prSet presAssocID="{F702D87A-3A5D-4B26-8881-E4400B7E1250}" presName="space" presStyleCnt="0"/>
      <dgm:spPr/>
    </dgm:pt>
    <dgm:pt modelId="{497EB896-5225-4C04-9193-D5EA979A02FC}" type="pres">
      <dgm:prSet presAssocID="{7D0B74BE-6C11-460B-8938-1E8E217254ED}" presName="compositeB" presStyleCnt="0"/>
      <dgm:spPr/>
    </dgm:pt>
    <dgm:pt modelId="{E2098D33-93BF-45A6-8441-E33C6195995A}" type="pres">
      <dgm:prSet presAssocID="{7D0B74BE-6C11-460B-8938-1E8E217254ED}" presName="textB" presStyleLbl="revTx" presStyleIdx="3" presStyleCnt="8" custScaleX="92509">
        <dgm:presLayoutVars>
          <dgm:bulletEnabled val="1"/>
        </dgm:presLayoutVars>
      </dgm:prSet>
      <dgm:spPr/>
    </dgm:pt>
    <dgm:pt modelId="{AED81C5A-6476-4CD9-8C8B-A15A088EE3D0}" type="pres">
      <dgm:prSet presAssocID="{7D0B74BE-6C11-460B-8938-1E8E217254ED}" presName="circleB" presStyleLbl="node1" presStyleIdx="3" presStyleCnt="8" custLinFactNeighborX="15926" custLinFactNeighborY="6260"/>
      <dgm:spPr>
        <a:solidFill>
          <a:srgbClr val="2F2483"/>
        </a:solidFill>
        <a:ln>
          <a:solidFill>
            <a:srgbClr val="2F2483"/>
          </a:solidFill>
        </a:ln>
      </dgm:spPr>
    </dgm:pt>
    <dgm:pt modelId="{B2746FC6-96E7-4EA6-9B58-92336A21F277}" type="pres">
      <dgm:prSet presAssocID="{7D0B74BE-6C11-460B-8938-1E8E217254ED}" presName="spaceB" presStyleCnt="0"/>
      <dgm:spPr/>
    </dgm:pt>
    <dgm:pt modelId="{E2C6E3B4-F5E9-4277-BD39-827D88AB6E90}" type="pres">
      <dgm:prSet presAssocID="{3E65D9D2-FE5C-4E31-8E82-4A660D0BF71D}" presName="space" presStyleCnt="0"/>
      <dgm:spPr/>
    </dgm:pt>
    <dgm:pt modelId="{5C27693D-56CE-4CD3-813B-EDE97319028F}" type="pres">
      <dgm:prSet presAssocID="{078F6047-4A07-4639-A43E-68E585509903}" presName="compositeA" presStyleCnt="0"/>
      <dgm:spPr/>
    </dgm:pt>
    <dgm:pt modelId="{9419EA80-3D18-42B6-81C7-C7CAD8CFBF7C}" type="pres">
      <dgm:prSet presAssocID="{078F6047-4A07-4639-A43E-68E585509903}" presName="textA" presStyleLbl="revTx" presStyleIdx="4" presStyleCnt="8">
        <dgm:presLayoutVars>
          <dgm:bulletEnabled val="1"/>
        </dgm:presLayoutVars>
      </dgm:prSet>
      <dgm:spPr/>
    </dgm:pt>
    <dgm:pt modelId="{626CD38E-2103-4098-BBEA-36E7E9A572E2}" type="pres">
      <dgm:prSet presAssocID="{078F6047-4A07-4639-A43E-68E585509903}" presName="circleA" presStyleLbl="node1" presStyleIdx="4" presStyleCnt="8" custLinFactNeighborX="17514" custLinFactNeighborY="1540"/>
      <dgm:spPr>
        <a:solidFill>
          <a:srgbClr val="2F2483"/>
        </a:solidFill>
        <a:ln>
          <a:solidFill>
            <a:srgbClr val="2F2483"/>
          </a:solidFill>
        </a:ln>
      </dgm:spPr>
    </dgm:pt>
    <dgm:pt modelId="{219CFFC7-E254-44ED-9ABC-03228B8B4F0C}" type="pres">
      <dgm:prSet presAssocID="{078F6047-4A07-4639-A43E-68E585509903}" presName="spaceA" presStyleCnt="0"/>
      <dgm:spPr/>
    </dgm:pt>
    <dgm:pt modelId="{67507197-9B99-480E-8456-EE6721C0DA68}" type="pres">
      <dgm:prSet presAssocID="{29799372-C2C7-4070-B694-0FD08626FD35}" presName="space" presStyleCnt="0"/>
      <dgm:spPr/>
    </dgm:pt>
    <dgm:pt modelId="{1980A6FE-AC59-4A5E-A1C8-D88F769FCDB6}" type="pres">
      <dgm:prSet presAssocID="{EE1C019C-E747-48F4-9171-9D2ED6C6F982}" presName="compositeB" presStyleCnt="0"/>
      <dgm:spPr/>
    </dgm:pt>
    <dgm:pt modelId="{794CE1C2-819D-4633-96A0-C3170A0F0E29}" type="pres">
      <dgm:prSet presAssocID="{EE1C019C-E747-48F4-9171-9D2ED6C6F982}" presName="textB" presStyleLbl="revTx" presStyleIdx="5" presStyleCnt="8">
        <dgm:presLayoutVars>
          <dgm:bulletEnabled val="1"/>
        </dgm:presLayoutVars>
      </dgm:prSet>
      <dgm:spPr/>
    </dgm:pt>
    <dgm:pt modelId="{9EFD1964-521A-4480-BC05-6EEF7BDF0591}" type="pres">
      <dgm:prSet presAssocID="{EE1C019C-E747-48F4-9171-9D2ED6C6F982}" presName="circleB" presStyleLbl="node1" presStyleIdx="5" presStyleCnt="8" custLinFactNeighborX="19683" custLinFactNeighborY="-2875"/>
      <dgm:spPr>
        <a:solidFill>
          <a:srgbClr val="2F2483"/>
        </a:solidFill>
        <a:ln>
          <a:solidFill>
            <a:srgbClr val="2F2483"/>
          </a:solidFill>
        </a:ln>
      </dgm:spPr>
    </dgm:pt>
    <dgm:pt modelId="{54FFA266-789F-430B-94BA-E4A205CBD766}" type="pres">
      <dgm:prSet presAssocID="{EE1C019C-E747-48F4-9171-9D2ED6C6F982}" presName="spaceB" presStyleCnt="0"/>
      <dgm:spPr/>
    </dgm:pt>
    <dgm:pt modelId="{2AB059B0-8E2D-4003-88E0-4692E670E2CB}" type="pres">
      <dgm:prSet presAssocID="{02B9600B-1478-49CC-84C8-CA745C12508F}" presName="space" presStyleCnt="0"/>
      <dgm:spPr/>
    </dgm:pt>
    <dgm:pt modelId="{9356B240-1C91-4598-9161-9E4CDC16BDC2}" type="pres">
      <dgm:prSet presAssocID="{512316B9-4BCE-4793-8E39-2B1DCD2F1D6E}" presName="compositeA" presStyleCnt="0"/>
      <dgm:spPr/>
    </dgm:pt>
    <dgm:pt modelId="{34DCDBD0-CDDC-42F6-8DD3-0149D89BDD5C}" type="pres">
      <dgm:prSet presAssocID="{512316B9-4BCE-4793-8E39-2B1DCD2F1D6E}" presName="textA" presStyleLbl="revTx" presStyleIdx="6" presStyleCnt="8" custScaleX="133714">
        <dgm:presLayoutVars>
          <dgm:bulletEnabled val="1"/>
        </dgm:presLayoutVars>
      </dgm:prSet>
      <dgm:spPr/>
    </dgm:pt>
    <dgm:pt modelId="{90947E12-281A-4545-88AA-D6840DC359D7}" type="pres">
      <dgm:prSet presAssocID="{512316B9-4BCE-4793-8E39-2B1DCD2F1D6E}" presName="circleA" presStyleLbl="node1" presStyleIdx="6" presStyleCnt="8" custLinFactNeighborX="13506" custLinFactNeighborY="1964"/>
      <dgm:spPr>
        <a:solidFill>
          <a:srgbClr val="2F2483"/>
        </a:solidFill>
        <a:ln>
          <a:solidFill>
            <a:srgbClr val="2F2483"/>
          </a:solidFill>
        </a:ln>
      </dgm:spPr>
    </dgm:pt>
    <dgm:pt modelId="{F90984A6-4D96-46AA-A3EA-DA673535AADF}" type="pres">
      <dgm:prSet presAssocID="{512316B9-4BCE-4793-8E39-2B1DCD2F1D6E}" presName="spaceA" presStyleCnt="0"/>
      <dgm:spPr/>
    </dgm:pt>
    <dgm:pt modelId="{89FCDD16-D641-4DE4-BB18-B4819C814EB6}" type="pres">
      <dgm:prSet presAssocID="{C0B105F8-C6D1-4A50-B646-81BBCEED6E42}" presName="space" presStyleCnt="0"/>
      <dgm:spPr/>
    </dgm:pt>
    <dgm:pt modelId="{AE321F0F-2D8C-405A-8F74-A0202DFF2E7F}" type="pres">
      <dgm:prSet presAssocID="{36A302D1-FDE4-4051-ADDB-5210924F9C4A}" presName="compositeB" presStyleCnt="0"/>
      <dgm:spPr/>
    </dgm:pt>
    <dgm:pt modelId="{293F5DDA-65D6-4A57-BB4D-B4B917BF1B6C}" type="pres">
      <dgm:prSet presAssocID="{36A302D1-FDE4-4051-ADDB-5210924F9C4A}" presName="textB" presStyleLbl="revTx" presStyleIdx="7" presStyleCnt="8" custScaleX="126302">
        <dgm:presLayoutVars>
          <dgm:bulletEnabled val="1"/>
        </dgm:presLayoutVars>
      </dgm:prSet>
      <dgm:spPr/>
    </dgm:pt>
    <dgm:pt modelId="{78EF167D-9729-40F9-86E1-675359AA733C}" type="pres">
      <dgm:prSet presAssocID="{36A302D1-FDE4-4051-ADDB-5210924F9C4A}" presName="circleB" presStyleLbl="node1" presStyleIdx="7" presStyleCnt="8" custLinFactNeighborX="-4586" custLinFactNeighborY="1857"/>
      <dgm:spPr>
        <a:solidFill>
          <a:srgbClr val="2F2483"/>
        </a:solidFill>
        <a:ln>
          <a:solidFill>
            <a:srgbClr val="2F2483"/>
          </a:solidFill>
        </a:ln>
      </dgm:spPr>
    </dgm:pt>
    <dgm:pt modelId="{969179DC-797B-41A2-A59C-2A5CA97CCA1C}" type="pres">
      <dgm:prSet presAssocID="{36A302D1-FDE4-4051-ADDB-5210924F9C4A}" presName="spaceB" presStyleCnt="0"/>
      <dgm:spPr/>
    </dgm:pt>
  </dgm:ptLst>
  <dgm:cxnLst>
    <dgm:cxn modelId="{F60E3014-E0FF-43F0-BB54-D8B0B4E1C159}" type="presOf" srcId="{7D0B74BE-6C11-460B-8938-1E8E217254ED}" destId="{E2098D33-93BF-45A6-8441-E33C6195995A}" srcOrd="0" destOrd="0" presId="urn:microsoft.com/office/officeart/2005/8/layout/hProcess11"/>
    <dgm:cxn modelId="{298ACC1F-3DE3-462B-9927-4487518EFED7}" srcId="{38DEB280-5B9E-46FB-8AF2-BC32BF9B71AA}" destId="{B56BE9EA-5001-4C18-B2B9-D91921878337}" srcOrd="0" destOrd="0" parTransId="{10D5D6FA-1631-4EE1-979C-00FA17D39BAD}" sibTransId="{449D0622-A199-4D77-B2B6-2767E680EFED}"/>
    <dgm:cxn modelId="{A65C2F29-EC13-4D9F-BB38-91A1335248D9}" srcId="{38DEB280-5B9E-46FB-8AF2-BC32BF9B71AA}" destId="{512316B9-4BCE-4793-8E39-2B1DCD2F1D6E}" srcOrd="6" destOrd="0" parTransId="{DD54EDFF-9659-4294-AF49-BB533D244492}" sibTransId="{C0B105F8-C6D1-4A50-B646-81BBCEED6E42}"/>
    <dgm:cxn modelId="{21E40631-46C9-4CBF-9CE3-4D051D6A7692}" srcId="{38DEB280-5B9E-46FB-8AF2-BC32BF9B71AA}" destId="{51472879-EEDD-4B92-AFBD-55C0F726B34B}" srcOrd="1" destOrd="0" parTransId="{93C78B9C-D77C-4D91-85B2-3E4D7C651EE0}" sibTransId="{A5A0BA6D-C854-495E-9F8E-502D1BCF3C02}"/>
    <dgm:cxn modelId="{A9741535-57D4-4E39-8F31-FCCDDD8B1DA6}" type="presOf" srcId="{51472879-EEDD-4B92-AFBD-55C0F726B34B}" destId="{5D9CD955-F781-48AA-A445-06D815F27019}" srcOrd="0" destOrd="0" presId="urn:microsoft.com/office/officeart/2005/8/layout/hProcess11"/>
    <dgm:cxn modelId="{8703405B-974F-426A-A525-60E41D194481}" type="presOf" srcId="{B56BE9EA-5001-4C18-B2B9-D91921878337}" destId="{AD928462-08BB-4CFA-B92C-B97336E384DA}" srcOrd="0" destOrd="0" presId="urn:microsoft.com/office/officeart/2005/8/layout/hProcess11"/>
    <dgm:cxn modelId="{6B019069-8779-4E18-9743-754D5CE30D6C}" srcId="{38DEB280-5B9E-46FB-8AF2-BC32BF9B71AA}" destId="{7D0B74BE-6C11-460B-8938-1E8E217254ED}" srcOrd="3" destOrd="0" parTransId="{9746E5A2-8614-45FC-9671-22975AEDAEEC}" sibTransId="{3E65D9D2-FE5C-4E31-8E82-4A660D0BF71D}"/>
    <dgm:cxn modelId="{914DE675-F163-4DEF-B4DA-2CB1112F44C2}" srcId="{38DEB280-5B9E-46FB-8AF2-BC32BF9B71AA}" destId="{078F6047-4A07-4639-A43E-68E585509903}" srcOrd="4" destOrd="0" parTransId="{97F91088-9BE0-49C1-989B-C451E0B84E38}" sibTransId="{29799372-C2C7-4070-B694-0FD08626FD35}"/>
    <dgm:cxn modelId="{13178F7F-67AB-483E-8654-9FD51B7A9323}" srcId="{38DEB280-5B9E-46FB-8AF2-BC32BF9B71AA}" destId="{EE1C019C-E747-48F4-9171-9D2ED6C6F982}" srcOrd="5" destOrd="0" parTransId="{85086259-AD31-4E8B-8C4D-0FEB91CE5D10}" sibTransId="{02B9600B-1478-49CC-84C8-CA745C12508F}"/>
    <dgm:cxn modelId="{C52CB683-84A4-4D5A-8DB4-0663E8EE573E}" type="presOf" srcId="{36A302D1-FDE4-4051-ADDB-5210924F9C4A}" destId="{293F5DDA-65D6-4A57-BB4D-B4B917BF1B6C}" srcOrd="0" destOrd="0" presId="urn:microsoft.com/office/officeart/2005/8/layout/hProcess11"/>
    <dgm:cxn modelId="{4DBDAD88-EB61-42C1-80BA-03A53C184F62}" type="presOf" srcId="{512316B9-4BCE-4793-8E39-2B1DCD2F1D6E}" destId="{34DCDBD0-CDDC-42F6-8DD3-0149D89BDD5C}" srcOrd="0" destOrd="0" presId="urn:microsoft.com/office/officeart/2005/8/layout/hProcess11"/>
    <dgm:cxn modelId="{075B1E90-84CD-4769-8B56-1F57B5E41299}" type="presOf" srcId="{EE1C019C-E747-48F4-9171-9D2ED6C6F982}" destId="{794CE1C2-819D-4633-96A0-C3170A0F0E29}" srcOrd="0" destOrd="0" presId="urn:microsoft.com/office/officeart/2005/8/layout/hProcess11"/>
    <dgm:cxn modelId="{0FE74D91-EABE-4D52-8BB5-9A5F49DDC72E}" type="presOf" srcId="{38DEB280-5B9E-46FB-8AF2-BC32BF9B71AA}" destId="{045F3198-1585-4FB9-ACA3-95F1C9788693}" srcOrd="0" destOrd="0" presId="urn:microsoft.com/office/officeart/2005/8/layout/hProcess11"/>
    <dgm:cxn modelId="{C47591AE-89FF-4FAD-B48D-D9C042DED8E6}" type="presOf" srcId="{E28D8A26-E1A9-49F0-AA8D-ACEB118D30C1}" destId="{F8944F41-B060-4749-AAB6-01450C4A6C64}" srcOrd="0" destOrd="0" presId="urn:microsoft.com/office/officeart/2005/8/layout/hProcess11"/>
    <dgm:cxn modelId="{A2D21CBA-E866-4CEF-9CF3-D1E37386B424}" srcId="{38DEB280-5B9E-46FB-8AF2-BC32BF9B71AA}" destId="{36A302D1-FDE4-4051-ADDB-5210924F9C4A}" srcOrd="7" destOrd="0" parTransId="{83E3544B-CEA0-4643-A5DE-5E2233912F08}" sibTransId="{C35D5386-B828-4E5A-B99A-F4AEB006E0A1}"/>
    <dgm:cxn modelId="{2120F2E0-D1BC-40EF-89C8-0627656BAAA8}" srcId="{38DEB280-5B9E-46FB-8AF2-BC32BF9B71AA}" destId="{E28D8A26-E1A9-49F0-AA8D-ACEB118D30C1}" srcOrd="2" destOrd="0" parTransId="{177AAC5A-BB99-4464-82D1-8A7BEEE2BDA2}" sibTransId="{F702D87A-3A5D-4B26-8881-E4400B7E1250}"/>
    <dgm:cxn modelId="{C75A9EF8-85C6-4C77-A56B-C31C75874EF2}" type="presOf" srcId="{078F6047-4A07-4639-A43E-68E585509903}" destId="{9419EA80-3D18-42B6-81C7-C7CAD8CFBF7C}" srcOrd="0" destOrd="0" presId="urn:microsoft.com/office/officeart/2005/8/layout/hProcess11"/>
    <dgm:cxn modelId="{17D551C5-B7C0-42CD-8ACD-4E11A1F1F1CE}" type="presParOf" srcId="{045F3198-1585-4FB9-ACA3-95F1C9788693}" destId="{651AA783-B01B-4FA5-BD87-8BD99FFE8149}" srcOrd="0" destOrd="0" presId="urn:microsoft.com/office/officeart/2005/8/layout/hProcess11"/>
    <dgm:cxn modelId="{2237542E-FC35-48F5-AE1E-517112482A2B}" type="presParOf" srcId="{045F3198-1585-4FB9-ACA3-95F1C9788693}" destId="{F8362BE1-CCF8-4E17-870F-750DE213EF24}" srcOrd="1" destOrd="0" presId="urn:microsoft.com/office/officeart/2005/8/layout/hProcess11"/>
    <dgm:cxn modelId="{AA8B4A59-BFBC-47BF-A5E3-8DF86D95D786}" type="presParOf" srcId="{F8362BE1-CCF8-4E17-870F-750DE213EF24}" destId="{F947D7FB-2035-479A-9699-6BDFF2DCD72B}" srcOrd="0" destOrd="0" presId="urn:microsoft.com/office/officeart/2005/8/layout/hProcess11"/>
    <dgm:cxn modelId="{0B7426C6-4DA7-45F9-B872-8B0D882FA896}" type="presParOf" srcId="{F947D7FB-2035-479A-9699-6BDFF2DCD72B}" destId="{AD928462-08BB-4CFA-B92C-B97336E384DA}" srcOrd="0" destOrd="0" presId="urn:microsoft.com/office/officeart/2005/8/layout/hProcess11"/>
    <dgm:cxn modelId="{C2BBC548-D5C0-4A76-9DBF-F4F50342F3A2}" type="presParOf" srcId="{F947D7FB-2035-479A-9699-6BDFF2DCD72B}" destId="{3C273C85-61A2-422F-BCD9-7606ADB297EB}" srcOrd="1" destOrd="0" presId="urn:microsoft.com/office/officeart/2005/8/layout/hProcess11"/>
    <dgm:cxn modelId="{7CA84E23-CAA0-476E-BAE5-474268D58274}" type="presParOf" srcId="{F947D7FB-2035-479A-9699-6BDFF2DCD72B}" destId="{4676F549-F1B9-4CF0-AB38-28BE55B6E4CB}" srcOrd="2" destOrd="0" presId="urn:microsoft.com/office/officeart/2005/8/layout/hProcess11"/>
    <dgm:cxn modelId="{0FD2C5A6-11A1-4359-BECD-D0C788FB0896}" type="presParOf" srcId="{F8362BE1-CCF8-4E17-870F-750DE213EF24}" destId="{8D4FF08E-18B3-449C-9518-250C501A265E}" srcOrd="1" destOrd="0" presId="urn:microsoft.com/office/officeart/2005/8/layout/hProcess11"/>
    <dgm:cxn modelId="{07557C27-F009-4F62-848A-6772B3556CDF}" type="presParOf" srcId="{F8362BE1-CCF8-4E17-870F-750DE213EF24}" destId="{C14C3A44-DFE7-46AC-9FA1-3761331A3996}" srcOrd="2" destOrd="0" presId="urn:microsoft.com/office/officeart/2005/8/layout/hProcess11"/>
    <dgm:cxn modelId="{6B7EC7B0-EDB8-4F81-AA8C-58F946E5F323}" type="presParOf" srcId="{C14C3A44-DFE7-46AC-9FA1-3761331A3996}" destId="{5D9CD955-F781-48AA-A445-06D815F27019}" srcOrd="0" destOrd="0" presId="urn:microsoft.com/office/officeart/2005/8/layout/hProcess11"/>
    <dgm:cxn modelId="{EC2B09C8-ABD0-4D9E-B8C8-7DF944041DF0}" type="presParOf" srcId="{C14C3A44-DFE7-46AC-9FA1-3761331A3996}" destId="{DE40CE8D-DB91-48D7-9FC8-26C6C9092141}" srcOrd="1" destOrd="0" presId="urn:microsoft.com/office/officeart/2005/8/layout/hProcess11"/>
    <dgm:cxn modelId="{E846E35A-1FEA-4947-BA96-7B2BAF4CA049}" type="presParOf" srcId="{C14C3A44-DFE7-46AC-9FA1-3761331A3996}" destId="{95E640EC-2EEE-48C0-ADCC-586669AC1AA9}" srcOrd="2" destOrd="0" presId="urn:microsoft.com/office/officeart/2005/8/layout/hProcess11"/>
    <dgm:cxn modelId="{CD2D1D24-9913-48EA-ADBE-DEE833A402C4}" type="presParOf" srcId="{F8362BE1-CCF8-4E17-870F-750DE213EF24}" destId="{61CBDBD2-6E96-4A60-A6FE-9C31CF455CDA}" srcOrd="3" destOrd="0" presId="urn:microsoft.com/office/officeart/2005/8/layout/hProcess11"/>
    <dgm:cxn modelId="{CA7E0065-BE31-40DD-9C5F-547F7ECCE20D}" type="presParOf" srcId="{F8362BE1-CCF8-4E17-870F-750DE213EF24}" destId="{DD7EBE78-6704-4503-AD2F-BE44510933F1}" srcOrd="4" destOrd="0" presId="urn:microsoft.com/office/officeart/2005/8/layout/hProcess11"/>
    <dgm:cxn modelId="{5813174D-3723-4C48-96A7-91C08C453C0D}" type="presParOf" srcId="{DD7EBE78-6704-4503-AD2F-BE44510933F1}" destId="{F8944F41-B060-4749-AAB6-01450C4A6C64}" srcOrd="0" destOrd="0" presId="urn:microsoft.com/office/officeart/2005/8/layout/hProcess11"/>
    <dgm:cxn modelId="{D7E640DD-29DA-4882-BB99-F5817DC44402}" type="presParOf" srcId="{DD7EBE78-6704-4503-AD2F-BE44510933F1}" destId="{3FD2E517-9AFD-4946-9E24-545EBD911BAB}" srcOrd="1" destOrd="0" presId="urn:microsoft.com/office/officeart/2005/8/layout/hProcess11"/>
    <dgm:cxn modelId="{5241EB7C-E381-44DF-8959-B9345AA2AF3E}" type="presParOf" srcId="{DD7EBE78-6704-4503-AD2F-BE44510933F1}" destId="{786780BD-CDA9-4688-BA56-AB390E0D969C}" srcOrd="2" destOrd="0" presId="urn:microsoft.com/office/officeart/2005/8/layout/hProcess11"/>
    <dgm:cxn modelId="{A5D908EF-9037-4DBA-9D09-1964DAB380D8}" type="presParOf" srcId="{F8362BE1-CCF8-4E17-870F-750DE213EF24}" destId="{37827466-6D08-4FF4-ABA2-8B425965919A}" srcOrd="5" destOrd="0" presId="urn:microsoft.com/office/officeart/2005/8/layout/hProcess11"/>
    <dgm:cxn modelId="{1900FE62-1E18-480A-B515-A735C67E68BE}" type="presParOf" srcId="{F8362BE1-CCF8-4E17-870F-750DE213EF24}" destId="{497EB896-5225-4C04-9193-D5EA979A02FC}" srcOrd="6" destOrd="0" presId="urn:microsoft.com/office/officeart/2005/8/layout/hProcess11"/>
    <dgm:cxn modelId="{DB9FD2B5-C156-4F3B-BF6B-37CE3CC20395}" type="presParOf" srcId="{497EB896-5225-4C04-9193-D5EA979A02FC}" destId="{E2098D33-93BF-45A6-8441-E33C6195995A}" srcOrd="0" destOrd="0" presId="urn:microsoft.com/office/officeart/2005/8/layout/hProcess11"/>
    <dgm:cxn modelId="{5BB23916-3787-435A-BD24-AB6028105BDB}" type="presParOf" srcId="{497EB896-5225-4C04-9193-D5EA979A02FC}" destId="{AED81C5A-6476-4CD9-8C8B-A15A088EE3D0}" srcOrd="1" destOrd="0" presId="urn:microsoft.com/office/officeart/2005/8/layout/hProcess11"/>
    <dgm:cxn modelId="{8D1BE29D-7954-4C5E-AD60-43785F630DED}" type="presParOf" srcId="{497EB896-5225-4C04-9193-D5EA979A02FC}" destId="{B2746FC6-96E7-4EA6-9B58-92336A21F277}" srcOrd="2" destOrd="0" presId="urn:microsoft.com/office/officeart/2005/8/layout/hProcess11"/>
    <dgm:cxn modelId="{680F0BCB-2332-4B29-BAB3-F9AB6B09DE67}" type="presParOf" srcId="{F8362BE1-CCF8-4E17-870F-750DE213EF24}" destId="{E2C6E3B4-F5E9-4277-BD39-827D88AB6E90}" srcOrd="7" destOrd="0" presId="urn:microsoft.com/office/officeart/2005/8/layout/hProcess11"/>
    <dgm:cxn modelId="{5A1A91FF-887F-4134-B897-B64E2E9DA9A1}" type="presParOf" srcId="{F8362BE1-CCF8-4E17-870F-750DE213EF24}" destId="{5C27693D-56CE-4CD3-813B-EDE97319028F}" srcOrd="8" destOrd="0" presId="urn:microsoft.com/office/officeart/2005/8/layout/hProcess11"/>
    <dgm:cxn modelId="{C01E3078-6297-46E6-AF14-365D9BEB4DA2}" type="presParOf" srcId="{5C27693D-56CE-4CD3-813B-EDE97319028F}" destId="{9419EA80-3D18-42B6-81C7-C7CAD8CFBF7C}" srcOrd="0" destOrd="0" presId="urn:microsoft.com/office/officeart/2005/8/layout/hProcess11"/>
    <dgm:cxn modelId="{7F983417-A1C5-41D6-8846-3799D5B66552}" type="presParOf" srcId="{5C27693D-56CE-4CD3-813B-EDE97319028F}" destId="{626CD38E-2103-4098-BBEA-36E7E9A572E2}" srcOrd="1" destOrd="0" presId="urn:microsoft.com/office/officeart/2005/8/layout/hProcess11"/>
    <dgm:cxn modelId="{4E64E18F-5335-4A91-B510-86E35A33D064}" type="presParOf" srcId="{5C27693D-56CE-4CD3-813B-EDE97319028F}" destId="{219CFFC7-E254-44ED-9ABC-03228B8B4F0C}" srcOrd="2" destOrd="0" presId="urn:microsoft.com/office/officeart/2005/8/layout/hProcess11"/>
    <dgm:cxn modelId="{F071F3FA-02B7-403F-85C0-47611CA7B456}" type="presParOf" srcId="{F8362BE1-CCF8-4E17-870F-750DE213EF24}" destId="{67507197-9B99-480E-8456-EE6721C0DA68}" srcOrd="9" destOrd="0" presId="urn:microsoft.com/office/officeart/2005/8/layout/hProcess11"/>
    <dgm:cxn modelId="{98100876-F023-44C5-A8B6-398761C8B99A}" type="presParOf" srcId="{F8362BE1-CCF8-4E17-870F-750DE213EF24}" destId="{1980A6FE-AC59-4A5E-A1C8-D88F769FCDB6}" srcOrd="10" destOrd="0" presId="urn:microsoft.com/office/officeart/2005/8/layout/hProcess11"/>
    <dgm:cxn modelId="{2291E478-E443-41F9-A2E7-246CBC7CA787}" type="presParOf" srcId="{1980A6FE-AC59-4A5E-A1C8-D88F769FCDB6}" destId="{794CE1C2-819D-4633-96A0-C3170A0F0E29}" srcOrd="0" destOrd="0" presId="urn:microsoft.com/office/officeart/2005/8/layout/hProcess11"/>
    <dgm:cxn modelId="{A6DE491A-B1C6-4989-8F6A-9885BD0911DE}" type="presParOf" srcId="{1980A6FE-AC59-4A5E-A1C8-D88F769FCDB6}" destId="{9EFD1964-521A-4480-BC05-6EEF7BDF0591}" srcOrd="1" destOrd="0" presId="urn:microsoft.com/office/officeart/2005/8/layout/hProcess11"/>
    <dgm:cxn modelId="{DE8A9DE4-709B-4622-8986-9C162C0D1BAF}" type="presParOf" srcId="{1980A6FE-AC59-4A5E-A1C8-D88F769FCDB6}" destId="{54FFA266-789F-430B-94BA-E4A205CBD766}" srcOrd="2" destOrd="0" presId="urn:microsoft.com/office/officeart/2005/8/layout/hProcess11"/>
    <dgm:cxn modelId="{A9EA27BF-4ED7-421F-B138-13A6B5C11C6A}" type="presParOf" srcId="{F8362BE1-CCF8-4E17-870F-750DE213EF24}" destId="{2AB059B0-8E2D-4003-88E0-4692E670E2CB}" srcOrd="11" destOrd="0" presId="urn:microsoft.com/office/officeart/2005/8/layout/hProcess11"/>
    <dgm:cxn modelId="{B6064BAA-086E-413C-A1BF-D465409D6799}" type="presParOf" srcId="{F8362BE1-CCF8-4E17-870F-750DE213EF24}" destId="{9356B240-1C91-4598-9161-9E4CDC16BDC2}" srcOrd="12" destOrd="0" presId="urn:microsoft.com/office/officeart/2005/8/layout/hProcess11"/>
    <dgm:cxn modelId="{28556B3A-BB2D-4823-89BE-A87DC4E476C2}" type="presParOf" srcId="{9356B240-1C91-4598-9161-9E4CDC16BDC2}" destId="{34DCDBD0-CDDC-42F6-8DD3-0149D89BDD5C}" srcOrd="0" destOrd="0" presId="urn:microsoft.com/office/officeart/2005/8/layout/hProcess11"/>
    <dgm:cxn modelId="{B26E3D24-C118-4574-854A-1CA60393C75D}" type="presParOf" srcId="{9356B240-1C91-4598-9161-9E4CDC16BDC2}" destId="{90947E12-281A-4545-88AA-D6840DC359D7}" srcOrd="1" destOrd="0" presId="urn:microsoft.com/office/officeart/2005/8/layout/hProcess11"/>
    <dgm:cxn modelId="{04AC02DC-8877-49E2-B97E-F52BF6F56765}" type="presParOf" srcId="{9356B240-1C91-4598-9161-9E4CDC16BDC2}" destId="{F90984A6-4D96-46AA-A3EA-DA673535AADF}" srcOrd="2" destOrd="0" presId="urn:microsoft.com/office/officeart/2005/8/layout/hProcess11"/>
    <dgm:cxn modelId="{A9DBDF67-C278-4A6D-9E94-46E9D337BF49}" type="presParOf" srcId="{F8362BE1-CCF8-4E17-870F-750DE213EF24}" destId="{89FCDD16-D641-4DE4-BB18-B4819C814EB6}" srcOrd="13" destOrd="0" presId="urn:microsoft.com/office/officeart/2005/8/layout/hProcess11"/>
    <dgm:cxn modelId="{7A06246C-CED8-486E-830E-4C4E31B67F87}" type="presParOf" srcId="{F8362BE1-CCF8-4E17-870F-750DE213EF24}" destId="{AE321F0F-2D8C-405A-8F74-A0202DFF2E7F}" srcOrd="14" destOrd="0" presId="urn:microsoft.com/office/officeart/2005/8/layout/hProcess11"/>
    <dgm:cxn modelId="{CD2B418C-B6AB-40EE-99C1-72AE18617814}" type="presParOf" srcId="{AE321F0F-2D8C-405A-8F74-A0202DFF2E7F}" destId="{293F5DDA-65D6-4A57-BB4D-B4B917BF1B6C}" srcOrd="0" destOrd="0" presId="urn:microsoft.com/office/officeart/2005/8/layout/hProcess11"/>
    <dgm:cxn modelId="{08946523-4420-4D49-B5B6-8D180590BCA0}" type="presParOf" srcId="{AE321F0F-2D8C-405A-8F74-A0202DFF2E7F}" destId="{78EF167D-9729-40F9-86E1-675359AA733C}" srcOrd="1" destOrd="0" presId="urn:microsoft.com/office/officeart/2005/8/layout/hProcess11"/>
    <dgm:cxn modelId="{92EF2A86-301B-47A1-98CA-828EC13C0040}" type="presParOf" srcId="{AE321F0F-2D8C-405A-8F74-A0202DFF2E7F}" destId="{969179DC-797B-41A2-A59C-2A5CA97CCA1C}"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452CE4F-D340-4A83-B64F-5003B595022A}" type="doc">
      <dgm:prSet loTypeId="urn:microsoft.com/office/officeart/2005/8/layout/process1" loCatId="process" qsTypeId="urn:microsoft.com/office/officeart/2005/8/quickstyle/simple1" qsCatId="simple" csTypeId="urn:microsoft.com/office/officeart/2005/8/colors/accent1_2" csCatId="accent1" phldr="1"/>
      <dgm:spPr/>
    </dgm:pt>
    <dgm:pt modelId="{32786DFF-E316-4A08-82FD-8ABE0E0E0023}">
      <dgm:prSet phldrT="[Texte]" custT="1"/>
      <dgm:spPr>
        <a:solidFill>
          <a:srgbClr val="2F2483"/>
        </a:solidFill>
      </dgm:spPr>
      <dgm:t>
        <a:bodyPr/>
        <a:lstStyle/>
        <a:p>
          <a:r>
            <a:rPr lang="fr-FR" sz="1300" b="0" dirty="0"/>
            <a:t>Apport-</a:t>
          </a:r>
          <a:r>
            <a:rPr lang="fr-FR" sz="1300" b="0" baseline="0" dirty="0"/>
            <a:t>cession (150-0 B ter)</a:t>
          </a:r>
          <a:endParaRPr lang="fr-FR" sz="1300" b="0" dirty="0"/>
        </a:p>
      </dgm:t>
    </dgm:pt>
    <dgm:pt modelId="{72E91843-D427-4060-9D5D-B4DF6D46DB18}" type="parTrans" cxnId="{FE75FCF4-910C-422F-8079-67960CF9C0B2}">
      <dgm:prSet/>
      <dgm:spPr/>
      <dgm:t>
        <a:bodyPr/>
        <a:lstStyle/>
        <a:p>
          <a:endParaRPr lang="fr-FR" sz="1300" b="0"/>
        </a:p>
      </dgm:t>
    </dgm:pt>
    <dgm:pt modelId="{AA78FC33-0027-49C9-9A7E-B4061DACDCCC}" type="sibTrans" cxnId="{FE75FCF4-910C-422F-8079-67960CF9C0B2}">
      <dgm:prSet custT="1"/>
      <dgm:spPr/>
      <dgm:t>
        <a:bodyPr/>
        <a:lstStyle/>
        <a:p>
          <a:endParaRPr lang="fr-FR" sz="1300" b="0"/>
        </a:p>
      </dgm:t>
    </dgm:pt>
    <dgm:pt modelId="{C1571987-1129-4F89-93E9-8EC5F8D37AA7}">
      <dgm:prSet phldrT="[Texte]" custT="1"/>
      <dgm:spPr>
        <a:solidFill>
          <a:srgbClr val="2F2483"/>
        </a:solidFill>
      </dgm:spPr>
      <dgm:t>
        <a:bodyPr/>
        <a:lstStyle/>
        <a:p>
          <a:r>
            <a:rPr lang="fr-FR" sz="1300" b="0" dirty="0"/>
            <a:t>Mise</a:t>
          </a:r>
          <a:r>
            <a:rPr lang="fr-FR" sz="1300" b="0" baseline="0" dirty="0"/>
            <a:t> en report de la fiscalité </a:t>
          </a:r>
          <a:endParaRPr lang="fr-FR" sz="1300" b="0" dirty="0"/>
        </a:p>
      </dgm:t>
    </dgm:pt>
    <dgm:pt modelId="{91A3F079-A2C0-4C57-9607-847F2201BA60}" type="parTrans" cxnId="{6C25F95A-B3C8-48DF-9717-23110EDF9AA2}">
      <dgm:prSet/>
      <dgm:spPr/>
      <dgm:t>
        <a:bodyPr/>
        <a:lstStyle/>
        <a:p>
          <a:endParaRPr lang="fr-FR" sz="1300" b="0"/>
        </a:p>
      </dgm:t>
    </dgm:pt>
    <dgm:pt modelId="{A3CD33F8-E398-474B-906C-6ADF7AF6AB7D}" type="sibTrans" cxnId="{6C25F95A-B3C8-48DF-9717-23110EDF9AA2}">
      <dgm:prSet custT="1"/>
      <dgm:spPr/>
      <dgm:t>
        <a:bodyPr/>
        <a:lstStyle/>
        <a:p>
          <a:endParaRPr lang="fr-FR" sz="1300" b="0"/>
        </a:p>
      </dgm:t>
    </dgm:pt>
    <dgm:pt modelId="{82E73AA7-12D5-4D02-B50C-74EEB8628250}">
      <dgm:prSet phldrT="[Texte]" custT="1"/>
      <dgm:spPr>
        <a:solidFill>
          <a:schemeClr val="bg1"/>
        </a:solidFill>
      </dgm:spPr>
      <dgm:t>
        <a:bodyPr/>
        <a:lstStyle/>
        <a:p>
          <a:pPr>
            <a:spcAft>
              <a:spcPts val="0"/>
            </a:spcAft>
          </a:pPr>
          <a:r>
            <a:rPr lang="fr-FR" sz="1300" b="1" dirty="0">
              <a:solidFill>
                <a:srgbClr val="2F2483"/>
              </a:solidFill>
            </a:rPr>
            <a:t>Capitalisation</a:t>
          </a:r>
          <a:r>
            <a:rPr lang="fr-FR" sz="1300" b="1" baseline="0" dirty="0">
              <a:solidFill>
                <a:srgbClr val="2F2483"/>
              </a:solidFill>
            </a:rPr>
            <a:t> dans la société holding</a:t>
          </a:r>
        </a:p>
        <a:p>
          <a:pPr>
            <a:spcAft>
              <a:spcPts val="0"/>
            </a:spcAft>
          </a:pPr>
          <a:r>
            <a:rPr lang="fr-FR" sz="1300" b="1" baseline="0" dirty="0">
              <a:solidFill>
                <a:srgbClr val="2F2483"/>
              </a:solidFill>
            </a:rPr>
            <a:t>Et potentielle transmission des titres </a:t>
          </a:r>
          <a:endParaRPr lang="fr-FR" sz="1300" b="1" dirty="0">
            <a:solidFill>
              <a:srgbClr val="2F2483"/>
            </a:solidFill>
          </a:endParaRPr>
        </a:p>
      </dgm:t>
    </dgm:pt>
    <dgm:pt modelId="{D989A408-692A-4F37-B2CD-0B8397D4E375}" type="parTrans" cxnId="{DE8E9705-8240-4FDB-B4B0-BDB8AB086E98}">
      <dgm:prSet/>
      <dgm:spPr/>
      <dgm:t>
        <a:bodyPr/>
        <a:lstStyle/>
        <a:p>
          <a:endParaRPr lang="fr-FR" sz="1300" b="0"/>
        </a:p>
      </dgm:t>
    </dgm:pt>
    <dgm:pt modelId="{F81B779C-DFC8-4835-97ED-C038A0C48736}" type="sibTrans" cxnId="{DE8E9705-8240-4FDB-B4B0-BDB8AB086E98}">
      <dgm:prSet/>
      <dgm:spPr/>
      <dgm:t>
        <a:bodyPr/>
        <a:lstStyle/>
        <a:p>
          <a:endParaRPr lang="fr-FR" sz="1300" b="0"/>
        </a:p>
      </dgm:t>
    </dgm:pt>
    <dgm:pt modelId="{3F2601F0-7787-49A4-9FF9-BF2CDF934A43}" type="pres">
      <dgm:prSet presAssocID="{4452CE4F-D340-4A83-B64F-5003B595022A}" presName="Name0" presStyleCnt="0">
        <dgm:presLayoutVars>
          <dgm:dir/>
          <dgm:resizeHandles val="exact"/>
        </dgm:presLayoutVars>
      </dgm:prSet>
      <dgm:spPr/>
    </dgm:pt>
    <dgm:pt modelId="{7EED3594-B540-42C4-BB5F-3818F471B2BD}" type="pres">
      <dgm:prSet presAssocID="{32786DFF-E316-4A08-82FD-8ABE0E0E0023}" presName="node" presStyleLbl="node1" presStyleIdx="0" presStyleCnt="3">
        <dgm:presLayoutVars>
          <dgm:bulletEnabled val="1"/>
        </dgm:presLayoutVars>
      </dgm:prSet>
      <dgm:spPr/>
    </dgm:pt>
    <dgm:pt modelId="{2CDC0E35-12A9-46ED-A6A2-346FD0298ADD}" type="pres">
      <dgm:prSet presAssocID="{AA78FC33-0027-49C9-9A7E-B4061DACDCCC}" presName="sibTrans" presStyleLbl="sibTrans2D1" presStyleIdx="0" presStyleCnt="2"/>
      <dgm:spPr/>
    </dgm:pt>
    <dgm:pt modelId="{6D769E91-4C33-477F-BF20-7C3D26F976CD}" type="pres">
      <dgm:prSet presAssocID="{AA78FC33-0027-49C9-9A7E-B4061DACDCCC}" presName="connectorText" presStyleLbl="sibTrans2D1" presStyleIdx="0" presStyleCnt="2"/>
      <dgm:spPr/>
    </dgm:pt>
    <dgm:pt modelId="{68EAD802-7DDD-4C20-941C-331E2DF2ABDB}" type="pres">
      <dgm:prSet presAssocID="{C1571987-1129-4F89-93E9-8EC5F8D37AA7}" presName="node" presStyleLbl="node1" presStyleIdx="1" presStyleCnt="3">
        <dgm:presLayoutVars>
          <dgm:bulletEnabled val="1"/>
        </dgm:presLayoutVars>
      </dgm:prSet>
      <dgm:spPr/>
    </dgm:pt>
    <dgm:pt modelId="{C0918C13-CB36-45D4-B911-EA417CE31128}" type="pres">
      <dgm:prSet presAssocID="{A3CD33F8-E398-474B-906C-6ADF7AF6AB7D}" presName="sibTrans" presStyleLbl="sibTrans2D1" presStyleIdx="1" presStyleCnt="2"/>
      <dgm:spPr/>
    </dgm:pt>
    <dgm:pt modelId="{11612C53-F890-439C-8C01-5467B4E2BDCD}" type="pres">
      <dgm:prSet presAssocID="{A3CD33F8-E398-474B-906C-6ADF7AF6AB7D}" presName="connectorText" presStyleLbl="sibTrans2D1" presStyleIdx="1" presStyleCnt="2"/>
      <dgm:spPr/>
    </dgm:pt>
    <dgm:pt modelId="{B8070EBF-0DD1-4534-997C-47E76F8A512E}" type="pres">
      <dgm:prSet presAssocID="{82E73AA7-12D5-4D02-B50C-74EEB8628250}" presName="node" presStyleLbl="node1" presStyleIdx="2" presStyleCnt="3">
        <dgm:presLayoutVars>
          <dgm:bulletEnabled val="1"/>
        </dgm:presLayoutVars>
      </dgm:prSet>
      <dgm:spPr/>
    </dgm:pt>
  </dgm:ptLst>
  <dgm:cxnLst>
    <dgm:cxn modelId="{DE8E9705-8240-4FDB-B4B0-BDB8AB086E98}" srcId="{4452CE4F-D340-4A83-B64F-5003B595022A}" destId="{82E73AA7-12D5-4D02-B50C-74EEB8628250}" srcOrd="2" destOrd="0" parTransId="{D989A408-692A-4F37-B2CD-0B8397D4E375}" sibTransId="{F81B779C-DFC8-4835-97ED-C038A0C48736}"/>
    <dgm:cxn modelId="{E6F8802C-9D9B-49F2-98BA-47100A36E764}" type="presOf" srcId="{AA78FC33-0027-49C9-9A7E-B4061DACDCCC}" destId="{2CDC0E35-12A9-46ED-A6A2-346FD0298ADD}" srcOrd="0" destOrd="0" presId="urn:microsoft.com/office/officeart/2005/8/layout/process1"/>
    <dgm:cxn modelId="{0250FA2C-F061-4C47-9693-8DA497F3B874}" type="presOf" srcId="{A3CD33F8-E398-474B-906C-6ADF7AF6AB7D}" destId="{11612C53-F890-439C-8C01-5467B4E2BDCD}" srcOrd="1" destOrd="0" presId="urn:microsoft.com/office/officeart/2005/8/layout/process1"/>
    <dgm:cxn modelId="{6C25F95A-B3C8-48DF-9717-23110EDF9AA2}" srcId="{4452CE4F-D340-4A83-B64F-5003B595022A}" destId="{C1571987-1129-4F89-93E9-8EC5F8D37AA7}" srcOrd="1" destOrd="0" parTransId="{91A3F079-A2C0-4C57-9607-847F2201BA60}" sibTransId="{A3CD33F8-E398-474B-906C-6ADF7AF6AB7D}"/>
    <dgm:cxn modelId="{7E416381-8B61-4BE6-AA8B-FBE0B7C51F03}" type="presOf" srcId="{A3CD33F8-E398-474B-906C-6ADF7AF6AB7D}" destId="{C0918C13-CB36-45D4-B911-EA417CE31128}" srcOrd="0" destOrd="0" presId="urn:microsoft.com/office/officeart/2005/8/layout/process1"/>
    <dgm:cxn modelId="{59E1E8AF-11EF-41F4-BA58-C1A32D3017C9}" type="presOf" srcId="{82E73AA7-12D5-4D02-B50C-74EEB8628250}" destId="{B8070EBF-0DD1-4534-997C-47E76F8A512E}" srcOrd="0" destOrd="0" presId="urn:microsoft.com/office/officeart/2005/8/layout/process1"/>
    <dgm:cxn modelId="{2FC913C2-82D1-4E77-AA36-E4BF532D168D}" type="presOf" srcId="{4452CE4F-D340-4A83-B64F-5003B595022A}" destId="{3F2601F0-7787-49A4-9FF9-BF2CDF934A43}" srcOrd="0" destOrd="0" presId="urn:microsoft.com/office/officeart/2005/8/layout/process1"/>
    <dgm:cxn modelId="{786217D5-1994-41A4-A023-DA6E2C391F4C}" type="presOf" srcId="{32786DFF-E316-4A08-82FD-8ABE0E0E0023}" destId="{7EED3594-B540-42C4-BB5F-3818F471B2BD}" srcOrd="0" destOrd="0" presId="urn:microsoft.com/office/officeart/2005/8/layout/process1"/>
    <dgm:cxn modelId="{9D6E26D6-B172-45FD-BE7C-6B6570B86AC6}" type="presOf" srcId="{AA78FC33-0027-49C9-9A7E-B4061DACDCCC}" destId="{6D769E91-4C33-477F-BF20-7C3D26F976CD}" srcOrd="1" destOrd="0" presId="urn:microsoft.com/office/officeart/2005/8/layout/process1"/>
    <dgm:cxn modelId="{FE75FCF4-910C-422F-8079-67960CF9C0B2}" srcId="{4452CE4F-D340-4A83-B64F-5003B595022A}" destId="{32786DFF-E316-4A08-82FD-8ABE0E0E0023}" srcOrd="0" destOrd="0" parTransId="{72E91843-D427-4060-9D5D-B4DF6D46DB18}" sibTransId="{AA78FC33-0027-49C9-9A7E-B4061DACDCCC}"/>
    <dgm:cxn modelId="{7DBEEDFD-053E-4E6D-A133-89EED064D6F5}" type="presOf" srcId="{C1571987-1129-4F89-93E9-8EC5F8D37AA7}" destId="{68EAD802-7DDD-4C20-941C-331E2DF2ABDB}" srcOrd="0" destOrd="0" presId="urn:microsoft.com/office/officeart/2005/8/layout/process1"/>
    <dgm:cxn modelId="{9BC5B7B7-317A-421D-9D13-2B0F7AEFBC27}" type="presParOf" srcId="{3F2601F0-7787-49A4-9FF9-BF2CDF934A43}" destId="{7EED3594-B540-42C4-BB5F-3818F471B2BD}" srcOrd="0" destOrd="0" presId="urn:microsoft.com/office/officeart/2005/8/layout/process1"/>
    <dgm:cxn modelId="{8F8090C3-6E0A-423E-99B2-FAD398ADFB68}" type="presParOf" srcId="{3F2601F0-7787-49A4-9FF9-BF2CDF934A43}" destId="{2CDC0E35-12A9-46ED-A6A2-346FD0298ADD}" srcOrd="1" destOrd="0" presId="urn:microsoft.com/office/officeart/2005/8/layout/process1"/>
    <dgm:cxn modelId="{B15E1E10-B0D2-413D-9729-0C0B338B6660}" type="presParOf" srcId="{2CDC0E35-12A9-46ED-A6A2-346FD0298ADD}" destId="{6D769E91-4C33-477F-BF20-7C3D26F976CD}" srcOrd="0" destOrd="0" presId="urn:microsoft.com/office/officeart/2005/8/layout/process1"/>
    <dgm:cxn modelId="{DB805955-3503-455A-8F04-D3D6C8F9869E}" type="presParOf" srcId="{3F2601F0-7787-49A4-9FF9-BF2CDF934A43}" destId="{68EAD802-7DDD-4C20-941C-331E2DF2ABDB}" srcOrd="2" destOrd="0" presId="urn:microsoft.com/office/officeart/2005/8/layout/process1"/>
    <dgm:cxn modelId="{5B4F8B5B-1CCE-4258-AC5E-38525D4EC4D4}" type="presParOf" srcId="{3F2601F0-7787-49A4-9FF9-BF2CDF934A43}" destId="{C0918C13-CB36-45D4-B911-EA417CE31128}" srcOrd="3" destOrd="0" presId="urn:microsoft.com/office/officeart/2005/8/layout/process1"/>
    <dgm:cxn modelId="{526CCEFC-CB68-4798-8420-887B18B47A0B}" type="presParOf" srcId="{C0918C13-CB36-45D4-B911-EA417CE31128}" destId="{11612C53-F890-439C-8C01-5467B4E2BDCD}" srcOrd="0" destOrd="0" presId="urn:microsoft.com/office/officeart/2005/8/layout/process1"/>
    <dgm:cxn modelId="{FA46A2FD-88A7-4C5F-81D2-F17138198B5F}" type="presParOf" srcId="{3F2601F0-7787-49A4-9FF9-BF2CDF934A43}" destId="{B8070EBF-0DD1-4534-997C-47E76F8A512E}" srcOrd="4" destOrd="0" presId="urn:microsoft.com/office/officeart/2005/8/layout/process1"/>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DC48FA77-F8AC-4B7F-9F2F-436F65F39C93}" type="doc">
      <dgm:prSet loTypeId="urn:microsoft.com/office/officeart/2005/8/layout/process1" loCatId="process" qsTypeId="urn:microsoft.com/office/officeart/2005/8/quickstyle/simple1" qsCatId="simple" csTypeId="urn:microsoft.com/office/officeart/2005/8/colors/accent1_2" csCatId="accent1" phldr="1"/>
      <dgm:spPr/>
    </dgm:pt>
    <dgm:pt modelId="{5B5820E0-45BF-4770-9B75-CCD827431909}">
      <dgm:prSet phldrT="[Texte]" custT="1"/>
      <dgm:spPr>
        <a:solidFill>
          <a:srgbClr val="2181CB"/>
        </a:solidFill>
      </dgm:spPr>
      <dgm:t>
        <a:bodyPr/>
        <a:lstStyle/>
        <a:p>
          <a:r>
            <a:rPr lang="fr-FR" sz="1800" b="1" dirty="0">
              <a:latin typeface="Calibri "/>
            </a:rPr>
            <a:t>Donation des titres </a:t>
          </a:r>
        </a:p>
      </dgm:t>
    </dgm:pt>
    <dgm:pt modelId="{A766F3A4-9621-4627-A8AE-458F1FC9794C}" type="parTrans" cxnId="{481264E3-9526-47E1-BC51-7ADE899A4047}">
      <dgm:prSet/>
      <dgm:spPr/>
      <dgm:t>
        <a:bodyPr/>
        <a:lstStyle/>
        <a:p>
          <a:endParaRPr lang="fr-FR"/>
        </a:p>
      </dgm:t>
    </dgm:pt>
    <dgm:pt modelId="{D92503C1-BE03-4304-8F96-CFB36FCD3BDD}" type="sibTrans" cxnId="{481264E3-9526-47E1-BC51-7ADE899A4047}">
      <dgm:prSet/>
      <dgm:spPr/>
      <dgm:t>
        <a:bodyPr/>
        <a:lstStyle/>
        <a:p>
          <a:endParaRPr lang="fr-FR"/>
        </a:p>
      </dgm:t>
    </dgm:pt>
    <dgm:pt modelId="{E514B52E-F257-4159-B2C5-99767FE4AA36}">
      <dgm:prSet phldrT="[Texte]" custT="1"/>
      <dgm:spPr>
        <a:solidFill>
          <a:srgbClr val="2181CB"/>
        </a:solidFill>
      </dgm:spPr>
      <dgm:t>
        <a:bodyPr/>
        <a:lstStyle/>
        <a:p>
          <a:r>
            <a:rPr lang="fr-FR" sz="1800" b="1" dirty="0">
              <a:latin typeface="Calibri "/>
            </a:rPr>
            <a:t>Si donation en démembrement </a:t>
          </a:r>
        </a:p>
      </dgm:t>
    </dgm:pt>
    <dgm:pt modelId="{C8AF33B3-CAEE-4BC6-B1FC-1EEED127BAEE}" type="parTrans" cxnId="{31913AF6-93D4-4A78-8335-9C7C565911F0}">
      <dgm:prSet/>
      <dgm:spPr/>
      <dgm:t>
        <a:bodyPr/>
        <a:lstStyle/>
        <a:p>
          <a:endParaRPr lang="fr-FR"/>
        </a:p>
      </dgm:t>
    </dgm:pt>
    <dgm:pt modelId="{05814E8E-98EE-4D1F-B78F-0E6E6AEE5DDB}" type="sibTrans" cxnId="{31913AF6-93D4-4A78-8335-9C7C565911F0}">
      <dgm:prSet/>
      <dgm:spPr/>
      <dgm:t>
        <a:bodyPr/>
        <a:lstStyle/>
        <a:p>
          <a:endParaRPr lang="fr-FR"/>
        </a:p>
      </dgm:t>
    </dgm:pt>
    <dgm:pt modelId="{4473FC5A-5C87-4C19-84E9-A91F629B5FEA}">
      <dgm:prSet phldrT="[Texte]" custT="1"/>
      <dgm:spPr>
        <a:solidFill>
          <a:srgbClr val="2181CB"/>
        </a:solidFill>
      </dgm:spPr>
      <dgm:t>
        <a:bodyPr/>
        <a:lstStyle/>
        <a:p>
          <a:r>
            <a:rPr lang="fr-FR" sz="1800" b="1" dirty="0">
              <a:latin typeface="Calibri "/>
            </a:rPr>
            <a:t>Cession des titres</a:t>
          </a:r>
        </a:p>
      </dgm:t>
    </dgm:pt>
    <dgm:pt modelId="{E3E3C9C1-B136-4543-A4F4-6580120D93FB}" type="parTrans" cxnId="{D1EDC15C-9BC1-4C07-B5D6-38FC0E984B86}">
      <dgm:prSet/>
      <dgm:spPr/>
      <dgm:t>
        <a:bodyPr/>
        <a:lstStyle/>
        <a:p>
          <a:endParaRPr lang="fr-FR"/>
        </a:p>
      </dgm:t>
    </dgm:pt>
    <dgm:pt modelId="{0D7A765D-16F9-4AE0-996D-70B990BDA5E4}" type="sibTrans" cxnId="{D1EDC15C-9BC1-4C07-B5D6-38FC0E984B86}">
      <dgm:prSet/>
      <dgm:spPr/>
      <dgm:t>
        <a:bodyPr/>
        <a:lstStyle/>
        <a:p>
          <a:endParaRPr lang="fr-FR"/>
        </a:p>
      </dgm:t>
    </dgm:pt>
    <dgm:pt modelId="{5E3463C9-9924-47FC-86D8-ED019D037BFF}" type="pres">
      <dgm:prSet presAssocID="{DC48FA77-F8AC-4B7F-9F2F-436F65F39C93}" presName="Name0" presStyleCnt="0">
        <dgm:presLayoutVars>
          <dgm:dir/>
          <dgm:resizeHandles val="exact"/>
        </dgm:presLayoutVars>
      </dgm:prSet>
      <dgm:spPr/>
    </dgm:pt>
    <dgm:pt modelId="{E0C42E39-AC34-4032-92B2-B8909218C5E7}" type="pres">
      <dgm:prSet presAssocID="{5B5820E0-45BF-4770-9B75-CCD827431909}" presName="node" presStyleLbl="node1" presStyleIdx="0" presStyleCnt="3" custLinFactNeighborX="-1302" custLinFactNeighborY="354">
        <dgm:presLayoutVars>
          <dgm:bulletEnabled val="1"/>
        </dgm:presLayoutVars>
      </dgm:prSet>
      <dgm:spPr/>
    </dgm:pt>
    <dgm:pt modelId="{98047697-98A0-4B35-98EB-C7143482521F}" type="pres">
      <dgm:prSet presAssocID="{D92503C1-BE03-4304-8F96-CFB36FCD3BDD}" presName="sibTrans" presStyleLbl="sibTrans2D1" presStyleIdx="0" presStyleCnt="2"/>
      <dgm:spPr/>
    </dgm:pt>
    <dgm:pt modelId="{0C7BF307-0515-45AE-B004-B7FA98705BAC}" type="pres">
      <dgm:prSet presAssocID="{D92503C1-BE03-4304-8F96-CFB36FCD3BDD}" presName="connectorText" presStyleLbl="sibTrans2D1" presStyleIdx="0" presStyleCnt="2"/>
      <dgm:spPr/>
    </dgm:pt>
    <dgm:pt modelId="{661EDDB4-1393-4840-BD82-BEC73AA0ADA3}" type="pres">
      <dgm:prSet presAssocID="{E514B52E-F257-4159-B2C5-99767FE4AA36}" presName="node" presStyleLbl="node1" presStyleIdx="1" presStyleCnt="3" custLinFactNeighborX="-1302" custLinFactNeighborY="354">
        <dgm:presLayoutVars>
          <dgm:bulletEnabled val="1"/>
        </dgm:presLayoutVars>
      </dgm:prSet>
      <dgm:spPr/>
    </dgm:pt>
    <dgm:pt modelId="{BAF7BEEA-CFE9-49D3-A74B-8B778A2D711F}" type="pres">
      <dgm:prSet presAssocID="{05814E8E-98EE-4D1F-B78F-0E6E6AEE5DDB}" presName="sibTrans" presStyleLbl="sibTrans2D1" presStyleIdx="1" presStyleCnt="2"/>
      <dgm:spPr/>
    </dgm:pt>
    <dgm:pt modelId="{40F10004-C483-42D1-9494-C914E11A892C}" type="pres">
      <dgm:prSet presAssocID="{05814E8E-98EE-4D1F-B78F-0E6E6AEE5DDB}" presName="connectorText" presStyleLbl="sibTrans2D1" presStyleIdx="1" presStyleCnt="2"/>
      <dgm:spPr/>
    </dgm:pt>
    <dgm:pt modelId="{98202B1B-8C84-43D8-9336-DB25867C1D06}" type="pres">
      <dgm:prSet presAssocID="{4473FC5A-5C87-4C19-84E9-A91F629B5FEA}" presName="node" presStyleLbl="node1" presStyleIdx="2" presStyleCnt="3" custLinFactNeighborX="-1302" custLinFactNeighborY="354">
        <dgm:presLayoutVars>
          <dgm:bulletEnabled val="1"/>
        </dgm:presLayoutVars>
      </dgm:prSet>
      <dgm:spPr/>
    </dgm:pt>
  </dgm:ptLst>
  <dgm:cxnLst>
    <dgm:cxn modelId="{C2D90907-422E-459B-A3AF-3F0E47F86736}" type="presOf" srcId="{E514B52E-F257-4159-B2C5-99767FE4AA36}" destId="{661EDDB4-1393-4840-BD82-BEC73AA0ADA3}" srcOrd="0" destOrd="0" presId="urn:microsoft.com/office/officeart/2005/8/layout/process1"/>
    <dgm:cxn modelId="{01514809-C8D7-49C5-85E6-5EE7815208AE}" type="presOf" srcId="{4473FC5A-5C87-4C19-84E9-A91F629B5FEA}" destId="{98202B1B-8C84-43D8-9336-DB25867C1D06}" srcOrd="0" destOrd="0" presId="urn:microsoft.com/office/officeart/2005/8/layout/process1"/>
    <dgm:cxn modelId="{562D5936-2564-4E59-BCE9-B18E2EC5A014}" type="presOf" srcId="{05814E8E-98EE-4D1F-B78F-0E6E6AEE5DDB}" destId="{BAF7BEEA-CFE9-49D3-A74B-8B778A2D711F}" srcOrd="0" destOrd="0" presId="urn:microsoft.com/office/officeart/2005/8/layout/process1"/>
    <dgm:cxn modelId="{D1EDC15C-9BC1-4C07-B5D6-38FC0E984B86}" srcId="{DC48FA77-F8AC-4B7F-9F2F-436F65F39C93}" destId="{4473FC5A-5C87-4C19-84E9-A91F629B5FEA}" srcOrd="2" destOrd="0" parTransId="{E3E3C9C1-B136-4543-A4F4-6580120D93FB}" sibTransId="{0D7A765D-16F9-4AE0-996D-70B990BDA5E4}"/>
    <dgm:cxn modelId="{865B2372-BC15-4B5F-A189-AA8BF911DE97}" type="presOf" srcId="{D92503C1-BE03-4304-8F96-CFB36FCD3BDD}" destId="{0C7BF307-0515-45AE-B004-B7FA98705BAC}" srcOrd="1" destOrd="0" presId="urn:microsoft.com/office/officeart/2005/8/layout/process1"/>
    <dgm:cxn modelId="{27828655-21F1-4534-BDB3-D93EE8BDFC1B}" type="presOf" srcId="{5B5820E0-45BF-4770-9B75-CCD827431909}" destId="{E0C42E39-AC34-4032-92B2-B8909218C5E7}" srcOrd="0" destOrd="0" presId="urn:microsoft.com/office/officeart/2005/8/layout/process1"/>
    <dgm:cxn modelId="{21B7548C-054D-4A70-894D-75B3FD3EC0F0}" type="presOf" srcId="{05814E8E-98EE-4D1F-B78F-0E6E6AEE5DDB}" destId="{40F10004-C483-42D1-9494-C914E11A892C}" srcOrd="1" destOrd="0" presId="urn:microsoft.com/office/officeart/2005/8/layout/process1"/>
    <dgm:cxn modelId="{81BB81AF-5D20-491B-982A-5F21121D4323}" type="presOf" srcId="{DC48FA77-F8AC-4B7F-9F2F-436F65F39C93}" destId="{5E3463C9-9924-47FC-86D8-ED019D037BFF}" srcOrd="0" destOrd="0" presId="urn:microsoft.com/office/officeart/2005/8/layout/process1"/>
    <dgm:cxn modelId="{481264E3-9526-47E1-BC51-7ADE899A4047}" srcId="{DC48FA77-F8AC-4B7F-9F2F-436F65F39C93}" destId="{5B5820E0-45BF-4770-9B75-CCD827431909}" srcOrd="0" destOrd="0" parTransId="{A766F3A4-9621-4627-A8AE-458F1FC9794C}" sibTransId="{D92503C1-BE03-4304-8F96-CFB36FCD3BDD}"/>
    <dgm:cxn modelId="{31913AF6-93D4-4A78-8335-9C7C565911F0}" srcId="{DC48FA77-F8AC-4B7F-9F2F-436F65F39C93}" destId="{E514B52E-F257-4159-B2C5-99767FE4AA36}" srcOrd="1" destOrd="0" parTransId="{C8AF33B3-CAEE-4BC6-B1FC-1EEED127BAEE}" sibTransId="{05814E8E-98EE-4D1F-B78F-0E6E6AEE5DDB}"/>
    <dgm:cxn modelId="{F80630F7-2F92-40D6-9440-C70B18041352}" type="presOf" srcId="{D92503C1-BE03-4304-8F96-CFB36FCD3BDD}" destId="{98047697-98A0-4B35-98EB-C7143482521F}" srcOrd="0" destOrd="0" presId="urn:microsoft.com/office/officeart/2005/8/layout/process1"/>
    <dgm:cxn modelId="{0D126126-CBCD-4544-87D1-BCE24E2C7D72}" type="presParOf" srcId="{5E3463C9-9924-47FC-86D8-ED019D037BFF}" destId="{E0C42E39-AC34-4032-92B2-B8909218C5E7}" srcOrd="0" destOrd="0" presId="urn:microsoft.com/office/officeart/2005/8/layout/process1"/>
    <dgm:cxn modelId="{A00E9D88-9283-457B-9676-79ED8A3E88FE}" type="presParOf" srcId="{5E3463C9-9924-47FC-86D8-ED019D037BFF}" destId="{98047697-98A0-4B35-98EB-C7143482521F}" srcOrd="1" destOrd="0" presId="urn:microsoft.com/office/officeart/2005/8/layout/process1"/>
    <dgm:cxn modelId="{B16EA029-95F8-4D75-9160-2782CAFB07B9}" type="presParOf" srcId="{98047697-98A0-4B35-98EB-C7143482521F}" destId="{0C7BF307-0515-45AE-B004-B7FA98705BAC}" srcOrd="0" destOrd="0" presId="urn:microsoft.com/office/officeart/2005/8/layout/process1"/>
    <dgm:cxn modelId="{F5CE5C2C-39C1-4CEB-9987-0E21B8DC519B}" type="presParOf" srcId="{5E3463C9-9924-47FC-86D8-ED019D037BFF}" destId="{661EDDB4-1393-4840-BD82-BEC73AA0ADA3}" srcOrd="2" destOrd="0" presId="urn:microsoft.com/office/officeart/2005/8/layout/process1"/>
    <dgm:cxn modelId="{13517967-42DF-4EA9-86A5-0BBD99B184D2}" type="presParOf" srcId="{5E3463C9-9924-47FC-86D8-ED019D037BFF}" destId="{BAF7BEEA-CFE9-49D3-A74B-8B778A2D711F}" srcOrd="3" destOrd="0" presId="urn:microsoft.com/office/officeart/2005/8/layout/process1"/>
    <dgm:cxn modelId="{55C38B3C-2760-423B-909A-95EADEDA98CC}" type="presParOf" srcId="{BAF7BEEA-CFE9-49D3-A74B-8B778A2D711F}" destId="{40F10004-C483-42D1-9494-C914E11A892C}" srcOrd="0" destOrd="0" presId="urn:microsoft.com/office/officeart/2005/8/layout/process1"/>
    <dgm:cxn modelId="{19C43082-2F29-4D6C-8BDE-4B1693024011}" type="presParOf" srcId="{5E3463C9-9924-47FC-86D8-ED019D037BFF}" destId="{98202B1B-8C84-43D8-9336-DB25867C1D06}"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DC48FA77-F8AC-4B7F-9F2F-436F65F39C93}" type="doc">
      <dgm:prSet loTypeId="urn:microsoft.com/office/officeart/2005/8/layout/process1" loCatId="process" qsTypeId="urn:microsoft.com/office/officeart/2005/8/quickstyle/simple1" qsCatId="simple" csTypeId="urn:microsoft.com/office/officeart/2005/8/colors/accent1_2" csCatId="accent1" phldr="1"/>
      <dgm:spPr/>
    </dgm:pt>
    <dgm:pt modelId="{5B5820E0-45BF-4770-9B75-CCD827431909}">
      <dgm:prSet phldrT="[Texte]"/>
      <dgm:spPr>
        <a:solidFill>
          <a:srgbClr val="F9B02C"/>
        </a:solidFill>
      </dgm:spPr>
      <dgm:t>
        <a:bodyPr/>
        <a:lstStyle/>
        <a:p>
          <a:r>
            <a:rPr lang="fr-FR" dirty="0">
              <a:latin typeface="Calibri "/>
            </a:rPr>
            <a:t>Création d’une holding </a:t>
          </a:r>
        </a:p>
      </dgm:t>
    </dgm:pt>
    <dgm:pt modelId="{A766F3A4-9621-4627-A8AE-458F1FC9794C}" type="parTrans" cxnId="{481264E3-9526-47E1-BC51-7ADE899A4047}">
      <dgm:prSet/>
      <dgm:spPr/>
      <dgm:t>
        <a:bodyPr/>
        <a:lstStyle/>
        <a:p>
          <a:endParaRPr lang="fr-FR"/>
        </a:p>
      </dgm:t>
    </dgm:pt>
    <dgm:pt modelId="{D92503C1-BE03-4304-8F96-CFB36FCD3BDD}" type="sibTrans" cxnId="{481264E3-9526-47E1-BC51-7ADE899A4047}">
      <dgm:prSet/>
      <dgm:spPr/>
      <dgm:t>
        <a:bodyPr/>
        <a:lstStyle/>
        <a:p>
          <a:endParaRPr lang="fr-FR"/>
        </a:p>
      </dgm:t>
    </dgm:pt>
    <dgm:pt modelId="{E514B52E-F257-4159-B2C5-99767FE4AA36}">
      <dgm:prSet phldrT="[Texte]"/>
      <dgm:spPr>
        <a:solidFill>
          <a:srgbClr val="F9B02C"/>
        </a:solidFill>
      </dgm:spPr>
      <dgm:t>
        <a:bodyPr/>
        <a:lstStyle/>
        <a:p>
          <a:r>
            <a:rPr lang="fr-FR" dirty="0">
              <a:latin typeface="Calibri "/>
            </a:rPr>
            <a:t>Apport</a:t>
          </a:r>
        </a:p>
      </dgm:t>
    </dgm:pt>
    <dgm:pt modelId="{C8AF33B3-CAEE-4BC6-B1FC-1EEED127BAEE}" type="parTrans" cxnId="{31913AF6-93D4-4A78-8335-9C7C565911F0}">
      <dgm:prSet/>
      <dgm:spPr/>
      <dgm:t>
        <a:bodyPr/>
        <a:lstStyle/>
        <a:p>
          <a:endParaRPr lang="fr-FR"/>
        </a:p>
      </dgm:t>
    </dgm:pt>
    <dgm:pt modelId="{05814E8E-98EE-4D1F-B78F-0E6E6AEE5DDB}" type="sibTrans" cxnId="{31913AF6-93D4-4A78-8335-9C7C565911F0}">
      <dgm:prSet/>
      <dgm:spPr/>
      <dgm:t>
        <a:bodyPr/>
        <a:lstStyle/>
        <a:p>
          <a:endParaRPr lang="fr-FR"/>
        </a:p>
      </dgm:t>
    </dgm:pt>
    <dgm:pt modelId="{4473FC5A-5C87-4C19-84E9-A91F629B5FEA}">
      <dgm:prSet phldrT="[Texte]" custT="1"/>
      <dgm:spPr>
        <a:solidFill>
          <a:srgbClr val="F9B02C"/>
        </a:solidFill>
      </dgm:spPr>
      <dgm:t>
        <a:bodyPr/>
        <a:lstStyle/>
        <a:p>
          <a:r>
            <a:rPr lang="fr-FR" sz="1800" dirty="0">
              <a:latin typeface="Calibri "/>
            </a:rPr>
            <a:t>Cession des titres apportés</a:t>
          </a:r>
        </a:p>
        <a:p>
          <a:r>
            <a:rPr lang="fr-FR" sz="1400" dirty="0">
              <a:latin typeface="Calibri "/>
            </a:rPr>
            <a:t>(en cas de report)</a:t>
          </a:r>
        </a:p>
      </dgm:t>
    </dgm:pt>
    <dgm:pt modelId="{E3E3C9C1-B136-4543-A4F4-6580120D93FB}" type="parTrans" cxnId="{D1EDC15C-9BC1-4C07-B5D6-38FC0E984B86}">
      <dgm:prSet/>
      <dgm:spPr/>
      <dgm:t>
        <a:bodyPr/>
        <a:lstStyle/>
        <a:p>
          <a:endParaRPr lang="fr-FR"/>
        </a:p>
      </dgm:t>
    </dgm:pt>
    <dgm:pt modelId="{0D7A765D-16F9-4AE0-996D-70B990BDA5E4}" type="sibTrans" cxnId="{D1EDC15C-9BC1-4C07-B5D6-38FC0E984B86}">
      <dgm:prSet/>
      <dgm:spPr/>
      <dgm:t>
        <a:bodyPr/>
        <a:lstStyle/>
        <a:p>
          <a:endParaRPr lang="fr-FR"/>
        </a:p>
      </dgm:t>
    </dgm:pt>
    <dgm:pt modelId="{5E3463C9-9924-47FC-86D8-ED019D037BFF}" type="pres">
      <dgm:prSet presAssocID="{DC48FA77-F8AC-4B7F-9F2F-436F65F39C93}" presName="Name0" presStyleCnt="0">
        <dgm:presLayoutVars>
          <dgm:dir/>
          <dgm:resizeHandles val="exact"/>
        </dgm:presLayoutVars>
      </dgm:prSet>
      <dgm:spPr/>
    </dgm:pt>
    <dgm:pt modelId="{E0C42E39-AC34-4032-92B2-B8909218C5E7}" type="pres">
      <dgm:prSet presAssocID="{5B5820E0-45BF-4770-9B75-CCD827431909}" presName="node" presStyleLbl="node1" presStyleIdx="0" presStyleCnt="3" custLinFactNeighborX="-836" custLinFactNeighborY="-1116">
        <dgm:presLayoutVars>
          <dgm:bulletEnabled val="1"/>
        </dgm:presLayoutVars>
      </dgm:prSet>
      <dgm:spPr/>
    </dgm:pt>
    <dgm:pt modelId="{98047697-98A0-4B35-98EB-C7143482521F}" type="pres">
      <dgm:prSet presAssocID="{D92503C1-BE03-4304-8F96-CFB36FCD3BDD}" presName="sibTrans" presStyleLbl="sibTrans2D1" presStyleIdx="0" presStyleCnt="2"/>
      <dgm:spPr/>
    </dgm:pt>
    <dgm:pt modelId="{0C7BF307-0515-45AE-B004-B7FA98705BAC}" type="pres">
      <dgm:prSet presAssocID="{D92503C1-BE03-4304-8F96-CFB36FCD3BDD}" presName="connectorText" presStyleLbl="sibTrans2D1" presStyleIdx="0" presStyleCnt="2"/>
      <dgm:spPr/>
    </dgm:pt>
    <dgm:pt modelId="{661EDDB4-1393-4840-BD82-BEC73AA0ADA3}" type="pres">
      <dgm:prSet presAssocID="{E514B52E-F257-4159-B2C5-99767FE4AA36}" presName="node" presStyleLbl="node1" presStyleIdx="1" presStyleCnt="3">
        <dgm:presLayoutVars>
          <dgm:bulletEnabled val="1"/>
        </dgm:presLayoutVars>
      </dgm:prSet>
      <dgm:spPr/>
    </dgm:pt>
    <dgm:pt modelId="{BAF7BEEA-CFE9-49D3-A74B-8B778A2D711F}" type="pres">
      <dgm:prSet presAssocID="{05814E8E-98EE-4D1F-B78F-0E6E6AEE5DDB}" presName="sibTrans" presStyleLbl="sibTrans2D1" presStyleIdx="1" presStyleCnt="2"/>
      <dgm:spPr/>
    </dgm:pt>
    <dgm:pt modelId="{40F10004-C483-42D1-9494-C914E11A892C}" type="pres">
      <dgm:prSet presAssocID="{05814E8E-98EE-4D1F-B78F-0E6E6AEE5DDB}" presName="connectorText" presStyleLbl="sibTrans2D1" presStyleIdx="1" presStyleCnt="2"/>
      <dgm:spPr/>
    </dgm:pt>
    <dgm:pt modelId="{98202B1B-8C84-43D8-9336-DB25867C1D06}" type="pres">
      <dgm:prSet presAssocID="{4473FC5A-5C87-4C19-84E9-A91F629B5FEA}" presName="node" presStyleLbl="node1" presStyleIdx="2" presStyleCnt="3">
        <dgm:presLayoutVars>
          <dgm:bulletEnabled val="1"/>
        </dgm:presLayoutVars>
      </dgm:prSet>
      <dgm:spPr/>
    </dgm:pt>
  </dgm:ptLst>
  <dgm:cxnLst>
    <dgm:cxn modelId="{C2D90907-422E-459B-A3AF-3F0E47F86736}" type="presOf" srcId="{E514B52E-F257-4159-B2C5-99767FE4AA36}" destId="{661EDDB4-1393-4840-BD82-BEC73AA0ADA3}" srcOrd="0" destOrd="0" presId="urn:microsoft.com/office/officeart/2005/8/layout/process1"/>
    <dgm:cxn modelId="{01514809-C8D7-49C5-85E6-5EE7815208AE}" type="presOf" srcId="{4473FC5A-5C87-4C19-84E9-A91F629B5FEA}" destId="{98202B1B-8C84-43D8-9336-DB25867C1D06}" srcOrd="0" destOrd="0" presId="urn:microsoft.com/office/officeart/2005/8/layout/process1"/>
    <dgm:cxn modelId="{562D5936-2564-4E59-BCE9-B18E2EC5A014}" type="presOf" srcId="{05814E8E-98EE-4D1F-B78F-0E6E6AEE5DDB}" destId="{BAF7BEEA-CFE9-49D3-A74B-8B778A2D711F}" srcOrd="0" destOrd="0" presId="urn:microsoft.com/office/officeart/2005/8/layout/process1"/>
    <dgm:cxn modelId="{D1EDC15C-9BC1-4C07-B5D6-38FC0E984B86}" srcId="{DC48FA77-F8AC-4B7F-9F2F-436F65F39C93}" destId="{4473FC5A-5C87-4C19-84E9-A91F629B5FEA}" srcOrd="2" destOrd="0" parTransId="{E3E3C9C1-B136-4543-A4F4-6580120D93FB}" sibTransId="{0D7A765D-16F9-4AE0-996D-70B990BDA5E4}"/>
    <dgm:cxn modelId="{865B2372-BC15-4B5F-A189-AA8BF911DE97}" type="presOf" srcId="{D92503C1-BE03-4304-8F96-CFB36FCD3BDD}" destId="{0C7BF307-0515-45AE-B004-B7FA98705BAC}" srcOrd="1" destOrd="0" presId="urn:microsoft.com/office/officeart/2005/8/layout/process1"/>
    <dgm:cxn modelId="{27828655-21F1-4534-BDB3-D93EE8BDFC1B}" type="presOf" srcId="{5B5820E0-45BF-4770-9B75-CCD827431909}" destId="{E0C42E39-AC34-4032-92B2-B8909218C5E7}" srcOrd="0" destOrd="0" presId="urn:microsoft.com/office/officeart/2005/8/layout/process1"/>
    <dgm:cxn modelId="{21B7548C-054D-4A70-894D-75B3FD3EC0F0}" type="presOf" srcId="{05814E8E-98EE-4D1F-B78F-0E6E6AEE5DDB}" destId="{40F10004-C483-42D1-9494-C914E11A892C}" srcOrd="1" destOrd="0" presId="urn:microsoft.com/office/officeart/2005/8/layout/process1"/>
    <dgm:cxn modelId="{81BB81AF-5D20-491B-982A-5F21121D4323}" type="presOf" srcId="{DC48FA77-F8AC-4B7F-9F2F-436F65F39C93}" destId="{5E3463C9-9924-47FC-86D8-ED019D037BFF}" srcOrd="0" destOrd="0" presId="urn:microsoft.com/office/officeart/2005/8/layout/process1"/>
    <dgm:cxn modelId="{481264E3-9526-47E1-BC51-7ADE899A4047}" srcId="{DC48FA77-F8AC-4B7F-9F2F-436F65F39C93}" destId="{5B5820E0-45BF-4770-9B75-CCD827431909}" srcOrd="0" destOrd="0" parTransId="{A766F3A4-9621-4627-A8AE-458F1FC9794C}" sibTransId="{D92503C1-BE03-4304-8F96-CFB36FCD3BDD}"/>
    <dgm:cxn modelId="{31913AF6-93D4-4A78-8335-9C7C565911F0}" srcId="{DC48FA77-F8AC-4B7F-9F2F-436F65F39C93}" destId="{E514B52E-F257-4159-B2C5-99767FE4AA36}" srcOrd="1" destOrd="0" parTransId="{C8AF33B3-CAEE-4BC6-B1FC-1EEED127BAEE}" sibTransId="{05814E8E-98EE-4D1F-B78F-0E6E6AEE5DDB}"/>
    <dgm:cxn modelId="{F80630F7-2F92-40D6-9440-C70B18041352}" type="presOf" srcId="{D92503C1-BE03-4304-8F96-CFB36FCD3BDD}" destId="{98047697-98A0-4B35-98EB-C7143482521F}" srcOrd="0" destOrd="0" presId="urn:microsoft.com/office/officeart/2005/8/layout/process1"/>
    <dgm:cxn modelId="{0D126126-CBCD-4544-87D1-BCE24E2C7D72}" type="presParOf" srcId="{5E3463C9-9924-47FC-86D8-ED019D037BFF}" destId="{E0C42E39-AC34-4032-92B2-B8909218C5E7}" srcOrd="0" destOrd="0" presId="urn:microsoft.com/office/officeart/2005/8/layout/process1"/>
    <dgm:cxn modelId="{A00E9D88-9283-457B-9676-79ED8A3E88FE}" type="presParOf" srcId="{5E3463C9-9924-47FC-86D8-ED019D037BFF}" destId="{98047697-98A0-4B35-98EB-C7143482521F}" srcOrd="1" destOrd="0" presId="urn:microsoft.com/office/officeart/2005/8/layout/process1"/>
    <dgm:cxn modelId="{B16EA029-95F8-4D75-9160-2782CAFB07B9}" type="presParOf" srcId="{98047697-98A0-4B35-98EB-C7143482521F}" destId="{0C7BF307-0515-45AE-B004-B7FA98705BAC}" srcOrd="0" destOrd="0" presId="urn:microsoft.com/office/officeart/2005/8/layout/process1"/>
    <dgm:cxn modelId="{F5CE5C2C-39C1-4CEB-9987-0E21B8DC519B}" type="presParOf" srcId="{5E3463C9-9924-47FC-86D8-ED019D037BFF}" destId="{661EDDB4-1393-4840-BD82-BEC73AA0ADA3}" srcOrd="2" destOrd="0" presId="urn:microsoft.com/office/officeart/2005/8/layout/process1"/>
    <dgm:cxn modelId="{13517967-42DF-4EA9-86A5-0BBD99B184D2}" type="presParOf" srcId="{5E3463C9-9924-47FC-86D8-ED019D037BFF}" destId="{BAF7BEEA-CFE9-49D3-A74B-8B778A2D711F}" srcOrd="3" destOrd="0" presId="urn:microsoft.com/office/officeart/2005/8/layout/process1"/>
    <dgm:cxn modelId="{55C38B3C-2760-423B-909A-95EADEDA98CC}" type="presParOf" srcId="{BAF7BEEA-CFE9-49D3-A74B-8B778A2D711F}" destId="{40F10004-C483-42D1-9494-C914E11A892C}" srcOrd="0" destOrd="0" presId="urn:microsoft.com/office/officeart/2005/8/layout/process1"/>
    <dgm:cxn modelId="{19C43082-2F29-4D6C-8BDE-4B1693024011}" type="presParOf" srcId="{5E3463C9-9924-47FC-86D8-ED019D037BFF}" destId="{98202B1B-8C84-43D8-9336-DB25867C1D06}"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B1D9526A-9356-4F9D-9896-6674A264791B}" type="doc">
      <dgm:prSet loTypeId="urn:microsoft.com/office/officeart/2005/8/layout/process3" loCatId="process" qsTypeId="urn:microsoft.com/office/officeart/2005/8/quickstyle/simple1" qsCatId="simple" csTypeId="urn:microsoft.com/office/officeart/2005/8/colors/accent4_4" csCatId="accent4" phldr="1"/>
      <dgm:spPr/>
      <dgm:t>
        <a:bodyPr/>
        <a:lstStyle/>
        <a:p>
          <a:endParaRPr lang="fr-FR"/>
        </a:p>
      </dgm:t>
    </dgm:pt>
    <dgm:pt modelId="{A6C7884F-E9A4-43CD-B391-D27C2831CB94}">
      <dgm:prSet phldrT="[Texte]" custT="1"/>
      <dgm:spPr>
        <a:solidFill>
          <a:srgbClr val="F9B02C"/>
        </a:solidFill>
      </dgm:spPr>
      <dgm:t>
        <a:bodyPr/>
        <a:lstStyle/>
        <a:p>
          <a:r>
            <a:rPr lang="fr-FR" sz="1400" b="1" dirty="0">
              <a:solidFill>
                <a:srgbClr val="002A3A"/>
              </a:solidFill>
              <a:latin typeface="Barlow Condensed" panose="00000506000000000000" pitchFamily="2" charset="0"/>
            </a:rPr>
            <a:t>Budget actuel </a:t>
          </a:r>
        </a:p>
      </dgm:t>
    </dgm:pt>
    <dgm:pt modelId="{A4D6613E-38CA-4815-844F-4078A8C9E831}" type="parTrans" cxnId="{D3C48D79-85D6-4523-89BD-7FFD776E0897}">
      <dgm:prSet/>
      <dgm:spPr/>
      <dgm:t>
        <a:bodyPr/>
        <a:lstStyle/>
        <a:p>
          <a:endParaRPr lang="fr-FR" sz="1000">
            <a:latin typeface="Barlow Condensed" panose="00000506000000000000" pitchFamily="2" charset="0"/>
          </a:endParaRPr>
        </a:p>
      </dgm:t>
    </dgm:pt>
    <dgm:pt modelId="{848284CD-30E8-4FBE-B10D-6D6779EA732D}" type="sibTrans" cxnId="{D3C48D79-85D6-4523-89BD-7FFD776E0897}">
      <dgm:prSet custT="1"/>
      <dgm:spPr/>
      <dgm:t>
        <a:bodyPr/>
        <a:lstStyle/>
        <a:p>
          <a:endParaRPr lang="fr-FR" sz="1000">
            <a:latin typeface="Barlow Condensed" panose="00000506000000000000" pitchFamily="2" charset="0"/>
          </a:endParaRPr>
        </a:p>
      </dgm:t>
    </dgm:pt>
    <dgm:pt modelId="{A9CB1807-9BD5-48AF-A226-4A8286ABB0CA}">
      <dgm:prSet phldrT="[Texte]" custT="1"/>
      <dgm:spPr/>
      <dgm:t>
        <a:bodyPr/>
        <a:lstStyle/>
        <a:p>
          <a:r>
            <a:rPr lang="fr-FR" sz="1000" dirty="0">
              <a:solidFill>
                <a:srgbClr val="002A3A"/>
              </a:solidFill>
              <a:latin typeface="Barlow Condensed" panose="00000506000000000000" pitchFamily="2" charset="0"/>
            </a:rPr>
            <a:t>Revenus issus de l’activité professionnelle</a:t>
          </a:r>
        </a:p>
      </dgm:t>
    </dgm:pt>
    <dgm:pt modelId="{54243D0A-4822-4319-91FC-0D0F57653492}" type="parTrans" cxnId="{57C34203-61CC-407F-9282-153622281B30}">
      <dgm:prSet/>
      <dgm:spPr/>
      <dgm:t>
        <a:bodyPr/>
        <a:lstStyle/>
        <a:p>
          <a:endParaRPr lang="fr-FR" sz="1000">
            <a:latin typeface="Barlow Condensed" panose="00000506000000000000" pitchFamily="2" charset="0"/>
          </a:endParaRPr>
        </a:p>
      </dgm:t>
    </dgm:pt>
    <dgm:pt modelId="{1610E890-9775-4E2F-BF43-6099298322E3}" type="sibTrans" cxnId="{57C34203-61CC-407F-9282-153622281B30}">
      <dgm:prSet/>
      <dgm:spPr/>
      <dgm:t>
        <a:bodyPr/>
        <a:lstStyle/>
        <a:p>
          <a:endParaRPr lang="fr-FR" sz="1000">
            <a:latin typeface="Barlow Condensed" panose="00000506000000000000" pitchFamily="2" charset="0"/>
          </a:endParaRPr>
        </a:p>
      </dgm:t>
    </dgm:pt>
    <dgm:pt modelId="{C59A0BBC-8B66-490A-9B6E-E843B05AEFAB}">
      <dgm:prSet phldrT="[Texte]" custT="1"/>
      <dgm:spPr/>
      <dgm:t>
        <a:bodyPr/>
        <a:lstStyle/>
        <a:p>
          <a:r>
            <a:rPr lang="fr-FR" sz="1400" b="1" dirty="0">
              <a:solidFill>
                <a:srgbClr val="002A3A"/>
              </a:solidFill>
              <a:latin typeface="Barlow Condensed" panose="00000506000000000000" pitchFamily="2" charset="0"/>
            </a:rPr>
            <a:t>Budget post cession </a:t>
          </a:r>
        </a:p>
      </dgm:t>
    </dgm:pt>
    <dgm:pt modelId="{B20625BE-1AF3-4BC4-88AC-851FD42DB6DE}" type="parTrans" cxnId="{711E39CC-0838-46D9-8115-D50900577806}">
      <dgm:prSet/>
      <dgm:spPr/>
      <dgm:t>
        <a:bodyPr/>
        <a:lstStyle/>
        <a:p>
          <a:endParaRPr lang="fr-FR" sz="1000">
            <a:latin typeface="Barlow Condensed" panose="00000506000000000000" pitchFamily="2" charset="0"/>
          </a:endParaRPr>
        </a:p>
      </dgm:t>
    </dgm:pt>
    <dgm:pt modelId="{366DB5E7-0AD7-438E-B621-C5BE8845C88F}" type="sibTrans" cxnId="{711E39CC-0838-46D9-8115-D50900577806}">
      <dgm:prSet custT="1"/>
      <dgm:spPr/>
      <dgm:t>
        <a:bodyPr/>
        <a:lstStyle/>
        <a:p>
          <a:endParaRPr lang="fr-FR" sz="1000">
            <a:latin typeface="Barlow Condensed" panose="00000506000000000000" pitchFamily="2" charset="0"/>
          </a:endParaRPr>
        </a:p>
      </dgm:t>
    </dgm:pt>
    <dgm:pt modelId="{F1338002-3104-474A-A85B-D25DFCD89545}">
      <dgm:prSet phldrT="[Texte]" custT="1"/>
      <dgm:spPr/>
      <dgm:t>
        <a:bodyPr/>
        <a:lstStyle/>
        <a:p>
          <a:r>
            <a:rPr lang="fr-FR" sz="1000" dirty="0">
              <a:solidFill>
                <a:srgbClr val="002A3A"/>
              </a:solidFill>
              <a:latin typeface="Barlow Condensed" panose="00000506000000000000" pitchFamily="2" charset="0"/>
            </a:rPr>
            <a:t>Liquidités perçues – placement </a:t>
          </a:r>
        </a:p>
      </dgm:t>
    </dgm:pt>
    <dgm:pt modelId="{B972BAEF-CC33-4789-AD00-9F3CB25688AB}" type="parTrans" cxnId="{209E6D36-A1EB-4875-9D22-E194185C1F3F}">
      <dgm:prSet/>
      <dgm:spPr/>
      <dgm:t>
        <a:bodyPr/>
        <a:lstStyle/>
        <a:p>
          <a:endParaRPr lang="fr-FR" sz="1000">
            <a:latin typeface="Barlow Condensed" panose="00000506000000000000" pitchFamily="2" charset="0"/>
          </a:endParaRPr>
        </a:p>
      </dgm:t>
    </dgm:pt>
    <dgm:pt modelId="{8587A420-BBEF-46B6-87A5-EFC6E62D7BBF}" type="sibTrans" cxnId="{209E6D36-A1EB-4875-9D22-E194185C1F3F}">
      <dgm:prSet/>
      <dgm:spPr/>
      <dgm:t>
        <a:bodyPr/>
        <a:lstStyle/>
        <a:p>
          <a:endParaRPr lang="fr-FR" sz="1000">
            <a:latin typeface="Barlow Condensed" panose="00000506000000000000" pitchFamily="2" charset="0"/>
          </a:endParaRPr>
        </a:p>
      </dgm:t>
    </dgm:pt>
    <dgm:pt modelId="{33914CE6-DEC9-4C98-8E80-C9ABDD3784B1}">
      <dgm:prSet phldrT="[Texte]" custT="1"/>
      <dgm:spPr>
        <a:solidFill>
          <a:srgbClr val="FFD385"/>
        </a:solidFill>
      </dgm:spPr>
      <dgm:t>
        <a:bodyPr/>
        <a:lstStyle/>
        <a:p>
          <a:r>
            <a:rPr lang="fr-FR" sz="1400" b="1" dirty="0">
              <a:solidFill>
                <a:srgbClr val="002A3A"/>
              </a:solidFill>
              <a:latin typeface="Barlow Condensed" panose="00000506000000000000" pitchFamily="2" charset="0"/>
              <a:cs typeface="Calibri" panose="020F0502020204030204" pitchFamily="34" charset="0"/>
            </a:rPr>
            <a:t>Budget post départ à la retraite  </a:t>
          </a:r>
        </a:p>
      </dgm:t>
    </dgm:pt>
    <dgm:pt modelId="{0B1F7766-15F9-4B8D-A896-363875A11994}" type="parTrans" cxnId="{0AD0C2B4-AFC8-45D4-972D-732B68D9C04C}">
      <dgm:prSet/>
      <dgm:spPr/>
      <dgm:t>
        <a:bodyPr/>
        <a:lstStyle/>
        <a:p>
          <a:endParaRPr lang="fr-FR" sz="1000">
            <a:latin typeface="Barlow Condensed" panose="00000506000000000000" pitchFamily="2" charset="0"/>
          </a:endParaRPr>
        </a:p>
      </dgm:t>
    </dgm:pt>
    <dgm:pt modelId="{B1B67625-EC4B-4100-B5F0-FF7525F60F36}" type="sibTrans" cxnId="{0AD0C2B4-AFC8-45D4-972D-732B68D9C04C}">
      <dgm:prSet/>
      <dgm:spPr/>
      <dgm:t>
        <a:bodyPr/>
        <a:lstStyle/>
        <a:p>
          <a:endParaRPr lang="fr-FR" sz="1000">
            <a:latin typeface="Barlow Condensed" panose="00000506000000000000" pitchFamily="2" charset="0"/>
          </a:endParaRPr>
        </a:p>
      </dgm:t>
    </dgm:pt>
    <dgm:pt modelId="{F5B59983-C67A-4DE6-96F4-21B5148132CE}">
      <dgm:prSet phldrT="[Texte]" custT="1"/>
      <dgm:spPr/>
      <dgm:t>
        <a:bodyPr/>
        <a:lstStyle/>
        <a:p>
          <a:r>
            <a:rPr lang="fr-FR" sz="1000" dirty="0">
              <a:solidFill>
                <a:srgbClr val="002A3A"/>
              </a:solidFill>
              <a:latin typeface="Barlow Condensed" panose="00000506000000000000" pitchFamily="2" charset="0"/>
              <a:cs typeface="Calibri" panose="020F0502020204030204" pitchFamily="34" charset="0"/>
            </a:rPr>
            <a:t>Perte de revenus professionnels</a:t>
          </a:r>
        </a:p>
      </dgm:t>
    </dgm:pt>
    <dgm:pt modelId="{4491C2BD-D242-4253-B700-33E5F2CAFD05}" type="parTrans" cxnId="{8EA77512-D127-435E-8858-85712171C1C8}">
      <dgm:prSet/>
      <dgm:spPr/>
      <dgm:t>
        <a:bodyPr/>
        <a:lstStyle/>
        <a:p>
          <a:endParaRPr lang="fr-FR" sz="1000">
            <a:latin typeface="Barlow Condensed" panose="00000506000000000000" pitchFamily="2" charset="0"/>
          </a:endParaRPr>
        </a:p>
      </dgm:t>
    </dgm:pt>
    <dgm:pt modelId="{F145F9C3-9A46-41E2-99FA-B0E1557DBD3F}" type="sibTrans" cxnId="{8EA77512-D127-435E-8858-85712171C1C8}">
      <dgm:prSet/>
      <dgm:spPr/>
      <dgm:t>
        <a:bodyPr/>
        <a:lstStyle/>
        <a:p>
          <a:endParaRPr lang="fr-FR" sz="1000">
            <a:latin typeface="Barlow Condensed" panose="00000506000000000000" pitchFamily="2" charset="0"/>
          </a:endParaRPr>
        </a:p>
      </dgm:t>
    </dgm:pt>
    <dgm:pt modelId="{A88271B5-71E7-421B-BB22-31B6241126DA}">
      <dgm:prSet phldrT="[Texte]" custT="1"/>
      <dgm:spPr/>
      <dgm:t>
        <a:bodyPr/>
        <a:lstStyle/>
        <a:p>
          <a:r>
            <a:rPr lang="fr-FR" sz="1000" dirty="0">
              <a:solidFill>
                <a:srgbClr val="002A3A"/>
              </a:solidFill>
              <a:latin typeface="Barlow Condensed" panose="00000506000000000000" pitchFamily="2" charset="0"/>
            </a:rPr>
            <a:t>Quid des revenus professionnels ? </a:t>
          </a:r>
        </a:p>
      </dgm:t>
    </dgm:pt>
    <dgm:pt modelId="{49A216A8-C96C-4F41-AD56-F667DA17F376}" type="parTrans" cxnId="{C5D30F05-FDEE-4D6C-B373-B3C1130F8E5F}">
      <dgm:prSet/>
      <dgm:spPr/>
      <dgm:t>
        <a:bodyPr/>
        <a:lstStyle/>
        <a:p>
          <a:endParaRPr lang="fr-FR" sz="1000">
            <a:latin typeface="Barlow Condensed" panose="00000506000000000000" pitchFamily="2" charset="0"/>
          </a:endParaRPr>
        </a:p>
      </dgm:t>
    </dgm:pt>
    <dgm:pt modelId="{CA1C9AFC-BF47-466A-AFB3-43E5F66AFEC3}" type="sibTrans" cxnId="{C5D30F05-FDEE-4D6C-B373-B3C1130F8E5F}">
      <dgm:prSet/>
      <dgm:spPr/>
      <dgm:t>
        <a:bodyPr/>
        <a:lstStyle/>
        <a:p>
          <a:endParaRPr lang="fr-FR" sz="1000">
            <a:latin typeface="Barlow Condensed" panose="00000506000000000000" pitchFamily="2" charset="0"/>
          </a:endParaRPr>
        </a:p>
      </dgm:t>
    </dgm:pt>
    <dgm:pt modelId="{80B8B142-99C7-48C7-81AE-B66A5D3EFAB8}">
      <dgm:prSet phldrT="[Texte]" custT="1"/>
      <dgm:spPr/>
      <dgm:t>
        <a:bodyPr/>
        <a:lstStyle/>
        <a:p>
          <a:r>
            <a:rPr lang="fr-FR" sz="1000" dirty="0">
              <a:solidFill>
                <a:srgbClr val="002A3A"/>
              </a:solidFill>
              <a:latin typeface="Barlow Condensed" panose="00000506000000000000" pitchFamily="2" charset="0"/>
              <a:cs typeface="Calibri" panose="020F0502020204030204" pitchFamily="34" charset="0"/>
            </a:rPr>
            <a:t>Analyser le taux de remplacement (retraite vs rémunération)</a:t>
          </a:r>
        </a:p>
      </dgm:t>
    </dgm:pt>
    <dgm:pt modelId="{FB8EEEF8-A435-4536-BFFA-0B0413C00A54}" type="parTrans" cxnId="{3454E510-B9B7-44F5-A1D7-059BC6052F69}">
      <dgm:prSet/>
      <dgm:spPr/>
      <dgm:t>
        <a:bodyPr/>
        <a:lstStyle/>
        <a:p>
          <a:endParaRPr lang="fr-FR" sz="1000">
            <a:latin typeface="Barlow Condensed" panose="00000506000000000000" pitchFamily="2" charset="0"/>
          </a:endParaRPr>
        </a:p>
      </dgm:t>
    </dgm:pt>
    <dgm:pt modelId="{50212A80-8703-4AA9-9CB7-52273B0A4BEC}" type="sibTrans" cxnId="{3454E510-B9B7-44F5-A1D7-059BC6052F69}">
      <dgm:prSet/>
      <dgm:spPr/>
      <dgm:t>
        <a:bodyPr/>
        <a:lstStyle/>
        <a:p>
          <a:endParaRPr lang="fr-FR" sz="1000">
            <a:latin typeface="Barlow Condensed" panose="00000506000000000000" pitchFamily="2" charset="0"/>
          </a:endParaRPr>
        </a:p>
      </dgm:t>
    </dgm:pt>
    <dgm:pt modelId="{97B648C8-D834-45EC-834D-2CDBC82F992B}">
      <dgm:prSet phldrT="[Texte]" custT="1"/>
      <dgm:spPr/>
      <dgm:t>
        <a:bodyPr/>
        <a:lstStyle/>
        <a:p>
          <a:r>
            <a:rPr lang="fr-FR" sz="1000" dirty="0">
              <a:solidFill>
                <a:srgbClr val="002A3A"/>
              </a:solidFill>
              <a:latin typeface="Barlow Condensed" panose="00000506000000000000" pitchFamily="2" charset="0"/>
            </a:rPr>
            <a:t>N+1 : paiement de la fiscalité </a:t>
          </a:r>
        </a:p>
      </dgm:t>
    </dgm:pt>
    <dgm:pt modelId="{6CE2C1E2-F905-42D1-9210-A2C6368E3F57}" type="parTrans" cxnId="{5B6222B6-46AB-438D-A629-57A49E18EDF5}">
      <dgm:prSet/>
      <dgm:spPr/>
      <dgm:t>
        <a:bodyPr/>
        <a:lstStyle/>
        <a:p>
          <a:endParaRPr lang="fr-FR" sz="1000">
            <a:latin typeface="Barlow Condensed" panose="00000506000000000000" pitchFamily="2" charset="0"/>
          </a:endParaRPr>
        </a:p>
      </dgm:t>
    </dgm:pt>
    <dgm:pt modelId="{CFF2B788-D158-4ED4-A78A-79FDF005A087}" type="sibTrans" cxnId="{5B6222B6-46AB-438D-A629-57A49E18EDF5}">
      <dgm:prSet/>
      <dgm:spPr/>
      <dgm:t>
        <a:bodyPr/>
        <a:lstStyle/>
        <a:p>
          <a:endParaRPr lang="fr-FR" sz="1000">
            <a:latin typeface="Barlow Condensed" panose="00000506000000000000" pitchFamily="2" charset="0"/>
          </a:endParaRPr>
        </a:p>
      </dgm:t>
    </dgm:pt>
    <dgm:pt modelId="{28BA88E0-580B-4A15-9D3F-A5AD7446CFCA}">
      <dgm:prSet phldrT="[Texte]" custT="1"/>
      <dgm:spPr/>
      <dgm:t>
        <a:bodyPr/>
        <a:lstStyle/>
        <a:p>
          <a:r>
            <a:rPr lang="fr-FR" sz="1000" dirty="0">
              <a:solidFill>
                <a:srgbClr val="002A3A"/>
              </a:solidFill>
              <a:latin typeface="Barlow Condensed" panose="00000506000000000000" pitchFamily="2" charset="0"/>
              <a:cs typeface="Calibri" panose="020F0502020204030204" pitchFamily="34" charset="0"/>
            </a:rPr>
            <a:t>Revenus issus des investissements</a:t>
          </a:r>
        </a:p>
      </dgm:t>
    </dgm:pt>
    <dgm:pt modelId="{87AAE606-7D63-4991-B9FB-BF0EE0C2E356}" type="parTrans" cxnId="{0C2D354C-A773-4A4B-9B8C-CF099F2765EB}">
      <dgm:prSet/>
      <dgm:spPr/>
      <dgm:t>
        <a:bodyPr/>
        <a:lstStyle/>
        <a:p>
          <a:endParaRPr lang="fr-FR" sz="1000">
            <a:latin typeface="Barlow Condensed" panose="00000506000000000000" pitchFamily="2" charset="0"/>
          </a:endParaRPr>
        </a:p>
      </dgm:t>
    </dgm:pt>
    <dgm:pt modelId="{21480B72-4564-4F45-A8B2-81CCD68C50FD}" type="sibTrans" cxnId="{0C2D354C-A773-4A4B-9B8C-CF099F2765EB}">
      <dgm:prSet/>
      <dgm:spPr/>
      <dgm:t>
        <a:bodyPr/>
        <a:lstStyle/>
        <a:p>
          <a:endParaRPr lang="fr-FR" sz="1000">
            <a:latin typeface="Barlow Condensed" panose="00000506000000000000" pitchFamily="2" charset="0"/>
          </a:endParaRPr>
        </a:p>
      </dgm:t>
    </dgm:pt>
    <dgm:pt modelId="{1A826458-8DC6-476D-BEBC-EBE84AA3B577}" type="pres">
      <dgm:prSet presAssocID="{B1D9526A-9356-4F9D-9896-6674A264791B}" presName="linearFlow" presStyleCnt="0">
        <dgm:presLayoutVars>
          <dgm:dir/>
          <dgm:animLvl val="lvl"/>
          <dgm:resizeHandles val="exact"/>
        </dgm:presLayoutVars>
      </dgm:prSet>
      <dgm:spPr/>
    </dgm:pt>
    <dgm:pt modelId="{6049E18F-6C0F-429B-8844-6ED8871396F4}" type="pres">
      <dgm:prSet presAssocID="{A6C7884F-E9A4-43CD-B391-D27C2831CB94}" presName="composite" presStyleCnt="0"/>
      <dgm:spPr/>
    </dgm:pt>
    <dgm:pt modelId="{EEF6F636-078B-493B-A692-DADEB447BCB6}" type="pres">
      <dgm:prSet presAssocID="{A6C7884F-E9A4-43CD-B391-D27C2831CB94}" presName="parTx" presStyleLbl="node1" presStyleIdx="0" presStyleCnt="3">
        <dgm:presLayoutVars>
          <dgm:chMax val="0"/>
          <dgm:chPref val="0"/>
          <dgm:bulletEnabled val="1"/>
        </dgm:presLayoutVars>
      </dgm:prSet>
      <dgm:spPr/>
    </dgm:pt>
    <dgm:pt modelId="{8065F4B0-1663-40C4-877E-CC6E67321B8B}" type="pres">
      <dgm:prSet presAssocID="{A6C7884F-E9A4-43CD-B391-D27C2831CB94}" presName="parSh" presStyleLbl="node1" presStyleIdx="0" presStyleCnt="3"/>
      <dgm:spPr/>
    </dgm:pt>
    <dgm:pt modelId="{458D7EFC-FAAC-46D2-8D96-4B424E1ACE14}" type="pres">
      <dgm:prSet presAssocID="{A6C7884F-E9A4-43CD-B391-D27C2831CB94}" presName="desTx" presStyleLbl="fgAcc1" presStyleIdx="0" presStyleCnt="3">
        <dgm:presLayoutVars>
          <dgm:bulletEnabled val="1"/>
        </dgm:presLayoutVars>
      </dgm:prSet>
      <dgm:spPr/>
    </dgm:pt>
    <dgm:pt modelId="{B9EB83E4-0EE4-4AB2-A541-B5CEDEEAD74D}" type="pres">
      <dgm:prSet presAssocID="{848284CD-30E8-4FBE-B10D-6D6779EA732D}" presName="sibTrans" presStyleLbl="sibTrans2D1" presStyleIdx="0" presStyleCnt="2"/>
      <dgm:spPr/>
    </dgm:pt>
    <dgm:pt modelId="{C82A55AA-A339-4AFD-ABDD-E79BEBB9FB49}" type="pres">
      <dgm:prSet presAssocID="{848284CD-30E8-4FBE-B10D-6D6779EA732D}" presName="connTx" presStyleLbl="sibTrans2D1" presStyleIdx="0" presStyleCnt="2"/>
      <dgm:spPr/>
    </dgm:pt>
    <dgm:pt modelId="{395D9C3C-CA52-4A5A-B5B8-2932ADA8513D}" type="pres">
      <dgm:prSet presAssocID="{C59A0BBC-8B66-490A-9B6E-E843B05AEFAB}" presName="composite" presStyleCnt="0"/>
      <dgm:spPr/>
    </dgm:pt>
    <dgm:pt modelId="{ABBAD374-C8D3-42FC-977F-E86B5CC80409}" type="pres">
      <dgm:prSet presAssocID="{C59A0BBC-8B66-490A-9B6E-E843B05AEFAB}" presName="parTx" presStyleLbl="node1" presStyleIdx="0" presStyleCnt="3">
        <dgm:presLayoutVars>
          <dgm:chMax val="0"/>
          <dgm:chPref val="0"/>
          <dgm:bulletEnabled val="1"/>
        </dgm:presLayoutVars>
      </dgm:prSet>
      <dgm:spPr/>
    </dgm:pt>
    <dgm:pt modelId="{ED40DEE2-9DB9-49E8-9010-38BFD3FB7A18}" type="pres">
      <dgm:prSet presAssocID="{C59A0BBC-8B66-490A-9B6E-E843B05AEFAB}" presName="parSh" presStyleLbl="node1" presStyleIdx="1" presStyleCnt="3"/>
      <dgm:spPr/>
    </dgm:pt>
    <dgm:pt modelId="{EFCADB62-C9FD-44D1-97C8-05CF7EC26174}" type="pres">
      <dgm:prSet presAssocID="{C59A0BBC-8B66-490A-9B6E-E843B05AEFAB}" presName="desTx" presStyleLbl="fgAcc1" presStyleIdx="1" presStyleCnt="3">
        <dgm:presLayoutVars>
          <dgm:bulletEnabled val="1"/>
        </dgm:presLayoutVars>
      </dgm:prSet>
      <dgm:spPr/>
    </dgm:pt>
    <dgm:pt modelId="{275E6550-72E0-415F-9E0B-37033AE7835C}" type="pres">
      <dgm:prSet presAssocID="{366DB5E7-0AD7-438E-B621-C5BE8845C88F}" presName="sibTrans" presStyleLbl="sibTrans2D1" presStyleIdx="1" presStyleCnt="2"/>
      <dgm:spPr/>
    </dgm:pt>
    <dgm:pt modelId="{03D35287-6EE9-4494-B42E-4F26DA8BB885}" type="pres">
      <dgm:prSet presAssocID="{366DB5E7-0AD7-438E-B621-C5BE8845C88F}" presName="connTx" presStyleLbl="sibTrans2D1" presStyleIdx="1" presStyleCnt="2"/>
      <dgm:spPr/>
    </dgm:pt>
    <dgm:pt modelId="{CCD4B45B-C4BC-458D-BB34-94D187BD9E53}" type="pres">
      <dgm:prSet presAssocID="{33914CE6-DEC9-4C98-8E80-C9ABDD3784B1}" presName="composite" presStyleCnt="0"/>
      <dgm:spPr/>
    </dgm:pt>
    <dgm:pt modelId="{26CBDA5D-3CEE-4624-B44D-CFE85C660E22}" type="pres">
      <dgm:prSet presAssocID="{33914CE6-DEC9-4C98-8E80-C9ABDD3784B1}" presName="parTx" presStyleLbl="node1" presStyleIdx="1" presStyleCnt="3">
        <dgm:presLayoutVars>
          <dgm:chMax val="0"/>
          <dgm:chPref val="0"/>
          <dgm:bulletEnabled val="1"/>
        </dgm:presLayoutVars>
      </dgm:prSet>
      <dgm:spPr/>
    </dgm:pt>
    <dgm:pt modelId="{1E307294-928F-4840-AAC1-62A8B306D75E}" type="pres">
      <dgm:prSet presAssocID="{33914CE6-DEC9-4C98-8E80-C9ABDD3784B1}" presName="parSh" presStyleLbl="node1" presStyleIdx="2" presStyleCnt="3" custLinFactNeighborY="-6425"/>
      <dgm:spPr/>
    </dgm:pt>
    <dgm:pt modelId="{A9D9489A-CCD0-46A4-9299-0CBEAFB15402}" type="pres">
      <dgm:prSet presAssocID="{33914CE6-DEC9-4C98-8E80-C9ABDD3784B1}" presName="desTx" presStyleLbl="fgAcc1" presStyleIdx="2" presStyleCnt="3">
        <dgm:presLayoutVars>
          <dgm:bulletEnabled val="1"/>
        </dgm:presLayoutVars>
      </dgm:prSet>
      <dgm:spPr/>
    </dgm:pt>
  </dgm:ptLst>
  <dgm:cxnLst>
    <dgm:cxn modelId="{57C34203-61CC-407F-9282-153622281B30}" srcId="{A6C7884F-E9A4-43CD-B391-D27C2831CB94}" destId="{A9CB1807-9BD5-48AF-A226-4A8286ABB0CA}" srcOrd="0" destOrd="0" parTransId="{54243D0A-4822-4319-91FC-0D0F57653492}" sibTransId="{1610E890-9775-4E2F-BF43-6099298322E3}"/>
    <dgm:cxn modelId="{C5D30F05-FDEE-4D6C-B373-B3C1130F8E5F}" srcId="{C59A0BBC-8B66-490A-9B6E-E843B05AEFAB}" destId="{A88271B5-71E7-421B-BB22-31B6241126DA}" srcOrd="2" destOrd="0" parTransId="{49A216A8-C96C-4F41-AD56-F667DA17F376}" sibTransId="{CA1C9AFC-BF47-466A-AFB3-43E5F66AFEC3}"/>
    <dgm:cxn modelId="{A3535B0A-ED88-485B-8E8A-83D7F6F7611A}" type="presOf" srcId="{B1D9526A-9356-4F9D-9896-6674A264791B}" destId="{1A826458-8DC6-476D-BEBC-EBE84AA3B577}" srcOrd="0" destOrd="0" presId="urn:microsoft.com/office/officeart/2005/8/layout/process3"/>
    <dgm:cxn modelId="{3454E510-B9B7-44F5-A1D7-059BC6052F69}" srcId="{33914CE6-DEC9-4C98-8E80-C9ABDD3784B1}" destId="{80B8B142-99C7-48C7-81AE-B66A5D3EFAB8}" srcOrd="1" destOrd="0" parTransId="{FB8EEEF8-A435-4536-BFFA-0B0413C00A54}" sibTransId="{50212A80-8703-4AA9-9CB7-52273B0A4BEC}"/>
    <dgm:cxn modelId="{8EA77512-D127-435E-8858-85712171C1C8}" srcId="{33914CE6-DEC9-4C98-8E80-C9ABDD3784B1}" destId="{F5B59983-C67A-4DE6-96F4-21B5148132CE}" srcOrd="0" destOrd="0" parTransId="{4491C2BD-D242-4253-B700-33E5F2CAFD05}" sibTransId="{F145F9C3-9A46-41E2-99FA-B0E1557DBD3F}"/>
    <dgm:cxn modelId="{F5031627-19EC-46DD-93EB-5C323187A3F0}" type="presOf" srcId="{366DB5E7-0AD7-438E-B621-C5BE8845C88F}" destId="{03D35287-6EE9-4494-B42E-4F26DA8BB885}" srcOrd="1" destOrd="0" presId="urn:microsoft.com/office/officeart/2005/8/layout/process3"/>
    <dgm:cxn modelId="{07AECC29-37C1-41CD-9498-2214D8A06A0E}" type="presOf" srcId="{C59A0BBC-8B66-490A-9B6E-E843B05AEFAB}" destId="{ABBAD374-C8D3-42FC-977F-E86B5CC80409}" srcOrd="0" destOrd="0" presId="urn:microsoft.com/office/officeart/2005/8/layout/process3"/>
    <dgm:cxn modelId="{805F7532-626F-4C5E-884B-68CEEDDC965F}" type="presOf" srcId="{33914CE6-DEC9-4C98-8E80-C9ABDD3784B1}" destId="{1E307294-928F-4840-AAC1-62A8B306D75E}" srcOrd="1" destOrd="0" presId="urn:microsoft.com/office/officeart/2005/8/layout/process3"/>
    <dgm:cxn modelId="{209E6D36-A1EB-4875-9D22-E194185C1F3F}" srcId="{C59A0BBC-8B66-490A-9B6E-E843B05AEFAB}" destId="{F1338002-3104-474A-A85B-D25DFCD89545}" srcOrd="0" destOrd="0" parTransId="{B972BAEF-CC33-4789-AD00-9F3CB25688AB}" sibTransId="{8587A420-BBEF-46B6-87A5-EFC6E62D7BBF}"/>
    <dgm:cxn modelId="{11983237-1F59-4D69-85FD-21F7CB6F9F73}" type="presOf" srcId="{C59A0BBC-8B66-490A-9B6E-E843B05AEFAB}" destId="{ED40DEE2-9DB9-49E8-9010-38BFD3FB7A18}" srcOrd="1" destOrd="0" presId="urn:microsoft.com/office/officeart/2005/8/layout/process3"/>
    <dgm:cxn modelId="{70663939-38E4-4641-8A3F-8A843D449AAA}" type="presOf" srcId="{A6C7884F-E9A4-43CD-B391-D27C2831CB94}" destId="{EEF6F636-078B-493B-A692-DADEB447BCB6}" srcOrd="0" destOrd="0" presId="urn:microsoft.com/office/officeart/2005/8/layout/process3"/>
    <dgm:cxn modelId="{04110C62-C876-400B-8731-DE867AEFDC79}" type="presOf" srcId="{33914CE6-DEC9-4C98-8E80-C9ABDD3784B1}" destId="{26CBDA5D-3CEE-4624-B44D-CFE85C660E22}" srcOrd="0" destOrd="0" presId="urn:microsoft.com/office/officeart/2005/8/layout/process3"/>
    <dgm:cxn modelId="{0C2D354C-A773-4A4B-9B8C-CF099F2765EB}" srcId="{33914CE6-DEC9-4C98-8E80-C9ABDD3784B1}" destId="{28BA88E0-580B-4A15-9D3F-A5AD7446CFCA}" srcOrd="2" destOrd="0" parTransId="{87AAE606-7D63-4991-B9FB-BF0EE0C2E356}" sibTransId="{21480B72-4564-4F45-A8B2-81CCD68C50FD}"/>
    <dgm:cxn modelId="{D3C48D79-85D6-4523-89BD-7FFD776E0897}" srcId="{B1D9526A-9356-4F9D-9896-6674A264791B}" destId="{A6C7884F-E9A4-43CD-B391-D27C2831CB94}" srcOrd="0" destOrd="0" parTransId="{A4D6613E-38CA-4815-844F-4078A8C9E831}" sibTransId="{848284CD-30E8-4FBE-B10D-6D6779EA732D}"/>
    <dgm:cxn modelId="{E3D1B685-4F95-4646-9370-4444D5EF703A}" type="presOf" srcId="{848284CD-30E8-4FBE-B10D-6D6779EA732D}" destId="{C82A55AA-A339-4AFD-ABDD-E79BEBB9FB49}" srcOrd="1" destOrd="0" presId="urn:microsoft.com/office/officeart/2005/8/layout/process3"/>
    <dgm:cxn modelId="{C780FE86-720A-4506-9077-667AC1623E28}" type="presOf" srcId="{366DB5E7-0AD7-438E-B621-C5BE8845C88F}" destId="{275E6550-72E0-415F-9E0B-37033AE7835C}" srcOrd="0" destOrd="0" presId="urn:microsoft.com/office/officeart/2005/8/layout/process3"/>
    <dgm:cxn modelId="{CBFA6699-1220-45CE-8C3E-C7AA6C3C2E73}" type="presOf" srcId="{28BA88E0-580B-4A15-9D3F-A5AD7446CFCA}" destId="{A9D9489A-CCD0-46A4-9299-0CBEAFB15402}" srcOrd="0" destOrd="2" presId="urn:microsoft.com/office/officeart/2005/8/layout/process3"/>
    <dgm:cxn modelId="{0AD0C2B4-AFC8-45D4-972D-732B68D9C04C}" srcId="{B1D9526A-9356-4F9D-9896-6674A264791B}" destId="{33914CE6-DEC9-4C98-8E80-C9ABDD3784B1}" srcOrd="2" destOrd="0" parTransId="{0B1F7766-15F9-4B8D-A896-363875A11994}" sibTransId="{B1B67625-EC4B-4100-B5F0-FF7525F60F36}"/>
    <dgm:cxn modelId="{5B6222B6-46AB-438D-A629-57A49E18EDF5}" srcId="{C59A0BBC-8B66-490A-9B6E-E843B05AEFAB}" destId="{97B648C8-D834-45EC-834D-2CDBC82F992B}" srcOrd="1" destOrd="0" parTransId="{6CE2C1E2-F905-42D1-9210-A2C6368E3F57}" sibTransId="{CFF2B788-D158-4ED4-A78A-79FDF005A087}"/>
    <dgm:cxn modelId="{B436E3B8-A331-4725-871C-178CB9DE7B7C}" type="presOf" srcId="{F5B59983-C67A-4DE6-96F4-21B5148132CE}" destId="{A9D9489A-CCD0-46A4-9299-0CBEAFB15402}" srcOrd="0" destOrd="0" presId="urn:microsoft.com/office/officeart/2005/8/layout/process3"/>
    <dgm:cxn modelId="{FC245ABB-0F05-493F-B0D4-347EFEC8C4A7}" type="presOf" srcId="{A9CB1807-9BD5-48AF-A226-4A8286ABB0CA}" destId="{458D7EFC-FAAC-46D2-8D96-4B424E1ACE14}" srcOrd="0" destOrd="0" presId="urn:microsoft.com/office/officeart/2005/8/layout/process3"/>
    <dgm:cxn modelId="{565956BF-9BC4-4B00-9D19-6ADE18254B05}" type="presOf" srcId="{A88271B5-71E7-421B-BB22-31B6241126DA}" destId="{EFCADB62-C9FD-44D1-97C8-05CF7EC26174}" srcOrd="0" destOrd="2" presId="urn:microsoft.com/office/officeart/2005/8/layout/process3"/>
    <dgm:cxn modelId="{8F5BF3CA-783C-421A-A33D-32098775AD46}" type="presOf" srcId="{A6C7884F-E9A4-43CD-B391-D27C2831CB94}" destId="{8065F4B0-1663-40C4-877E-CC6E67321B8B}" srcOrd="1" destOrd="0" presId="urn:microsoft.com/office/officeart/2005/8/layout/process3"/>
    <dgm:cxn modelId="{711E39CC-0838-46D9-8115-D50900577806}" srcId="{B1D9526A-9356-4F9D-9896-6674A264791B}" destId="{C59A0BBC-8B66-490A-9B6E-E843B05AEFAB}" srcOrd="1" destOrd="0" parTransId="{B20625BE-1AF3-4BC4-88AC-851FD42DB6DE}" sibTransId="{366DB5E7-0AD7-438E-B621-C5BE8845C88F}"/>
    <dgm:cxn modelId="{372120D3-84BF-41D7-A88C-D951719B7CA0}" type="presOf" srcId="{848284CD-30E8-4FBE-B10D-6D6779EA732D}" destId="{B9EB83E4-0EE4-4AB2-A541-B5CEDEEAD74D}" srcOrd="0" destOrd="0" presId="urn:microsoft.com/office/officeart/2005/8/layout/process3"/>
    <dgm:cxn modelId="{43CE34D4-49CD-4E94-AE15-629DF1A49589}" type="presOf" srcId="{80B8B142-99C7-48C7-81AE-B66A5D3EFAB8}" destId="{A9D9489A-CCD0-46A4-9299-0CBEAFB15402}" srcOrd="0" destOrd="1" presId="urn:microsoft.com/office/officeart/2005/8/layout/process3"/>
    <dgm:cxn modelId="{CE4536FE-CA2A-439E-94D3-ADE7D1030B63}" type="presOf" srcId="{F1338002-3104-474A-A85B-D25DFCD89545}" destId="{EFCADB62-C9FD-44D1-97C8-05CF7EC26174}" srcOrd="0" destOrd="0" presId="urn:microsoft.com/office/officeart/2005/8/layout/process3"/>
    <dgm:cxn modelId="{B450CAFF-C92A-4EA1-8646-EC7DD0C9D872}" type="presOf" srcId="{97B648C8-D834-45EC-834D-2CDBC82F992B}" destId="{EFCADB62-C9FD-44D1-97C8-05CF7EC26174}" srcOrd="0" destOrd="1" presId="urn:microsoft.com/office/officeart/2005/8/layout/process3"/>
    <dgm:cxn modelId="{B62B2E95-BD9D-4A0F-AB66-DD8173355078}" type="presParOf" srcId="{1A826458-8DC6-476D-BEBC-EBE84AA3B577}" destId="{6049E18F-6C0F-429B-8844-6ED8871396F4}" srcOrd="0" destOrd="0" presId="urn:microsoft.com/office/officeart/2005/8/layout/process3"/>
    <dgm:cxn modelId="{E1F9EBCB-079C-40C3-85AC-996E0566E731}" type="presParOf" srcId="{6049E18F-6C0F-429B-8844-6ED8871396F4}" destId="{EEF6F636-078B-493B-A692-DADEB447BCB6}" srcOrd="0" destOrd="0" presId="urn:microsoft.com/office/officeart/2005/8/layout/process3"/>
    <dgm:cxn modelId="{A799515F-0B2F-4666-B028-27E26AF4C0FC}" type="presParOf" srcId="{6049E18F-6C0F-429B-8844-6ED8871396F4}" destId="{8065F4B0-1663-40C4-877E-CC6E67321B8B}" srcOrd="1" destOrd="0" presId="urn:microsoft.com/office/officeart/2005/8/layout/process3"/>
    <dgm:cxn modelId="{4CB53BFC-C9B3-4A56-ACC9-85864CA2C2DF}" type="presParOf" srcId="{6049E18F-6C0F-429B-8844-6ED8871396F4}" destId="{458D7EFC-FAAC-46D2-8D96-4B424E1ACE14}" srcOrd="2" destOrd="0" presId="urn:microsoft.com/office/officeart/2005/8/layout/process3"/>
    <dgm:cxn modelId="{D65C1209-DC38-44EC-AA0C-6254CE67446F}" type="presParOf" srcId="{1A826458-8DC6-476D-BEBC-EBE84AA3B577}" destId="{B9EB83E4-0EE4-4AB2-A541-B5CEDEEAD74D}" srcOrd="1" destOrd="0" presId="urn:microsoft.com/office/officeart/2005/8/layout/process3"/>
    <dgm:cxn modelId="{58DF9291-4739-4077-A865-E8AFC9A9D542}" type="presParOf" srcId="{B9EB83E4-0EE4-4AB2-A541-B5CEDEEAD74D}" destId="{C82A55AA-A339-4AFD-ABDD-E79BEBB9FB49}" srcOrd="0" destOrd="0" presId="urn:microsoft.com/office/officeart/2005/8/layout/process3"/>
    <dgm:cxn modelId="{D57CDC3E-51B1-4067-AA9E-D844704E0054}" type="presParOf" srcId="{1A826458-8DC6-476D-BEBC-EBE84AA3B577}" destId="{395D9C3C-CA52-4A5A-B5B8-2932ADA8513D}" srcOrd="2" destOrd="0" presId="urn:microsoft.com/office/officeart/2005/8/layout/process3"/>
    <dgm:cxn modelId="{447FC218-2350-4ED9-8123-56FCE796C5B1}" type="presParOf" srcId="{395D9C3C-CA52-4A5A-B5B8-2932ADA8513D}" destId="{ABBAD374-C8D3-42FC-977F-E86B5CC80409}" srcOrd="0" destOrd="0" presId="urn:microsoft.com/office/officeart/2005/8/layout/process3"/>
    <dgm:cxn modelId="{CEBD34F7-BF34-4662-B962-1CC27472757A}" type="presParOf" srcId="{395D9C3C-CA52-4A5A-B5B8-2932ADA8513D}" destId="{ED40DEE2-9DB9-49E8-9010-38BFD3FB7A18}" srcOrd="1" destOrd="0" presId="urn:microsoft.com/office/officeart/2005/8/layout/process3"/>
    <dgm:cxn modelId="{1E624CDD-DC27-416F-8F0D-45CC7E8CDD11}" type="presParOf" srcId="{395D9C3C-CA52-4A5A-B5B8-2932ADA8513D}" destId="{EFCADB62-C9FD-44D1-97C8-05CF7EC26174}" srcOrd="2" destOrd="0" presId="urn:microsoft.com/office/officeart/2005/8/layout/process3"/>
    <dgm:cxn modelId="{E0716FBC-242F-429C-A934-CB2B7103F6B4}" type="presParOf" srcId="{1A826458-8DC6-476D-BEBC-EBE84AA3B577}" destId="{275E6550-72E0-415F-9E0B-37033AE7835C}" srcOrd="3" destOrd="0" presId="urn:microsoft.com/office/officeart/2005/8/layout/process3"/>
    <dgm:cxn modelId="{CA9FB534-A525-4964-A8AD-A3737B64E822}" type="presParOf" srcId="{275E6550-72E0-415F-9E0B-37033AE7835C}" destId="{03D35287-6EE9-4494-B42E-4F26DA8BB885}" srcOrd="0" destOrd="0" presId="urn:microsoft.com/office/officeart/2005/8/layout/process3"/>
    <dgm:cxn modelId="{94E3BEFB-BD8F-4283-B77D-4D79F9215450}" type="presParOf" srcId="{1A826458-8DC6-476D-BEBC-EBE84AA3B577}" destId="{CCD4B45B-C4BC-458D-BB34-94D187BD9E53}" srcOrd="4" destOrd="0" presId="urn:microsoft.com/office/officeart/2005/8/layout/process3"/>
    <dgm:cxn modelId="{16D2F201-89A9-4A71-8B8B-A7064A727C56}" type="presParOf" srcId="{CCD4B45B-C4BC-458D-BB34-94D187BD9E53}" destId="{26CBDA5D-3CEE-4624-B44D-CFE85C660E22}" srcOrd="0" destOrd="0" presId="urn:microsoft.com/office/officeart/2005/8/layout/process3"/>
    <dgm:cxn modelId="{4F1F0E87-D9D1-412C-8022-F69BD6E1BF27}" type="presParOf" srcId="{CCD4B45B-C4BC-458D-BB34-94D187BD9E53}" destId="{1E307294-928F-4840-AAC1-62A8B306D75E}" srcOrd="1" destOrd="0" presId="urn:microsoft.com/office/officeart/2005/8/layout/process3"/>
    <dgm:cxn modelId="{1F2E9D15-5FF2-420E-8687-0B420D701AEB}" type="presParOf" srcId="{CCD4B45B-C4BC-458D-BB34-94D187BD9E53}" destId="{A9D9489A-CCD0-46A4-9299-0CBEAFB15402}"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38DEB280-5B9E-46FB-8AF2-BC32BF9B71AA}" type="doc">
      <dgm:prSet loTypeId="urn:microsoft.com/office/officeart/2005/8/layout/hProcess11" loCatId="process" qsTypeId="urn:microsoft.com/office/officeart/2005/8/quickstyle/simple1" qsCatId="simple" csTypeId="urn:microsoft.com/office/officeart/2005/8/colors/accent1_2" csCatId="accent1" phldr="1"/>
      <dgm:spPr/>
    </dgm:pt>
    <dgm:pt modelId="{B56BE9EA-5001-4C18-B2B9-D91921878337}">
      <dgm:prSet phldrT="[Texte]" custT="1"/>
      <dgm:spPr/>
      <dgm:t>
        <a:bodyPr/>
        <a:lstStyle/>
        <a:p>
          <a:r>
            <a:rPr lang="fr-FR" sz="1100" b="1" dirty="0">
              <a:solidFill>
                <a:srgbClr val="002A3A"/>
              </a:solidFill>
              <a:latin typeface="Barlow Condensed" panose="00000506000000000000" pitchFamily="2" charset="0"/>
            </a:rPr>
            <a:t>Produit de cession</a:t>
          </a:r>
        </a:p>
      </dgm:t>
    </dgm:pt>
    <dgm:pt modelId="{10D5D6FA-1631-4EE1-979C-00FA17D39BAD}" type="parTrans" cxnId="{298ACC1F-3DE3-462B-9927-4487518EFED7}">
      <dgm:prSet/>
      <dgm:spPr/>
      <dgm:t>
        <a:bodyPr/>
        <a:lstStyle/>
        <a:p>
          <a:endParaRPr lang="fr-FR" sz="1100">
            <a:latin typeface="Barlow Condensed" panose="00000506000000000000" pitchFamily="2" charset="0"/>
          </a:endParaRPr>
        </a:p>
      </dgm:t>
    </dgm:pt>
    <dgm:pt modelId="{449D0622-A199-4D77-B2B6-2767E680EFED}" type="sibTrans" cxnId="{298ACC1F-3DE3-462B-9927-4487518EFED7}">
      <dgm:prSet/>
      <dgm:spPr/>
      <dgm:t>
        <a:bodyPr/>
        <a:lstStyle/>
        <a:p>
          <a:endParaRPr lang="fr-FR" sz="1100">
            <a:latin typeface="Barlow Condensed" panose="00000506000000000000" pitchFamily="2" charset="0"/>
          </a:endParaRPr>
        </a:p>
      </dgm:t>
    </dgm:pt>
    <dgm:pt modelId="{51472879-EEDD-4B92-AFBD-55C0F726B34B}">
      <dgm:prSet phldrT="[Texte]" custT="1"/>
      <dgm:spPr/>
      <dgm:t>
        <a:bodyPr/>
        <a:lstStyle/>
        <a:p>
          <a:r>
            <a:rPr lang="fr-FR" sz="1100" b="1" dirty="0">
              <a:solidFill>
                <a:srgbClr val="002A3A"/>
              </a:solidFill>
              <a:latin typeface="Barlow Condensed" panose="00000506000000000000" pitchFamily="2" charset="0"/>
            </a:rPr>
            <a:t>Placement</a:t>
          </a:r>
          <a:r>
            <a:rPr lang="fr-FR" sz="1100" b="1" baseline="0" dirty="0">
              <a:solidFill>
                <a:srgbClr val="002A3A"/>
              </a:solidFill>
              <a:latin typeface="Barlow Condensed" panose="00000506000000000000" pitchFamily="2" charset="0"/>
            </a:rPr>
            <a:t> des produits </a:t>
          </a:r>
          <a:endParaRPr lang="fr-FR" sz="1100" b="1" dirty="0">
            <a:solidFill>
              <a:srgbClr val="002A3A"/>
            </a:solidFill>
            <a:latin typeface="Barlow Condensed" panose="00000506000000000000" pitchFamily="2" charset="0"/>
          </a:endParaRPr>
        </a:p>
      </dgm:t>
    </dgm:pt>
    <dgm:pt modelId="{93C78B9C-D77C-4D91-85B2-3E4D7C651EE0}" type="parTrans" cxnId="{21E40631-46C9-4CBF-9CE3-4D051D6A7692}">
      <dgm:prSet/>
      <dgm:spPr/>
      <dgm:t>
        <a:bodyPr/>
        <a:lstStyle/>
        <a:p>
          <a:endParaRPr lang="fr-FR" sz="1100">
            <a:latin typeface="Barlow Condensed" panose="00000506000000000000" pitchFamily="2" charset="0"/>
          </a:endParaRPr>
        </a:p>
      </dgm:t>
    </dgm:pt>
    <dgm:pt modelId="{A5A0BA6D-C854-495E-9F8E-502D1BCF3C02}" type="sibTrans" cxnId="{21E40631-46C9-4CBF-9CE3-4D051D6A7692}">
      <dgm:prSet/>
      <dgm:spPr/>
      <dgm:t>
        <a:bodyPr/>
        <a:lstStyle/>
        <a:p>
          <a:endParaRPr lang="fr-FR" sz="1100">
            <a:latin typeface="Barlow Condensed" panose="00000506000000000000" pitchFamily="2" charset="0"/>
          </a:endParaRPr>
        </a:p>
      </dgm:t>
    </dgm:pt>
    <dgm:pt modelId="{E28D8A26-E1A9-49F0-AA8D-ACEB118D30C1}">
      <dgm:prSet phldrT="[Texte]" custT="1"/>
      <dgm:spPr/>
      <dgm:t>
        <a:bodyPr/>
        <a:lstStyle/>
        <a:p>
          <a:r>
            <a:rPr lang="fr-FR" sz="1100" b="1" dirty="0">
              <a:solidFill>
                <a:srgbClr val="002A3A"/>
              </a:solidFill>
              <a:latin typeface="Barlow Condensed" panose="00000506000000000000" pitchFamily="2" charset="0"/>
            </a:rPr>
            <a:t>Fiscalité due</a:t>
          </a:r>
        </a:p>
      </dgm:t>
    </dgm:pt>
    <dgm:pt modelId="{177AAC5A-BB99-4464-82D1-8A7BEEE2BDA2}" type="parTrans" cxnId="{2120F2E0-D1BC-40EF-89C8-0627656BAAA8}">
      <dgm:prSet/>
      <dgm:spPr/>
      <dgm:t>
        <a:bodyPr/>
        <a:lstStyle/>
        <a:p>
          <a:endParaRPr lang="fr-FR" sz="1100">
            <a:latin typeface="Barlow Condensed" panose="00000506000000000000" pitchFamily="2" charset="0"/>
          </a:endParaRPr>
        </a:p>
      </dgm:t>
    </dgm:pt>
    <dgm:pt modelId="{F702D87A-3A5D-4B26-8881-E4400B7E1250}" type="sibTrans" cxnId="{2120F2E0-D1BC-40EF-89C8-0627656BAAA8}">
      <dgm:prSet/>
      <dgm:spPr/>
      <dgm:t>
        <a:bodyPr/>
        <a:lstStyle/>
        <a:p>
          <a:endParaRPr lang="fr-FR" sz="1100">
            <a:latin typeface="Barlow Condensed" panose="00000506000000000000" pitchFamily="2" charset="0"/>
          </a:endParaRPr>
        </a:p>
      </dgm:t>
    </dgm:pt>
    <dgm:pt modelId="{7D0B74BE-6C11-460B-8938-1E8E217254ED}">
      <dgm:prSet phldrT="[Texte]" custT="1"/>
      <dgm:spPr/>
      <dgm:t>
        <a:bodyPr/>
        <a:lstStyle/>
        <a:p>
          <a:r>
            <a:rPr lang="fr-FR" sz="1100" b="1" dirty="0">
              <a:solidFill>
                <a:srgbClr val="002A3A"/>
              </a:solidFill>
              <a:latin typeface="Barlow Condensed" panose="00000506000000000000" pitchFamily="2" charset="0"/>
            </a:rPr>
            <a:t>Perception</a:t>
          </a:r>
          <a:r>
            <a:rPr lang="fr-FR" sz="1100" b="1" baseline="0" dirty="0">
              <a:solidFill>
                <a:srgbClr val="002A3A"/>
              </a:solidFill>
              <a:latin typeface="Barlow Condensed" panose="00000506000000000000" pitchFamily="2" charset="0"/>
            </a:rPr>
            <a:t> des premiers revenus </a:t>
          </a:r>
          <a:endParaRPr lang="fr-FR" sz="1100" b="1" dirty="0">
            <a:solidFill>
              <a:srgbClr val="002A3A"/>
            </a:solidFill>
            <a:latin typeface="Barlow Condensed" panose="00000506000000000000" pitchFamily="2" charset="0"/>
          </a:endParaRPr>
        </a:p>
      </dgm:t>
    </dgm:pt>
    <dgm:pt modelId="{9746E5A2-8614-45FC-9671-22975AEDAEEC}" type="parTrans" cxnId="{6B019069-8779-4E18-9743-754D5CE30D6C}">
      <dgm:prSet/>
      <dgm:spPr/>
      <dgm:t>
        <a:bodyPr/>
        <a:lstStyle/>
        <a:p>
          <a:endParaRPr lang="fr-FR" sz="1100">
            <a:latin typeface="Barlow Condensed" panose="00000506000000000000" pitchFamily="2" charset="0"/>
          </a:endParaRPr>
        </a:p>
      </dgm:t>
    </dgm:pt>
    <dgm:pt modelId="{3E65D9D2-FE5C-4E31-8E82-4A660D0BF71D}" type="sibTrans" cxnId="{6B019069-8779-4E18-9743-754D5CE30D6C}">
      <dgm:prSet/>
      <dgm:spPr/>
      <dgm:t>
        <a:bodyPr/>
        <a:lstStyle/>
        <a:p>
          <a:endParaRPr lang="fr-FR" sz="1100">
            <a:latin typeface="Barlow Condensed" panose="00000506000000000000" pitchFamily="2" charset="0"/>
          </a:endParaRPr>
        </a:p>
      </dgm:t>
    </dgm:pt>
    <dgm:pt modelId="{078F6047-4A07-4639-A43E-68E585509903}">
      <dgm:prSet phldrT="[Texte]" custT="1"/>
      <dgm:spPr/>
      <dgm:t>
        <a:bodyPr/>
        <a:lstStyle/>
        <a:p>
          <a:r>
            <a:rPr lang="fr-FR" sz="1100" b="1" dirty="0">
              <a:solidFill>
                <a:srgbClr val="002A3A"/>
              </a:solidFill>
              <a:latin typeface="Barlow Condensed" panose="00000506000000000000" pitchFamily="2" charset="0"/>
            </a:rPr>
            <a:t>Potentielle perception de revenus retraite </a:t>
          </a:r>
        </a:p>
      </dgm:t>
    </dgm:pt>
    <dgm:pt modelId="{97F91088-9BE0-49C1-989B-C451E0B84E38}" type="parTrans" cxnId="{914DE675-F163-4DEF-B4DA-2CB1112F44C2}">
      <dgm:prSet/>
      <dgm:spPr/>
      <dgm:t>
        <a:bodyPr/>
        <a:lstStyle/>
        <a:p>
          <a:endParaRPr lang="fr-FR" sz="1100">
            <a:latin typeface="Barlow Condensed" panose="00000506000000000000" pitchFamily="2" charset="0"/>
          </a:endParaRPr>
        </a:p>
      </dgm:t>
    </dgm:pt>
    <dgm:pt modelId="{29799372-C2C7-4070-B694-0FD08626FD35}" type="sibTrans" cxnId="{914DE675-F163-4DEF-B4DA-2CB1112F44C2}">
      <dgm:prSet/>
      <dgm:spPr/>
      <dgm:t>
        <a:bodyPr/>
        <a:lstStyle/>
        <a:p>
          <a:endParaRPr lang="fr-FR" sz="1100">
            <a:latin typeface="Barlow Condensed" panose="00000506000000000000" pitchFamily="2" charset="0"/>
          </a:endParaRPr>
        </a:p>
      </dgm:t>
    </dgm:pt>
    <dgm:pt modelId="{EE1C019C-E747-48F4-9171-9D2ED6C6F982}">
      <dgm:prSet phldrT="[Texte]" custT="1"/>
      <dgm:spPr/>
      <dgm:t>
        <a:bodyPr/>
        <a:lstStyle/>
        <a:p>
          <a:r>
            <a:rPr lang="fr-FR" sz="1100" b="1" dirty="0">
              <a:solidFill>
                <a:srgbClr val="002A3A"/>
              </a:solidFill>
              <a:latin typeface="Barlow Condensed" panose="00000506000000000000" pitchFamily="2" charset="0"/>
            </a:rPr>
            <a:t>Besoin</a:t>
          </a:r>
          <a:r>
            <a:rPr lang="fr-FR" sz="1100" b="1" baseline="0" dirty="0">
              <a:solidFill>
                <a:srgbClr val="002A3A"/>
              </a:solidFill>
              <a:latin typeface="Barlow Condensed" panose="00000506000000000000" pitchFamily="2" charset="0"/>
            </a:rPr>
            <a:t> de capital</a:t>
          </a:r>
          <a:endParaRPr lang="fr-FR" sz="1100" b="1" dirty="0">
            <a:solidFill>
              <a:srgbClr val="002A3A"/>
            </a:solidFill>
            <a:latin typeface="Barlow Condensed" panose="00000506000000000000" pitchFamily="2" charset="0"/>
          </a:endParaRPr>
        </a:p>
      </dgm:t>
    </dgm:pt>
    <dgm:pt modelId="{85086259-AD31-4E8B-8C4D-0FEB91CE5D10}" type="parTrans" cxnId="{13178F7F-67AB-483E-8654-9FD51B7A9323}">
      <dgm:prSet/>
      <dgm:spPr/>
      <dgm:t>
        <a:bodyPr/>
        <a:lstStyle/>
        <a:p>
          <a:endParaRPr lang="fr-FR" sz="1100">
            <a:latin typeface="Barlow Condensed" panose="00000506000000000000" pitchFamily="2" charset="0"/>
          </a:endParaRPr>
        </a:p>
      </dgm:t>
    </dgm:pt>
    <dgm:pt modelId="{02B9600B-1478-49CC-84C8-CA745C12508F}" type="sibTrans" cxnId="{13178F7F-67AB-483E-8654-9FD51B7A9323}">
      <dgm:prSet/>
      <dgm:spPr/>
      <dgm:t>
        <a:bodyPr/>
        <a:lstStyle/>
        <a:p>
          <a:endParaRPr lang="fr-FR" sz="1100">
            <a:latin typeface="Barlow Condensed" panose="00000506000000000000" pitchFamily="2" charset="0"/>
          </a:endParaRPr>
        </a:p>
      </dgm:t>
    </dgm:pt>
    <dgm:pt modelId="{045F3198-1585-4FB9-ACA3-95F1C9788693}" type="pres">
      <dgm:prSet presAssocID="{38DEB280-5B9E-46FB-8AF2-BC32BF9B71AA}" presName="Name0" presStyleCnt="0">
        <dgm:presLayoutVars>
          <dgm:dir/>
          <dgm:resizeHandles val="exact"/>
        </dgm:presLayoutVars>
      </dgm:prSet>
      <dgm:spPr/>
    </dgm:pt>
    <dgm:pt modelId="{651AA783-B01B-4FA5-BD87-8BD99FFE8149}" type="pres">
      <dgm:prSet presAssocID="{38DEB280-5B9E-46FB-8AF2-BC32BF9B71AA}" presName="arrow" presStyleLbl="bgShp" presStyleIdx="0" presStyleCnt="1" custLinFactNeighborY="-573"/>
      <dgm:spPr>
        <a:solidFill>
          <a:srgbClr val="2181CB"/>
        </a:solidFill>
      </dgm:spPr>
    </dgm:pt>
    <dgm:pt modelId="{F8362BE1-CCF8-4E17-870F-750DE213EF24}" type="pres">
      <dgm:prSet presAssocID="{38DEB280-5B9E-46FB-8AF2-BC32BF9B71AA}" presName="points" presStyleCnt="0"/>
      <dgm:spPr/>
    </dgm:pt>
    <dgm:pt modelId="{F947D7FB-2035-479A-9699-6BDFF2DCD72B}" type="pres">
      <dgm:prSet presAssocID="{B56BE9EA-5001-4C18-B2B9-D91921878337}" presName="compositeA" presStyleCnt="0"/>
      <dgm:spPr/>
    </dgm:pt>
    <dgm:pt modelId="{AD928462-08BB-4CFA-B92C-B97336E384DA}" type="pres">
      <dgm:prSet presAssocID="{B56BE9EA-5001-4C18-B2B9-D91921878337}" presName="textA" presStyleLbl="revTx" presStyleIdx="0" presStyleCnt="6">
        <dgm:presLayoutVars>
          <dgm:bulletEnabled val="1"/>
        </dgm:presLayoutVars>
      </dgm:prSet>
      <dgm:spPr/>
    </dgm:pt>
    <dgm:pt modelId="{3C273C85-61A2-422F-BCD9-7606ADB297EB}" type="pres">
      <dgm:prSet presAssocID="{B56BE9EA-5001-4C18-B2B9-D91921878337}" presName="circleA" presStyleLbl="node1" presStyleIdx="0" presStyleCnt="6" custLinFactNeighborX="17022" custLinFactNeighborY="-4123"/>
      <dgm:spPr>
        <a:solidFill>
          <a:srgbClr val="2181CB"/>
        </a:solidFill>
        <a:ln>
          <a:solidFill>
            <a:srgbClr val="2181CB"/>
          </a:solidFill>
        </a:ln>
      </dgm:spPr>
    </dgm:pt>
    <dgm:pt modelId="{4676F549-F1B9-4CF0-AB38-28BE55B6E4CB}" type="pres">
      <dgm:prSet presAssocID="{B56BE9EA-5001-4C18-B2B9-D91921878337}" presName="spaceA" presStyleCnt="0"/>
      <dgm:spPr/>
    </dgm:pt>
    <dgm:pt modelId="{8D4FF08E-18B3-449C-9518-250C501A265E}" type="pres">
      <dgm:prSet presAssocID="{449D0622-A199-4D77-B2B6-2767E680EFED}" presName="space" presStyleCnt="0"/>
      <dgm:spPr/>
    </dgm:pt>
    <dgm:pt modelId="{C14C3A44-DFE7-46AC-9FA1-3761331A3996}" type="pres">
      <dgm:prSet presAssocID="{51472879-EEDD-4B92-AFBD-55C0F726B34B}" presName="compositeB" presStyleCnt="0"/>
      <dgm:spPr/>
    </dgm:pt>
    <dgm:pt modelId="{5D9CD955-F781-48AA-A445-06D815F27019}" type="pres">
      <dgm:prSet presAssocID="{51472879-EEDD-4B92-AFBD-55C0F726B34B}" presName="textB" presStyleLbl="revTx" presStyleIdx="1" presStyleCnt="6" custScaleX="134314" custLinFactNeighborX="-1269" custLinFactNeighborY="3927">
        <dgm:presLayoutVars>
          <dgm:bulletEnabled val="1"/>
        </dgm:presLayoutVars>
      </dgm:prSet>
      <dgm:spPr/>
    </dgm:pt>
    <dgm:pt modelId="{DE40CE8D-DB91-48D7-9FC8-26C6C9092141}" type="pres">
      <dgm:prSet presAssocID="{51472879-EEDD-4B92-AFBD-55C0F726B34B}" presName="circleB" presStyleLbl="node1" presStyleIdx="1" presStyleCnt="6" custLinFactNeighborX="-15881" custLinFactNeighborY="5778"/>
      <dgm:spPr>
        <a:solidFill>
          <a:srgbClr val="2181CB"/>
        </a:solidFill>
        <a:ln>
          <a:solidFill>
            <a:srgbClr val="2181CB"/>
          </a:solidFill>
        </a:ln>
      </dgm:spPr>
    </dgm:pt>
    <dgm:pt modelId="{95E640EC-2EEE-48C0-ADCC-586669AC1AA9}" type="pres">
      <dgm:prSet presAssocID="{51472879-EEDD-4B92-AFBD-55C0F726B34B}" presName="spaceB" presStyleCnt="0"/>
      <dgm:spPr/>
    </dgm:pt>
    <dgm:pt modelId="{61CBDBD2-6E96-4A60-A6FE-9C31CF455CDA}" type="pres">
      <dgm:prSet presAssocID="{A5A0BA6D-C854-495E-9F8E-502D1BCF3C02}" presName="space" presStyleCnt="0"/>
      <dgm:spPr/>
    </dgm:pt>
    <dgm:pt modelId="{DD7EBE78-6704-4503-AD2F-BE44510933F1}" type="pres">
      <dgm:prSet presAssocID="{E28D8A26-E1A9-49F0-AA8D-ACEB118D30C1}" presName="compositeA" presStyleCnt="0"/>
      <dgm:spPr/>
    </dgm:pt>
    <dgm:pt modelId="{F8944F41-B060-4749-AAB6-01450C4A6C64}" type="pres">
      <dgm:prSet presAssocID="{E28D8A26-E1A9-49F0-AA8D-ACEB118D30C1}" presName="textA" presStyleLbl="revTx" presStyleIdx="2" presStyleCnt="6" custScaleX="120821">
        <dgm:presLayoutVars>
          <dgm:bulletEnabled val="1"/>
        </dgm:presLayoutVars>
      </dgm:prSet>
      <dgm:spPr/>
    </dgm:pt>
    <dgm:pt modelId="{3FD2E517-9AFD-4946-9E24-545EBD911BAB}" type="pres">
      <dgm:prSet presAssocID="{E28D8A26-E1A9-49F0-AA8D-ACEB118D30C1}" presName="circleA" presStyleLbl="node1" presStyleIdx="2" presStyleCnt="6" custLinFactNeighborX="32381" custLinFactNeighborY="3484"/>
      <dgm:spPr>
        <a:solidFill>
          <a:srgbClr val="2181CB"/>
        </a:solidFill>
        <a:ln>
          <a:solidFill>
            <a:srgbClr val="2181CB"/>
          </a:solidFill>
        </a:ln>
      </dgm:spPr>
    </dgm:pt>
    <dgm:pt modelId="{786780BD-CDA9-4688-BA56-AB390E0D969C}" type="pres">
      <dgm:prSet presAssocID="{E28D8A26-E1A9-49F0-AA8D-ACEB118D30C1}" presName="spaceA" presStyleCnt="0"/>
      <dgm:spPr/>
    </dgm:pt>
    <dgm:pt modelId="{37827466-6D08-4FF4-ABA2-8B425965919A}" type="pres">
      <dgm:prSet presAssocID="{F702D87A-3A5D-4B26-8881-E4400B7E1250}" presName="space" presStyleCnt="0"/>
      <dgm:spPr/>
    </dgm:pt>
    <dgm:pt modelId="{497EB896-5225-4C04-9193-D5EA979A02FC}" type="pres">
      <dgm:prSet presAssocID="{7D0B74BE-6C11-460B-8938-1E8E217254ED}" presName="compositeB" presStyleCnt="0"/>
      <dgm:spPr/>
    </dgm:pt>
    <dgm:pt modelId="{E2098D33-93BF-45A6-8441-E33C6195995A}" type="pres">
      <dgm:prSet presAssocID="{7D0B74BE-6C11-460B-8938-1E8E217254ED}" presName="textB" presStyleLbl="revTx" presStyleIdx="3" presStyleCnt="6" custScaleX="92509">
        <dgm:presLayoutVars>
          <dgm:bulletEnabled val="1"/>
        </dgm:presLayoutVars>
      </dgm:prSet>
      <dgm:spPr/>
    </dgm:pt>
    <dgm:pt modelId="{AED81C5A-6476-4CD9-8C8B-A15A088EE3D0}" type="pres">
      <dgm:prSet presAssocID="{7D0B74BE-6C11-460B-8938-1E8E217254ED}" presName="circleB" presStyleLbl="node1" presStyleIdx="3" presStyleCnt="6" custLinFactNeighborX="15926" custLinFactNeighborY="6260"/>
      <dgm:spPr>
        <a:solidFill>
          <a:srgbClr val="2181CB"/>
        </a:solidFill>
        <a:ln>
          <a:solidFill>
            <a:srgbClr val="2181CB"/>
          </a:solidFill>
        </a:ln>
      </dgm:spPr>
    </dgm:pt>
    <dgm:pt modelId="{B2746FC6-96E7-4EA6-9B58-92336A21F277}" type="pres">
      <dgm:prSet presAssocID="{7D0B74BE-6C11-460B-8938-1E8E217254ED}" presName="spaceB" presStyleCnt="0"/>
      <dgm:spPr/>
    </dgm:pt>
    <dgm:pt modelId="{E2C6E3B4-F5E9-4277-BD39-827D88AB6E90}" type="pres">
      <dgm:prSet presAssocID="{3E65D9D2-FE5C-4E31-8E82-4A660D0BF71D}" presName="space" presStyleCnt="0"/>
      <dgm:spPr/>
    </dgm:pt>
    <dgm:pt modelId="{5C27693D-56CE-4CD3-813B-EDE97319028F}" type="pres">
      <dgm:prSet presAssocID="{078F6047-4A07-4639-A43E-68E585509903}" presName="compositeA" presStyleCnt="0"/>
      <dgm:spPr/>
    </dgm:pt>
    <dgm:pt modelId="{9419EA80-3D18-42B6-81C7-C7CAD8CFBF7C}" type="pres">
      <dgm:prSet presAssocID="{078F6047-4A07-4639-A43E-68E585509903}" presName="textA" presStyleLbl="revTx" presStyleIdx="4" presStyleCnt="6">
        <dgm:presLayoutVars>
          <dgm:bulletEnabled val="1"/>
        </dgm:presLayoutVars>
      </dgm:prSet>
      <dgm:spPr/>
    </dgm:pt>
    <dgm:pt modelId="{626CD38E-2103-4098-BBEA-36E7E9A572E2}" type="pres">
      <dgm:prSet presAssocID="{078F6047-4A07-4639-A43E-68E585509903}" presName="circleA" presStyleLbl="node1" presStyleIdx="4" presStyleCnt="6" custLinFactNeighborX="17514" custLinFactNeighborY="1540"/>
      <dgm:spPr>
        <a:solidFill>
          <a:srgbClr val="2181CB"/>
        </a:solidFill>
        <a:ln>
          <a:solidFill>
            <a:srgbClr val="2181CB"/>
          </a:solidFill>
        </a:ln>
      </dgm:spPr>
    </dgm:pt>
    <dgm:pt modelId="{219CFFC7-E254-44ED-9ABC-03228B8B4F0C}" type="pres">
      <dgm:prSet presAssocID="{078F6047-4A07-4639-A43E-68E585509903}" presName="spaceA" presStyleCnt="0"/>
      <dgm:spPr/>
    </dgm:pt>
    <dgm:pt modelId="{67507197-9B99-480E-8456-EE6721C0DA68}" type="pres">
      <dgm:prSet presAssocID="{29799372-C2C7-4070-B694-0FD08626FD35}" presName="space" presStyleCnt="0"/>
      <dgm:spPr/>
    </dgm:pt>
    <dgm:pt modelId="{1980A6FE-AC59-4A5E-A1C8-D88F769FCDB6}" type="pres">
      <dgm:prSet presAssocID="{EE1C019C-E747-48F4-9171-9D2ED6C6F982}" presName="compositeB" presStyleCnt="0"/>
      <dgm:spPr/>
    </dgm:pt>
    <dgm:pt modelId="{794CE1C2-819D-4633-96A0-C3170A0F0E29}" type="pres">
      <dgm:prSet presAssocID="{EE1C019C-E747-48F4-9171-9D2ED6C6F982}" presName="textB" presStyleLbl="revTx" presStyleIdx="5" presStyleCnt="6">
        <dgm:presLayoutVars>
          <dgm:bulletEnabled val="1"/>
        </dgm:presLayoutVars>
      </dgm:prSet>
      <dgm:spPr/>
    </dgm:pt>
    <dgm:pt modelId="{9EFD1964-521A-4480-BC05-6EEF7BDF0591}" type="pres">
      <dgm:prSet presAssocID="{EE1C019C-E747-48F4-9171-9D2ED6C6F982}" presName="circleB" presStyleLbl="node1" presStyleIdx="5" presStyleCnt="6" custLinFactNeighborX="27886" custLinFactNeighborY="7444"/>
      <dgm:spPr>
        <a:solidFill>
          <a:srgbClr val="2181CB"/>
        </a:solidFill>
        <a:ln>
          <a:solidFill>
            <a:srgbClr val="2181CB"/>
          </a:solidFill>
        </a:ln>
      </dgm:spPr>
    </dgm:pt>
    <dgm:pt modelId="{54FFA266-789F-430B-94BA-E4A205CBD766}" type="pres">
      <dgm:prSet presAssocID="{EE1C019C-E747-48F4-9171-9D2ED6C6F982}" presName="spaceB" presStyleCnt="0"/>
      <dgm:spPr/>
    </dgm:pt>
  </dgm:ptLst>
  <dgm:cxnLst>
    <dgm:cxn modelId="{F60E3014-E0FF-43F0-BB54-D8B0B4E1C159}" type="presOf" srcId="{7D0B74BE-6C11-460B-8938-1E8E217254ED}" destId="{E2098D33-93BF-45A6-8441-E33C6195995A}" srcOrd="0" destOrd="0" presId="urn:microsoft.com/office/officeart/2005/8/layout/hProcess11"/>
    <dgm:cxn modelId="{298ACC1F-3DE3-462B-9927-4487518EFED7}" srcId="{38DEB280-5B9E-46FB-8AF2-BC32BF9B71AA}" destId="{B56BE9EA-5001-4C18-B2B9-D91921878337}" srcOrd="0" destOrd="0" parTransId="{10D5D6FA-1631-4EE1-979C-00FA17D39BAD}" sibTransId="{449D0622-A199-4D77-B2B6-2767E680EFED}"/>
    <dgm:cxn modelId="{21E40631-46C9-4CBF-9CE3-4D051D6A7692}" srcId="{38DEB280-5B9E-46FB-8AF2-BC32BF9B71AA}" destId="{51472879-EEDD-4B92-AFBD-55C0F726B34B}" srcOrd="1" destOrd="0" parTransId="{93C78B9C-D77C-4D91-85B2-3E4D7C651EE0}" sibTransId="{A5A0BA6D-C854-495E-9F8E-502D1BCF3C02}"/>
    <dgm:cxn modelId="{A9741535-57D4-4E39-8F31-FCCDDD8B1DA6}" type="presOf" srcId="{51472879-EEDD-4B92-AFBD-55C0F726B34B}" destId="{5D9CD955-F781-48AA-A445-06D815F27019}" srcOrd="0" destOrd="0" presId="urn:microsoft.com/office/officeart/2005/8/layout/hProcess11"/>
    <dgm:cxn modelId="{8703405B-974F-426A-A525-60E41D194481}" type="presOf" srcId="{B56BE9EA-5001-4C18-B2B9-D91921878337}" destId="{AD928462-08BB-4CFA-B92C-B97336E384DA}" srcOrd="0" destOrd="0" presId="urn:microsoft.com/office/officeart/2005/8/layout/hProcess11"/>
    <dgm:cxn modelId="{6B019069-8779-4E18-9743-754D5CE30D6C}" srcId="{38DEB280-5B9E-46FB-8AF2-BC32BF9B71AA}" destId="{7D0B74BE-6C11-460B-8938-1E8E217254ED}" srcOrd="3" destOrd="0" parTransId="{9746E5A2-8614-45FC-9671-22975AEDAEEC}" sibTransId="{3E65D9D2-FE5C-4E31-8E82-4A660D0BF71D}"/>
    <dgm:cxn modelId="{914DE675-F163-4DEF-B4DA-2CB1112F44C2}" srcId="{38DEB280-5B9E-46FB-8AF2-BC32BF9B71AA}" destId="{078F6047-4A07-4639-A43E-68E585509903}" srcOrd="4" destOrd="0" parTransId="{97F91088-9BE0-49C1-989B-C451E0B84E38}" sibTransId="{29799372-C2C7-4070-B694-0FD08626FD35}"/>
    <dgm:cxn modelId="{13178F7F-67AB-483E-8654-9FD51B7A9323}" srcId="{38DEB280-5B9E-46FB-8AF2-BC32BF9B71AA}" destId="{EE1C019C-E747-48F4-9171-9D2ED6C6F982}" srcOrd="5" destOrd="0" parTransId="{85086259-AD31-4E8B-8C4D-0FEB91CE5D10}" sibTransId="{02B9600B-1478-49CC-84C8-CA745C12508F}"/>
    <dgm:cxn modelId="{075B1E90-84CD-4769-8B56-1F57B5E41299}" type="presOf" srcId="{EE1C019C-E747-48F4-9171-9D2ED6C6F982}" destId="{794CE1C2-819D-4633-96A0-C3170A0F0E29}" srcOrd="0" destOrd="0" presId="urn:microsoft.com/office/officeart/2005/8/layout/hProcess11"/>
    <dgm:cxn modelId="{0FE74D91-EABE-4D52-8BB5-9A5F49DDC72E}" type="presOf" srcId="{38DEB280-5B9E-46FB-8AF2-BC32BF9B71AA}" destId="{045F3198-1585-4FB9-ACA3-95F1C9788693}" srcOrd="0" destOrd="0" presId="urn:microsoft.com/office/officeart/2005/8/layout/hProcess11"/>
    <dgm:cxn modelId="{C47591AE-89FF-4FAD-B48D-D9C042DED8E6}" type="presOf" srcId="{E28D8A26-E1A9-49F0-AA8D-ACEB118D30C1}" destId="{F8944F41-B060-4749-AAB6-01450C4A6C64}" srcOrd="0" destOrd="0" presId="urn:microsoft.com/office/officeart/2005/8/layout/hProcess11"/>
    <dgm:cxn modelId="{2120F2E0-D1BC-40EF-89C8-0627656BAAA8}" srcId="{38DEB280-5B9E-46FB-8AF2-BC32BF9B71AA}" destId="{E28D8A26-E1A9-49F0-AA8D-ACEB118D30C1}" srcOrd="2" destOrd="0" parTransId="{177AAC5A-BB99-4464-82D1-8A7BEEE2BDA2}" sibTransId="{F702D87A-3A5D-4B26-8881-E4400B7E1250}"/>
    <dgm:cxn modelId="{C75A9EF8-85C6-4C77-A56B-C31C75874EF2}" type="presOf" srcId="{078F6047-4A07-4639-A43E-68E585509903}" destId="{9419EA80-3D18-42B6-81C7-C7CAD8CFBF7C}" srcOrd="0" destOrd="0" presId="urn:microsoft.com/office/officeart/2005/8/layout/hProcess11"/>
    <dgm:cxn modelId="{17D551C5-B7C0-42CD-8ACD-4E11A1F1F1CE}" type="presParOf" srcId="{045F3198-1585-4FB9-ACA3-95F1C9788693}" destId="{651AA783-B01B-4FA5-BD87-8BD99FFE8149}" srcOrd="0" destOrd="0" presId="urn:microsoft.com/office/officeart/2005/8/layout/hProcess11"/>
    <dgm:cxn modelId="{2237542E-FC35-48F5-AE1E-517112482A2B}" type="presParOf" srcId="{045F3198-1585-4FB9-ACA3-95F1C9788693}" destId="{F8362BE1-CCF8-4E17-870F-750DE213EF24}" srcOrd="1" destOrd="0" presId="urn:microsoft.com/office/officeart/2005/8/layout/hProcess11"/>
    <dgm:cxn modelId="{AA8B4A59-BFBC-47BF-A5E3-8DF86D95D786}" type="presParOf" srcId="{F8362BE1-CCF8-4E17-870F-750DE213EF24}" destId="{F947D7FB-2035-479A-9699-6BDFF2DCD72B}" srcOrd="0" destOrd="0" presId="urn:microsoft.com/office/officeart/2005/8/layout/hProcess11"/>
    <dgm:cxn modelId="{0B7426C6-4DA7-45F9-B872-8B0D882FA896}" type="presParOf" srcId="{F947D7FB-2035-479A-9699-6BDFF2DCD72B}" destId="{AD928462-08BB-4CFA-B92C-B97336E384DA}" srcOrd="0" destOrd="0" presId="urn:microsoft.com/office/officeart/2005/8/layout/hProcess11"/>
    <dgm:cxn modelId="{C2BBC548-D5C0-4A76-9DBF-F4F50342F3A2}" type="presParOf" srcId="{F947D7FB-2035-479A-9699-6BDFF2DCD72B}" destId="{3C273C85-61A2-422F-BCD9-7606ADB297EB}" srcOrd="1" destOrd="0" presId="urn:microsoft.com/office/officeart/2005/8/layout/hProcess11"/>
    <dgm:cxn modelId="{7CA84E23-CAA0-476E-BAE5-474268D58274}" type="presParOf" srcId="{F947D7FB-2035-479A-9699-6BDFF2DCD72B}" destId="{4676F549-F1B9-4CF0-AB38-28BE55B6E4CB}" srcOrd="2" destOrd="0" presId="urn:microsoft.com/office/officeart/2005/8/layout/hProcess11"/>
    <dgm:cxn modelId="{0FD2C5A6-11A1-4359-BECD-D0C788FB0896}" type="presParOf" srcId="{F8362BE1-CCF8-4E17-870F-750DE213EF24}" destId="{8D4FF08E-18B3-449C-9518-250C501A265E}" srcOrd="1" destOrd="0" presId="urn:microsoft.com/office/officeart/2005/8/layout/hProcess11"/>
    <dgm:cxn modelId="{07557C27-F009-4F62-848A-6772B3556CDF}" type="presParOf" srcId="{F8362BE1-CCF8-4E17-870F-750DE213EF24}" destId="{C14C3A44-DFE7-46AC-9FA1-3761331A3996}" srcOrd="2" destOrd="0" presId="urn:microsoft.com/office/officeart/2005/8/layout/hProcess11"/>
    <dgm:cxn modelId="{6B7EC7B0-EDB8-4F81-AA8C-58F946E5F323}" type="presParOf" srcId="{C14C3A44-DFE7-46AC-9FA1-3761331A3996}" destId="{5D9CD955-F781-48AA-A445-06D815F27019}" srcOrd="0" destOrd="0" presId="urn:microsoft.com/office/officeart/2005/8/layout/hProcess11"/>
    <dgm:cxn modelId="{EC2B09C8-ABD0-4D9E-B8C8-7DF944041DF0}" type="presParOf" srcId="{C14C3A44-DFE7-46AC-9FA1-3761331A3996}" destId="{DE40CE8D-DB91-48D7-9FC8-26C6C9092141}" srcOrd="1" destOrd="0" presId="urn:microsoft.com/office/officeart/2005/8/layout/hProcess11"/>
    <dgm:cxn modelId="{E846E35A-1FEA-4947-BA96-7B2BAF4CA049}" type="presParOf" srcId="{C14C3A44-DFE7-46AC-9FA1-3761331A3996}" destId="{95E640EC-2EEE-48C0-ADCC-586669AC1AA9}" srcOrd="2" destOrd="0" presId="urn:microsoft.com/office/officeart/2005/8/layout/hProcess11"/>
    <dgm:cxn modelId="{CD2D1D24-9913-48EA-ADBE-DEE833A402C4}" type="presParOf" srcId="{F8362BE1-CCF8-4E17-870F-750DE213EF24}" destId="{61CBDBD2-6E96-4A60-A6FE-9C31CF455CDA}" srcOrd="3" destOrd="0" presId="urn:microsoft.com/office/officeart/2005/8/layout/hProcess11"/>
    <dgm:cxn modelId="{CA7E0065-BE31-40DD-9C5F-547F7ECCE20D}" type="presParOf" srcId="{F8362BE1-CCF8-4E17-870F-750DE213EF24}" destId="{DD7EBE78-6704-4503-AD2F-BE44510933F1}" srcOrd="4" destOrd="0" presId="urn:microsoft.com/office/officeart/2005/8/layout/hProcess11"/>
    <dgm:cxn modelId="{5813174D-3723-4C48-96A7-91C08C453C0D}" type="presParOf" srcId="{DD7EBE78-6704-4503-AD2F-BE44510933F1}" destId="{F8944F41-B060-4749-AAB6-01450C4A6C64}" srcOrd="0" destOrd="0" presId="urn:microsoft.com/office/officeart/2005/8/layout/hProcess11"/>
    <dgm:cxn modelId="{D7E640DD-29DA-4882-BB99-F5817DC44402}" type="presParOf" srcId="{DD7EBE78-6704-4503-AD2F-BE44510933F1}" destId="{3FD2E517-9AFD-4946-9E24-545EBD911BAB}" srcOrd="1" destOrd="0" presId="urn:microsoft.com/office/officeart/2005/8/layout/hProcess11"/>
    <dgm:cxn modelId="{5241EB7C-E381-44DF-8959-B9345AA2AF3E}" type="presParOf" srcId="{DD7EBE78-6704-4503-AD2F-BE44510933F1}" destId="{786780BD-CDA9-4688-BA56-AB390E0D969C}" srcOrd="2" destOrd="0" presId="urn:microsoft.com/office/officeart/2005/8/layout/hProcess11"/>
    <dgm:cxn modelId="{A5D908EF-9037-4DBA-9D09-1964DAB380D8}" type="presParOf" srcId="{F8362BE1-CCF8-4E17-870F-750DE213EF24}" destId="{37827466-6D08-4FF4-ABA2-8B425965919A}" srcOrd="5" destOrd="0" presId="urn:microsoft.com/office/officeart/2005/8/layout/hProcess11"/>
    <dgm:cxn modelId="{1900FE62-1E18-480A-B515-A735C67E68BE}" type="presParOf" srcId="{F8362BE1-CCF8-4E17-870F-750DE213EF24}" destId="{497EB896-5225-4C04-9193-D5EA979A02FC}" srcOrd="6" destOrd="0" presId="urn:microsoft.com/office/officeart/2005/8/layout/hProcess11"/>
    <dgm:cxn modelId="{DB9FD2B5-C156-4F3B-BF6B-37CE3CC20395}" type="presParOf" srcId="{497EB896-5225-4C04-9193-D5EA979A02FC}" destId="{E2098D33-93BF-45A6-8441-E33C6195995A}" srcOrd="0" destOrd="0" presId="urn:microsoft.com/office/officeart/2005/8/layout/hProcess11"/>
    <dgm:cxn modelId="{5BB23916-3787-435A-BD24-AB6028105BDB}" type="presParOf" srcId="{497EB896-5225-4C04-9193-D5EA979A02FC}" destId="{AED81C5A-6476-4CD9-8C8B-A15A088EE3D0}" srcOrd="1" destOrd="0" presId="urn:microsoft.com/office/officeart/2005/8/layout/hProcess11"/>
    <dgm:cxn modelId="{8D1BE29D-7954-4C5E-AD60-43785F630DED}" type="presParOf" srcId="{497EB896-5225-4C04-9193-D5EA979A02FC}" destId="{B2746FC6-96E7-4EA6-9B58-92336A21F277}" srcOrd="2" destOrd="0" presId="urn:microsoft.com/office/officeart/2005/8/layout/hProcess11"/>
    <dgm:cxn modelId="{680F0BCB-2332-4B29-BAB3-F9AB6B09DE67}" type="presParOf" srcId="{F8362BE1-CCF8-4E17-870F-750DE213EF24}" destId="{E2C6E3B4-F5E9-4277-BD39-827D88AB6E90}" srcOrd="7" destOrd="0" presId="urn:microsoft.com/office/officeart/2005/8/layout/hProcess11"/>
    <dgm:cxn modelId="{5A1A91FF-887F-4134-B897-B64E2E9DA9A1}" type="presParOf" srcId="{F8362BE1-CCF8-4E17-870F-750DE213EF24}" destId="{5C27693D-56CE-4CD3-813B-EDE97319028F}" srcOrd="8" destOrd="0" presId="urn:microsoft.com/office/officeart/2005/8/layout/hProcess11"/>
    <dgm:cxn modelId="{C01E3078-6297-46E6-AF14-365D9BEB4DA2}" type="presParOf" srcId="{5C27693D-56CE-4CD3-813B-EDE97319028F}" destId="{9419EA80-3D18-42B6-81C7-C7CAD8CFBF7C}" srcOrd="0" destOrd="0" presId="urn:microsoft.com/office/officeart/2005/8/layout/hProcess11"/>
    <dgm:cxn modelId="{7F983417-A1C5-41D6-8846-3799D5B66552}" type="presParOf" srcId="{5C27693D-56CE-4CD3-813B-EDE97319028F}" destId="{626CD38E-2103-4098-BBEA-36E7E9A572E2}" srcOrd="1" destOrd="0" presId="urn:microsoft.com/office/officeart/2005/8/layout/hProcess11"/>
    <dgm:cxn modelId="{4E64E18F-5335-4A91-B510-86E35A33D064}" type="presParOf" srcId="{5C27693D-56CE-4CD3-813B-EDE97319028F}" destId="{219CFFC7-E254-44ED-9ABC-03228B8B4F0C}" srcOrd="2" destOrd="0" presId="urn:microsoft.com/office/officeart/2005/8/layout/hProcess11"/>
    <dgm:cxn modelId="{F071F3FA-02B7-403F-85C0-47611CA7B456}" type="presParOf" srcId="{F8362BE1-CCF8-4E17-870F-750DE213EF24}" destId="{67507197-9B99-480E-8456-EE6721C0DA68}" srcOrd="9" destOrd="0" presId="urn:microsoft.com/office/officeart/2005/8/layout/hProcess11"/>
    <dgm:cxn modelId="{98100876-F023-44C5-A8B6-398761C8B99A}" type="presParOf" srcId="{F8362BE1-CCF8-4E17-870F-750DE213EF24}" destId="{1980A6FE-AC59-4A5E-A1C8-D88F769FCDB6}" srcOrd="10" destOrd="0" presId="urn:microsoft.com/office/officeart/2005/8/layout/hProcess11"/>
    <dgm:cxn modelId="{2291E478-E443-41F9-A2E7-246CBC7CA787}" type="presParOf" srcId="{1980A6FE-AC59-4A5E-A1C8-D88F769FCDB6}" destId="{794CE1C2-819D-4633-96A0-C3170A0F0E29}" srcOrd="0" destOrd="0" presId="urn:microsoft.com/office/officeart/2005/8/layout/hProcess11"/>
    <dgm:cxn modelId="{A6DE491A-B1C6-4989-8F6A-9885BD0911DE}" type="presParOf" srcId="{1980A6FE-AC59-4A5E-A1C8-D88F769FCDB6}" destId="{9EFD1964-521A-4480-BC05-6EEF7BDF0591}" srcOrd="1" destOrd="0" presId="urn:microsoft.com/office/officeart/2005/8/layout/hProcess11"/>
    <dgm:cxn modelId="{DE8A9DE4-709B-4622-8986-9C162C0D1BAF}" type="presParOf" srcId="{1980A6FE-AC59-4A5E-A1C8-D88F769FCDB6}" destId="{54FFA266-789F-430B-94BA-E4A205CBD766}"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C223BD75-1164-43D0-96B4-79E9AE332B14}"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fr-FR"/>
        </a:p>
      </dgm:t>
    </dgm:pt>
    <dgm:pt modelId="{CFD33F48-65F8-43C8-8ADC-5528D1F4E534}">
      <dgm:prSet custT="1"/>
      <dgm:spPr>
        <a:solidFill>
          <a:srgbClr val="2F2483"/>
        </a:solidFill>
      </dgm:spPr>
      <dgm:t>
        <a:bodyPr/>
        <a:lstStyle/>
        <a:p>
          <a:r>
            <a:rPr lang="fr-FR" sz="1800" b="1" dirty="0">
              <a:latin typeface="Calibri "/>
            </a:rPr>
            <a:t>Pour la société acheteuse:</a:t>
          </a:r>
          <a:endParaRPr lang="fr-FR" sz="1800" dirty="0">
            <a:latin typeface="Calibri "/>
          </a:endParaRPr>
        </a:p>
      </dgm:t>
    </dgm:pt>
    <dgm:pt modelId="{8B41906C-F05A-43D5-BFF8-73B483979641}" type="parTrans" cxnId="{06114E9F-CCC7-4034-9ECB-8DD9F790F810}">
      <dgm:prSet/>
      <dgm:spPr/>
      <dgm:t>
        <a:bodyPr/>
        <a:lstStyle/>
        <a:p>
          <a:endParaRPr lang="fr-FR" sz="1400"/>
        </a:p>
      </dgm:t>
    </dgm:pt>
    <dgm:pt modelId="{27EA0A15-4541-45BE-8964-BCEA22123A14}" type="sibTrans" cxnId="{06114E9F-CCC7-4034-9ECB-8DD9F790F810}">
      <dgm:prSet/>
      <dgm:spPr/>
      <dgm:t>
        <a:bodyPr/>
        <a:lstStyle/>
        <a:p>
          <a:endParaRPr lang="fr-FR" sz="1400"/>
        </a:p>
      </dgm:t>
    </dgm:pt>
    <dgm:pt modelId="{B70CE350-33AC-402F-900A-3E5306C40D27}">
      <dgm:prSet custT="1"/>
      <dgm:spPr>
        <a:solidFill>
          <a:srgbClr val="2F2483">
            <a:alpha val="50000"/>
          </a:srgbClr>
        </a:solidFill>
      </dgm:spPr>
      <dgm:t>
        <a:bodyPr/>
        <a:lstStyle/>
        <a:p>
          <a:r>
            <a:rPr lang="fr-FR" sz="1400" b="1" dirty="0">
              <a:solidFill>
                <a:srgbClr val="002A3A"/>
              </a:solidFill>
              <a:latin typeface="Calibri "/>
            </a:rPr>
            <a:t>Droits d’enregistrement : 0,1 % en cas d’actions et 3% pour les parts sociales (hors société immobilière)</a:t>
          </a:r>
          <a:endParaRPr lang="fr-FR" sz="1400" dirty="0">
            <a:solidFill>
              <a:srgbClr val="002A3A"/>
            </a:solidFill>
            <a:latin typeface="Calibri "/>
          </a:endParaRPr>
        </a:p>
      </dgm:t>
    </dgm:pt>
    <dgm:pt modelId="{E86EAFB6-AACA-42EC-A250-13D4E9B7A607}" type="parTrans" cxnId="{DDC4401B-1AF4-4EDD-938C-BD24A9947880}">
      <dgm:prSet/>
      <dgm:spPr/>
      <dgm:t>
        <a:bodyPr/>
        <a:lstStyle/>
        <a:p>
          <a:endParaRPr lang="fr-FR" sz="1400"/>
        </a:p>
      </dgm:t>
    </dgm:pt>
    <dgm:pt modelId="{1ABB4AC0-527F-403C-AA33-69615B38E641}" type="sibTrans" cxnId="{DDC4401B-1AF4-4EDD-938C-BD24A9947880}">
      <dgm:prSet/>
      <dgm:spPr/>
      <dgm:t>
        <a:bodyPr/>
        <a:lstStyle/>
        <a:p>
          <a:endParaRPr lang="fr-FR" sz="1400"/>
        </a:p>
      </dgm:t>
    </dgm:pt>
    <dgm:pt modelId="{6E5FF55C-A291-4709-B71B-CEF015F238C1}">
      <dgm:prSet custT="1"/>
      <dgm:spPr>
        <a:solidFill>
          <a:srgbClr val="2181CB"/>
        </a:solidFill>
      </dgm:spPr>
      <dgm:t>
        <a:bodyPr/>
        <a:lstStyle/>
        <a:p>
          <a:r>
            <a:rPr lang="fr-FR" sz="1800" b="1" dirty="0">
              <a:latin typeface="Calibri "/>
            </a:rPr>
            <a:t>Pour l’associé </a:t>
          </a:r>
          <a:r>
            <a:rPr lang="fr-FR" sz="1800" b="1" dirty="0"/>
            <a:t>:</a:t>
          </a:r>
          <a:endParaRPr lang="fr-FR" sz="1800" dirty="0"/>
        </a:p>
      </dgm:t>
    </dgm:pt>
    <dgm:pt modelId="{681845B9-C26D-4979-8F05-59A9F6FCA843}" type="parTrans" cxnId="{4F7232E5-08C5-4F1C-8711-9D4DB535F2B8}">
      <dgm:prSet/>
      <dgm:spPr/>
      <dgm:t>
        <a:bodyPr/>
        <a:lstStyle/>
        <a:p>
          <a:endParaRPr lang="fr-FR" sz="1400"/>
        </a:p>
      </dgm:t>
    </dgm:pt>
    <dgm:pt modelId="{727A352A-D597-457F-871F-56CD987CE15F}" type="sibTrans" cxnId="{4F7232E5-08C5-4F1C-8711-9D4DB535F2B8}">
      <dgm:prSet/>
      <dgm:spPr/>
      <dgm:t>
        <a:bodyPr/>
        <a:lstStyle/>
        <a:p>
          <a:endParaRPr lang="fr-FR" sz="1400"/>
        </a:p>
      </dgm:t>
    </dgm:pt>
    <dgm:pt modelId="{506267B4-EB9E-499B-859E-4233A168E23F}">
      <dgm:prSet custT="1"/>
      <dgm:spPr>
        <a:solidFill>
          <a:srgbClr val="2181CB">
            <a:alpha val="50000"/>
          </a:srgbClr>
        </a:solidFill>
      </dgm:spPr>
      <dgm:t>
        <a:bodyPr/>
        <a:lstStyle/>
        <a:p>
          <a:pPr algn="l"/>
          <a:r>
            <a:rPr lang="fr-FR" sz="1400" b="1" dirty="0">
              <a:solidFill>
                <a:srgbClr val="002A3A"/>
              </a:solidFill>
              <a:latin typeface="Calibri "/>
            </a:rPr>
            <a:t>Imposition </a:t>
          </a:r>
          <a:r>
            <a:rPr lang="fr-FR" sz="1400" dirty="0">
              <a:solidFill>
                <a:srgbClr val="002A3A"/>
              </a:solidFill>
              <a:latin typeface="Calibri "/>
            </a:rPr>
            <a:t>: sur la plus-value mobilière :</a:t>
          </a:r>
        </a:p>
      </dgm:t>
    </dgm:pt>
    <dgm:pt modelId="{211EF580-412C-4CD8-910F-A15692AAD89A}" type="parTrans" cxnId="{176F899A-C208-4FF1-8587-343FDBAD5FEF}">
      <dgm:prSet/>
      <dgm:spPr/>
      <dgm:t>
        <a:bodyPr/>
        <a:lstStyle/>
        <a:p>
          <a:endParaRPr lang="fr-FR" sz="1400"/>
        </a:p>
      </dgm:t>
    </dgm:pt>
    <dgm:pt modelId="{99AB6CDE-27D0-40F8-B1B8-6578979D9160}" type="sibTrans" cxnId="{176F899A-C208-4FF1-8587-343FDBAD5FEF}">
      <dgm:prSet/>
      <dgm:spPr/>
      <dgm:t>
        <a:bodyPr/>
        <a:lstStyle/>
        <a:p>
          <a:endParaRPr lang="fr-FR" sz="1400"/>
        </a:p>
      </dgm:t>
    </dgm:pt>
    <dgm:pt modelId="{9F849A1C-87FF-460D-8EE8-7A3BB204FD1F}">
      <dgm:prSet custT="1"/>
      <dgm:spPr>
        <a:solidFill>
          <a:srgbClr val="2181CB">
            <a:alpha val="50000"/>
          </a:srgbClr>
        </a:solidFill>
      </dgm:spPr>
      <dgm:t>
        <a:bodyPr/>
        <a:lstStyle/>
        <a:p>
          <a:pPr algn="l"/>
          <a:r>
            <a:rPr lang="fr-FR" sz="1400" b="1" dirty="0">
              <a:solidFill>
                <a:srgbClr val="002A3A"/>
              </a:solidFill>
              <a:latin typeface="Calibri "/>
            </a:rPr>
            <a:t>Option Barème IR :</a:t>
          </a:r>
          <a:endParaRPr lang="fr-FR" sz="1400" b="0" dirty="0">
            <a:solidFill>
              <a:srgbClr val="002A3A"/>
            </a:solidFill>
            <a:latin typeface="Calibri "/>
          </a:endParaRPr>
        </a:p>
      </dgm:t>
    </dgm:pt>
    <dgm:pt modelId="{3FF656AC-C048-42BB-8B45-7ADE8CC2A875}" type="parTrans" cxnId="{E27B3518-B3DC-4763-AA39-317B7473C52E}">
      <dgm:prSet/>
      <dgm:spPr/>
      <dgm:t>
        <a:bodyPr/>
        <a:lstStyle/>
        <a:p>
          <a:endParaRPr lang="fr-FR" sz="1400"/>
        </a:p>
      </dgm:t>
    </dgm:pt>
    <dgm:pt modelId="{0BE09076-C61E-46D2-B8D0-DF1B10B6F737}" type="sibTrans" cxnId="{E27B3518-B3DC-4763-AA39-317B7473C52E}">
      <dgm:prSet/>
      <dgm:spPr/>
      <dgm:t>
        <a:bodyPr/>
        <a:lstStyle/>
        <a:p>
          <a:endParaRPr lang="fr-FR" sz="1400"/>
        </a:p>
      </dgm:t>
    </dgm:pt>
    <dgm:pt modelId="{DF32AC25-CAA5-4C93-AF38-18CAD04B250F}">
      <dgm:prSet custT="1"/>
      <dgm:spPr>
        <a:solidFill>
          <a:srgbClr val="2181CB">
            <a:alpha val="50000"/>
          </a:srgbClr>
        </a:solidFill>
      </dgm:spPr>
      <dgm:t>
        <a:bodyPr/>
        <a:lstStyle/>
        <a:p>
          <a:pPr algn="l"/>
          <a:r>
            <a:rPr lang="fr-FR" sz="1400" b="1" dirty="0">
              <a:solidFill>
                <a:srgbClr val="002A3A"/>
              </a:solidFill>
              <a:latin typeface="Calibri "/>
            </a:rPr>
            <a:t>PS</a:t>
          </a:r>
          <a:r>
            <a:rPr lang="fr-FR" sz="1400" dirty="0">
              <a:solidFill>
                <a:srgbClr val="002A3A"/>
              </a:solidFill>
              <a:latin typeface="Calibri "/>
            </a:rPr>
            <a:t> : 17, 2% (hors abattement</a:t>
          </a:r>
          <a:r>
            <a:rPr lang="fr-FR" sz="1400" dirty="0"/>
            <a:t>) 	</a:t>
          </a:r>
        </a:p>
      </dgm:t>
    </dgm:pt>
    <dgm:pt modelId="{19176B50-C99E-4689-B40D-AE64E62DED0F}" type="parTrans" cxnId="{742F8B43-3BF3-4060-9FCB-4088A4335352}">
      <dgm:prSet/>
      <dgm:spPr/>
      <dgm:t>
        <a:bodyPr/>
        <a:lstStyle/>
        <a:p>
          <a:endParaRPr lang="fr-FR" sz="1400"/>
        </a:p>
      </dgm:t>
    </dgm:pt>
    <dgm:pt modelId="{644584D1-4F6D-452F-82C7-07A12FDC0612}" type="sibTrans" cxnId="{742F8B43-3BF3-4060-9FCB-4088A4335352}">
      <dgm:prSet/>
      <dgm:spPr/>
      <dgm:t>
        <a:bodyPr/>
        <a:lstStyle/>
        <a:p>
          <a:endParaRPr lang="fr-FR" sz="1400"/>
        </a:p>
      </dgm:t>
    </dgm:pt>
    <dgm:pt modelId="{89DDA7ED-4FF5-4098-A86B-DA95FBFC883E}">
      <dgm:prSet custT="1"/>
      <dgm:spPr>
        <a:solidFill>
          <a:srgbClr val="2181CB">
            <a:alpha val="50000"/>
          </a:srgbClr>
        </a:solidFill>
      </dgm:spPr>
      <dgm:t>
        <a:bodyPr/>
        <a:lstStyle/>
        <a:p>
          <a:pPr algn="l"/>
          <a:r>
            <a:rPr lang="fr-FR" sz="1400" b="1" dirty="0">
              <a:solidFill>
                <a:srgbClr val="002A3A"/>
              </a:solidFill>
              <a:latin typeface="Calibri "/>
            </a:rPr>
            <a:t>OU PFU (par défaut) :</a:t>
          </a:r>
          <a:r>
            <a:rPr lang="fr-FR" sz="1400" b="0" dirty="0">
              <a:solidFill>
                <a:srgbClr val="002A3A"/>
              </a:solidFill>
              <a:latin typeface="Calibri "/>
            </a:rPr>
            <a:t> 12,8 %</a:t>
          </a:r>
        </a:p>
      </dgm:t>
    </dgm:pt>
    <dgm:pt modelId="{A910B56F-EE57-422D-B4D3-BC5C7CC0C9C2}" type="parTrans" cxnId="{CB7C808E-91F0-43C7-BE34-1B6E403E0CA7}">
      <dgm:prSet/>
      <dgm:spPr/>
      <dgm:t>
        <a:bodyPr/>
        <a:lstStyle/>
        <a:p>
          <a:endParaRPr lang="fr-FR"/>
        </a:p>
      </dgm:t>
    </dgm:pt>
    <dgm:pt modelId="{2B377007-6BCC-4BEF-BAE7-ECDAD81C8522}" type="sibTrans" cxnId="{CB7C808E-91F0-43C7-BE34-1B6E403E0CA7}">
      <dgm:prSet/>
      <dgm:spPr/>
      <dgm:t>
        <a:bodyPr/>
        <a:lstStyle/>
        <a:p>
          <a:endParaRPr lang="fr-FR"/>
        </a:p>
      </dgm:t>
    </dgm:pt>
    <dgm:pt modelId="{95C89DAC-CD7C-4E07-9F86-C0A11DE2DEE2}">
      <dgm:prSet custT="1"/>
      <dgm:spPr>
        <a:solidFill>
          <a:srgbClr val="2181CB">
            <a:alpha val="50000"/>
          </a:srgbClr>
        </a:solidFill>
      </dgm:spPr>
      <dgm:t>
        <a:bodyPr/>
        <a:lstStyle/>
        <a:p>
          <a:pPr algn="l"/>
          <a:r>
            <a:rPr lang="fr-FR" sz="1400" b="0" dirty="0">
              <a:solidFill>
                <a:srgbClr val="002A3A"/>
              </a:solidFill>
              <a:latin typeface="Calibri "/>
            </a:rPr>
            <a:t>Pour les titres acquis avant 2018 : avec abattement pour durée de détention pouvant aller de 50% à 85 % selon la durée et l’éligibilité aux abattements renforcés PME nouvelle</a:t>
          </a:r>
        </a:p>
      </dgm:t>
    </dgm:pt>
    <dgm:pt modelId="{08CB6FA1-25E5-4CC8-81D6-1BF80139ECE7}" type="parTrans" cxnId="{BA6BD811-2B2F-4764-AE12-CFCBA12CB7A0}">
      <dgm:prSet/>
      <dgm:spPr/>
      <dgm:t>
        <a:bodyPr/>
        <a:lstStyle/>
        <a:p>
          <a:endParaRPr lang="fr-FR"/>
        </a:p>
      </dgm:t>
    </dgm:pt>
    <dgm:pt modelId="{90C26C27-79C4-4AA3-9884-E8E2DBCDEC23}" type="sibTrans" cxnId="{BA6BD811-2B2F-4764-AE12-CFCBA12CB7A0}">
      <dgm:prSet/>
      <dgm:spPr/>
      <dgm:t>
        <a:bodyPr/>
        <a:lstStyle/>
        <a:p>
          <a:endParaRPr lang="fr-FR"/>
        </a:p>
      </dgm:t>
    </dgm:pt>
    <dgm:pt modelId="{8ED882A8-95FB-417B-92A2-6C4CA07B8853}">
      <dgm:prSet custT="1"/>
      <dgm:spPr>
        <a:solidFill>
          <a:srgbClr val="2181CB">
            <a:alpha val="50000"/>
          </a:srgbClr>
        </a:solidFill>
      </dgm:spPr>
      <dgm:t>
        <a:bodyPr/>
        <a:lstStyle/>
        <a:p>
          <a:pPr algn="l"/>
          <a:r>
            <a:rPr lang="fr-FR" sz="1400" b="1" dirty="0">
              <a:solidFill>
                <a:srgbClr val="002A3A"/>
              </a:solidFill>
              <a:latin typeface="Calibri "/>
            </a:rPr>
            <a:t>CEHR </a:t>
          </a:r>
          <a:r>
            <a:rPr lang="fr-FR" sz="1400" b="0" dirty="0">
              <a:solidFill>
                <a:srgbClr val="002A3A"/>
              </a:solidFill>
              <a:latin typeface="Calibri "/>
            </a:rPr>
            <a:t>: entre 3% et 4 %</a:t>
          </a:r>
        </a:p>
      </dgm:t>
    </dgm:pt>
    <dgm:pt modelId="{DB001FA8-53FA-44AA-9245-85B5C2987259}" type="parTrans" cxnId="{D573D60E-148A-4EBE-8486-DAB203DB97E9}">
      <dgm:prSet/>
      <dgm:spPr/>
      <dgm:t>
        <a:bodyPr/>
        <a:lstStyle/>
        <a:p>
          <a:endParaRPr lang="fr-FR"/>
        </a:p>
      </dgm:t>
    </dgm:pt>
    <dgm:pt modelId="{0F24A50E-DE25-4957-947F-7272EC035436}" type="sibTrans" cxnId="{D573D60E-148A-4EBE-8486-DAB203DB97E9}">
      <dgm:prSet/>
      <dgm:spPr/>
      <dgm:t>
        <a:bodyPr/>
        <a:lstStyle/>
        <a:p>
          <a:endParaRPr lang="fr-FR"/>
        </a:p>
      </dgm:t>
    </dgm:pt>
    <dgm:pt modelId="{CF643FC1-0730-487D-93E9-97A0E6243064}" type="pres">
      <dgm:prSet presAssocID="{C223BD75-1164-43D0-96B4-79E9AE332B14}" presName="Name0" presStyleCnt="0">
        <dgm:presLayoutVars>
          <dgm:dir/>
          <dgm:animLvl val="lvl"/>
          <dgm:resizeHandles val="exact"/>
        </dgm:presLayoutVars>
      </dgm:prSet>
      <dgm:spPr/>
    </dgm:pt>
    <dgm:pt modelId="{BFBCF5C9-B83D-416F-BED5-53E436415231}" type="pres">
      <dgm:prSet presAssocID="{CFD33F48-65F8-43C8-8ADC-5528D1F4E534}" presName="linNode" presStyleCnt="0"/>
      <dgm:spPr/>
    </dgm:pt>
    <dgm:pt modelId="{DE1BBC05-AEC7-44CA-B6BF-BC221045D5D3}" type="pres">
      <dgm:prSet presAssocID="{CFD33F48-65F8-43C8-8ADC-5528D1F4E534}" presName="parentText" presStyleLbl="node1" presStyleIdx="0" presStyleCnt="2" custScaleX="94589" custScaleY="32842" custLinFactNeighborX="-988">
        <dgm:presLayoutVars>
          <dgm:chMax val="1"/>
          <dgm:bulletEnabled val="1"/>
        </dgm:presLayoutVars>
      </dgm:prSet>
      <dgm:spPr/>
    </dgm:pt>
    <dgm:pt modelId="{29764B49-53AE-43E8-BCBD-276F41A83AA9}" type="pres">
      <dgm:prSet presAssocID="{CFD33F48-65F8-43C8-8ADC-5528D1F4E534}" presName="descendantText" presStyleLbl="alignAccFollowNode1" presStyleIdx="0" presStyleCnt="2" custScaleY="41554" custLinFactNeighborX="0">
        <dgm:presLayoutVars>
          <dgm:bulletEnabled val="1"/>
        </dgm:presLayoutVars>
      </dgm:prSet>
      <dgm:spPr/>
    </dgm:pt>
    <dgm:pt modelId="{CC28AD5B-E56F-4DA4-9DA9-0B276F886F7D}" type="pres">
      <dgm:prSet presAssocID="{27EA0A15-4541-45BE-8964-BCEA22123A14}" presName="sp" presStyleCnt="0"/>
      <dgm:spPr/>
    </dgm:pt>
    <dgm:pt modelId="{0A7084B2-247D-4BD2-ABBB-24DCD762A535}" type="pres">
      <dgm:prSet presAssocID="{6E5FF55C-A291-4709-B71B-CEF015F238C1}" presName="linNode" presStyleCnt="0"/>
      <dgm:spPr/>
    </dgm:pt>
    <dgm:pt modelId="{0769A5B0-909C-40FD-857A-4588B5F2EEE7}" type="pres">
      <dgm:prSet presAssocID="{6E5FF55C-A291-4709-B71B-CEF015F238C1}" presName="parentText" presStyleLbl="node1" presStyleIdx="1" presStyleCnt="2" custScaleX="96395" custLinFactNeighborX="-1270" custLinFactNeighborY="15721">
        <dgm:presLayoutVars>
          <dgm:chMax val="1"/>
          <dgm:bulletEnabled val="1"/>
        </dgm:presLayoutVars>
      </dgm:prSet>
      <dgm:spPr/>
    </dgm:pt>
    <dgm:pt modelId="{8BA0522E-67F6-41C3-8C29-B892CF0AB53F}" type="pres">
      <dgm:prSet presAssocID="{6E5FF55C-A291-4709-B71B-CEF015F238C1}" presName="descendantText" presStyleLbl="alignAccFollowNode1" presStyleIdx="1" presStyleCnt="2" custScaleY="115525" custLinFactNeighborY="0">
        <dgm:presLayoutVars>
          <dgm:bulletEnabled val="1"/>
        </dgm:presLayoutVars>
      </dgm:prSet>
      <dgm:spPr/>
    </dgm:pt>
  </dgm:ptLst>
  <dgm:cxnLst>
    <dgm:cxn modelId="{D573D60E-148A-4EBE-8486-DAB203DB97E9}" srcId="{6E5FF55C-A291-4709-B71B-CEF015F238C1}" destId="{8ED882A8-95FB-417B-92A2-6C4CA07B8853}" srcOrd="1" destOrd="0" parTransId="{DB001FA8-53FA-44AA-9245-85B5C2987259}" sibTransId="{0F24A50E-DE25-4957-947F-7272EC035436}"/>
    <dgm:cxn modelId="{BA6BD811-2B2F-4764-AE12-CFCBA12CB7A0}" srcId="{9F849A1C-87FF-460D-8EE8-7A3BB204FD1F}" destId="{95C89DAC-CD7C-4E07-9F86-C0A11DE2DEE2}" srcOrd="0" destOrd="0" parTransId="{08CB6FA1-25E5-4CC8-81D6-1BF80139ECE7}" sibTransId="{90C26C27-79C4-4AA3-9884-E8E2DBCDEC23}"/>
    <dgm:cxn modelId="{E27B3518-B3DC-4763-AA39-317B7473C52E}" srcId="{506267B4-EB9E-499B-859E-4233A168E23F}" destId="{9F849A1C-87FF-460D-8EE8-7A3BB204FD1F}" srcOrd="0" destOrd="0" parTransId="{3FF656AC-C048-42BB-8B45-7ADE8CC2A875}" sibTransId="{0BE09076-C61E-46D2-B8D0-DF1B10B6F737}"/>
    <dgm:cxn modelId="{DDC4401B-1AF4-4EDD-938C-BD24A9947880}" srcId="{CFD33F48-65F8-43C8-8ADC-5528D1F4E534}" destId="{B70CE350-33AC-402F-900A-3E5306C40D27}" srcOrd="0" destOrd="0" parTransId="{E86EAFB6-AACA-42EC-A250-13D4E9B7A607}" sibTransId="{1ABB4AC0-527F-403C-AA33-69615B38E641}"/>
    <dgm:cxn modelId="{0CD80133-DBFF-4CDC-9716-C75790FCD72C}" type="presOf" srcId="{B70CE350-33AC-402F-900A-3E5306C40D27}" destId="{29764B49-53AE-43E8-BCBD-276F41A83AA9}" srcOrd="0" destOrd="0" presId="urn:microsoft.com/office/officeart/2005/8/layout/vList5"/>
    <dgm:cxn modelId="{742F8B43-3BF3-4060-9FCB-4088A4335352}" srcId="{6E5FF55C-A291-4709-B71B-CEF015F238C1}" destId="{DF32AC25-CAA5-4C93-AF38-18CAD04B250F}" srcOrd="2" destOrd="0" parTransId="{19176B50-C99E-4689-B40D-AE64E62DED0F}" sibTransId="{644584D1-4F6D-452F-82C7-07A12FDC0612}"/>
    <dgm:cxn modelId="{A1BC704F-1A7A-4205-89C6-B080A3C5D749}" type="presOf" srcId="{95C89DAC-CD7C-4E07-9F86-C0A11DE2DEE2}" destId="{8BA0522E-67F6-41C3-8C29-B892CF0AB53F}" srcOrd="0" destOrd="2" presId="urn:microsoft.com/office/officeart/2005/8/layout/vList5"/>
    <dgm:cxn modelId="{CB7C808E-91F0-43C7-BE34-1B6E403E0CA7}" srcId="{9F849A1C-87FF-460D-8EE8-7A3BB204FD1F}" destId="{89DDA7ED-4FF5-4098-A86B-DA95FBFC883E}" srcOrd="1" destOrd="0" parTransId="{A910B56F-EE57-422D-B4D3-BC5C7CC0C9C2}" sibTransId="{2B377007-6BCC-4BEF-BAE7-ECDAD81C8522}"/>
    <dgm:cxn modelId="{33703A91-6877-42AA-858B-F4B3BADB4B90}" type="presOf" srcId="{C223BD75-1164-43D0-96B4-79E9AE332B14}" destId="{CF643FC1-0730-487D-93E9-97A0E6243064}" srcOrd="0" destOrd="0" presId="urn:microsoft.com/office/officeart/2005/8/layout/vList5"/>
    <dgm:cxn modelId="{C1A4FB91-FFA7-4A07-955A-FB02EFB1CB28}" type="presOf" srcId="{DF32AC25-CAA5-4C93-AF38-18CAD04B250F}" destId="{8BA0522E-67F6-41C3-8C29-B892CF0AB53F}" srcOrd="0" destOrd="5" presId="urn:microsoft.com/office/officeart/2005/8/layout/vList5"/>
    <dgm:cxn modelId="{176F899A-C208-4FF1-8587-343FDBAD5FEF}" srcId="{6E5FF55C-A291-4709-B71B-CEF015F238C1}" destId="{506267B4-EB9E-499B-859E-4233A168E23F}" srcOrd="0" destOrd="0" parTransId="{211EF580-412C-4CD8-910F-A15692AAD89A}" sibTransId="{99AB6CDE-27D0-40F8-B1B8-6578979D9160}"/>
    <dgm:cxn modelId="{06114E9F-CCC7-4034-9ECB-8DD9F790F810}" srcId="{C223BD75-1164-43D0-96B4-79E9AE332B14}" destId="{CFD33F48-65F8-43C8-8ADC-5528D1F4E534}" srcOrd="0" destOrd="0" parTransId="{8B41906C-F05A-43D5-BFF8-73B483979641}" sibTransId="{27EA0A15-4541-45BE-8964-BCEA22123A14}"/>
    <dgm:cxn modelId="{1EAD5CB5-40A5-4296-8354-79FF64F412D0}" type="presOf" srcId="{6E5FF55C-A291-4709-B71B-CEF015F238C1}" destId="{0769A5B0-909C-40FD-857A-4588B5F2EEE7}" srcOrd="0" destOrd="0" presId="urn:microsoft.com/office/officeart/2005/8/layout/vList5"/>
    <dgm:cxn modelId="{FA9A49B5-03BA-45C7-8B99-EBFCD6ED2C8D}" type="presOf" srcId="{CFD33F48-65F8-43C8-8ADC-5528D1F4E534}" destId="{DE1BBC05-AEC7-44CA-B6BF-BC221045D5D3}" srcOrd="0" destOrd="0" presId="urn:microsoft.com/office/officeart/2005/8/layout/vList5"/>
    <dgm:cxn modelId="{649D0BD5-8D6C-4FEC-B4B5-EB21FBAFF45F}" type="presOf" srcId="{8ED882A8-95FB-417B-92A2-6C4CA07B8853}" destId="{8BA0522E-67F6-41C3-8C29-B892CF0AB53F}" srcOrd="0" destOrd="4" presId="urn:microsoft.com/office/officeart/2005/8/layout/vList5"/>
    <dgm:cxn modelId="{0D994BE0-518A-47C8-B680-052607EBD90B}" type="presOf" srcId="{9F849A1C-87FF-460D-8EE8-7A3BB204FD1F}" destId="{8BA0522E-67F6-41C3-8C29-B892CF0AB53F}" srcOrd="0" destOrd="1" presId="urn:microsoft.com/office/officeart/2005/8/layout/vList5"/>
    <dgm:cxn modelId="{4F7232E5-08C5-4F1C-8711-9D4DB535F2B8}" srcId="{C223BD75-1164-43D0-96B4-79E9AE332B14}" destId="{6E5FF55C-A291-4709-B71B-CEF015F238C1}" srcOrd="1" destOrd="0" parTransId="{681845B9-C26D-4979-8F05-59A9F6FCA843}" sibTransId="{727A352A-D597-457F-871F-56CD987CE15F}"/>
    <dgm:cxn modelId="{56F5A9EB-30F6-46EF-AFE6-CB4FCED535F0}" type="presOf" srcId="{89DDA7ED-4FF5-4098-A86B-DA95FBFC883E}" destId="{8BA0522E-67F6-41C3-8C29-B892CF0AB53F}" srcOrd="0" destOrd="3" presId="urn:microsoft.com/office/officeart/2005/8/layout/vList5"/>
    <dgm:cxn modelId="{4B0B0EEC-D684-4463-AE3E-04E2BB7229AD}" type="presOf" srcId="{506267B4-EB9E-499B-859E-4233A168E23F}" destId="{8BA0522E-67F6-41C3-8C29-B892CF0AB53F}" srcOrd="0" destOrd="0" presId="urn:microsoft.com/office/officeart/2005/8/layout/vList5"/>
    <dgm:cxn modelId="{228817CA-1139-4264-9597-CEF79D3FED5D}" type="presParOf" srcId="{CF643FC1-0730-487D-93E9-97A0E6243064}" destId="{BFBCF5C9-B83D-416F-BED5-53E436415231}" srcOrd="0" destOrd="0" presId="urn:microsoft.com/office/officeart/2005/8/layout/vList5"/>
    <dgm:cxn modelId="{7B0148D5-3900-42EE-935E-B06A57FE8C44}" type="presParOf" srcId="{BFBCF5C9-B83D-416F-BED5-53E436415231}" destId="{DE1BBC05-AEC7-44CA-B6BF-BC221045D5D3}" srcOrd="0" destOrd="0" presId="urn:microsoft.com/office/officeart/2005/8/layout/vList5"/>
    <dgm:cxn modelId="{6AAD4DC1-3F4B-46E2-8579-3E0E51C93A3C}" type="presParOf" srcId="{BFBCF5C9-B83D-416F-BED5-53E436415231}" destId="{29764B49-53AE-43E8-BCBD-276F41A83AA9}" srcOrd="1" destOrd="0" presId="urn:microsoft.com/office/officeart/2005/8/layout/vList5"/>
    <dgm:cxn modelId="{57A0BA87-C171-459B-84D2-184FAA3DF2BD}" type="presParOf" srcId="{CF643FC1-0730-487D-93E9-97A0E6243064}" destId="{CC28AD5B-E56F-4DA4-9DA9-0B276F886F7D}" srcOrd="1" destOrd="0" presId="urn:microsoft.com/office/officeart/2005/8/layout/vList5"/>
    <dgm:cxn modelId="{E9E6F830-5705-415C-BC02-3F2F862745AF}" type="presParOf" srcId="{CF643FC1-0730-487D-93E9-97A0E6243064}" destId="{0A7084B2-247D-4BD2-ABBB-24DCD762A535}" srcOrd="2" destOrd="0" presId="urn:microsoft.com/office/officeart/2005/8/layout/vList5"/>
    <dgm:cxn modelId="{3A994FF4-7566-4135-9850-1921459204F1}" type="presParOf" srcId="{0A7084B2-247D-4BD2-ABBB-24DCD762A535}" destId="{0769A5B0-909C-40FD-857A-4588B5F2EEE7}" srcOrd="0" destOrd="0" presId="urn:microsoft.com/office/officeart/2005/8/layout/vList5"/>
    <dgm:cxn modelId="{74264C59-D30E-49E1-8C9E-CFB87AC72F0F}" type="presParOf" srcId="{0A7084B2-247D-4BD2-ABBB-24DCD762A535}" destId="{8BA0522E-67F6-41C3-8C29-B892CF0AB53F}"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A303F03-AC0A-453C-9136-65A7A8BE7221}"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fr-FR"/>
        </a:p>
      </dgm:t>
    </dgm:pt>
    <dgm:pt modelId="{2A642177-1F06-405B-BDC6-7014A3C557ED}">
      <dgm:prSet custT="1"/>
      <dgm:spPr>
        <a:solidFill>
          <a:srgbClr val="2F2483"/>
        </a:solidFill>
      </dgm:spPr>
      <dgm:t>
        <a:bodyPr/>
        <a:lstStyle/>
        <a:p>
          <a:r>
            <a:rPr lang="fr-FR" sz="1400">
              <a:latin typeface="Barlow Condensed" panose="00000506000000000000" pitchFamily="2" charset="0"/>
            </a:rPr>
            <a:t>Valoriser son travail depuis des années</a:t>
          </a:r>
        </a:p>
      </dgm:t>
    </dgm:pt>
    <dgm:pt modelId="{1B738E2C-3D9A-4824-89C6-1D4A8C6C86EB}" type="parTrans" cxnId="{2FEC3C5C-238C-40AA-87DD-C70740FAFA20}">
      <dgm:prSet/>
      <dgm:spPr/>
      <dgm:t>
        <a:bodyPr/>
        <a:lstStyle/>
        <a:p>
          <a:endParaRPr lang="fr-FR" sz="1400">
            <a:latin typeface="Barlow Condensed" panose="00000506000000000000" pitchFamily="2" charset="0"/>
          </a:endParaRPr>
        </a:p>
      </dgm:t>
    </dgm:pt>
    <dgm:pt modelId="{5C0A4C7A-9521-4632-BB62-6E2811D6B145}" type="sibTrans" cxnId="{2FEC3C5C-238C-40AA-87DD-C70740FAFA20}">
      <dgm:prSet/>
      <dgm:spPr/>
      <dgm:t>
        <a:bodyPr/>
        <a:lstStyle/>
        <a:p>
          <a:endParaRPr lang="fr-FR" sz="1400">
            <a:latin typeface="Barlow Condensed" panose="00000506000000000000" pitchFamily="2" charset="0"/>
          </a:endParaRPr>
        </a:p>
      </dgm:t>
    </dgm:pt>
    <dgm:pt modelId="{F96464FC-CFBE-4B8F-9031-257953657D92}">
      <dgm:prSet custT="1"/>
      <dgm:spPr>
        <a:solidFill>
          <a:srgbClr val="2F2483"/>
        </a:solidFill>
      </dgm:spPr>
      <dgm:t>
        <a:bodyPr/>
        <a:lstStyle/>
        <a:p>
          <a:r>
            <a:rPr lang="fr-FR" sz="1400">
              <a:latin typeface="Barlow Condensed" panose="00000506000000000000" pitchFamily="2" charset="0"/>
            </a:rPr>
            <a:t>Changer de vie professionnelle pour un autre projet</a:t>
          </a:r>
        </a:p>
      </dgm:t>
    </dgm:pt>
    <dgm:pt modelId="{26BE4570-9B42-4356-9714-8656F0779C6D}" type="parTrans" cxnId="{8EEB4764-819E-4891-B2C9-5A5F1B3FE70E}">
      <dgm:prSet/>
      <dgm:spPr/>
      <dgm:t>
        <a:bodyPr/>
        <a:lstStyle/>
        <a:p>
          <a:endParaRPr lang="fr-FR" sz="1400">
            <a:latin typeface="Barlow Condensed" panose="00000506000000000000" pitchFamily="2" charset="0"/>
          </a:endParaRPr>
        </a:p>
      </dgm:t>
    </dgm:pt>
    <dgm:pt modelId="{E886A372-3A1E-49A4-940C-3C75924D8860}" type="sibTrans" cxnId="{8EEB4764-819E-4891-B2C9-5A5F1B3FE70E}">
      <dgm:prSet/>
      <dgm:spPr/>
      <dgm:t>
        <a:bodyPr/>
        <a:lstStyle/>
        <a:p>
          <a:endParaRPr lang="fr-FR" sz="1400">
            <a:latin typeface="Barlow Condensed" panose="00000506000000000000" pitchFamily="2" charset="0"/>
          </a:endParaRPr>
        </a:p>
      </dgm:t>
    </dgm:pt>
    <dgm:pt modelId="{8631F374-6F54-4EBD-9558-F3D0F2ECE895}">
      <dgm:prSet custT="1"/>
      <dgm:spPr>
        <a:solidFill>
          <a:srgbClr val="2F2483"/>
        </a:solidFill>
      </dgm:spPr>
      <dgm:t>
        <a:bodyPr/>
        <a:lstStyle/>
        <a:p>
          <a:r>
            <a:rPr lang="fr-FR" sz="1400">
              <a:latin typeface="Barlow Condensed" panose="00000506000000000000" pitchFamily="2" charset="0"/>
            </a:rPr>
            <a:t>Saisir l’opportunité alléchante qui se présente</a:t>
          </a:r>
        </a:p>
      </dgm:t>
    </dgm:pt>
    <dgm:pt modelId="{6D549FC3-B6FE-479B-A32A-B717DC888E18}" type="parTrans" cxnId="{A4CFE3A5-20D1-4B61-B67A-BF7D0CF25C79}">
      <dgm:prSet/>
      <dgm:spPr/>
      <dgm:t>
        <a:bodyPr/>
        <a:lstStyle/>
        <a:p>
          <a:endParaRPr lang="fr-FR" sz="1400">
            <a:latin typeface="Barlow Condensed" panose="00000506000000000000" pitchFamily="2" charset="0"/>
          </a:endParaRPr>
        </a:p>
      </dgm:t>
    </dgm:pt>
    <dgm:pt modelId="{FDF9D6E3-5D2C-4306-ABBE-C2A2D821D0E3}" type="sibTrans" cxnId="{A4CFE3A5-20D1-4B61-B67A-BF7D0CF25C79}">
      <dgm:prSet/>
      <dgm:spPr/>
      <dgm:t>
        <a:bodyPr/>
        <a:lstStyle/>
        <a:p>
          <a:endParaRPr lang="fr-FR" sz="1400">
            <a:latin typeface="Barlow Condensed" panose="00000506000000000000" pitchFamily="2" charset="0"/>
          </a:endParaRPr>
        </a:p>
      </dgm:t>
    </dgm:pt>
    <dgm:pt modelId="{CC3E1CA0-FB1C-41F1-A58F-F2823B3332CA}">
      <dgm:prSet custT="1"/>
      <dgm:spPr>
        <a:solidFill>
          <a:srgbClr val="2F2483"/>
        </a:solidFill>
      </dgm:spPr>
      <dgm:t>
        <a:bodyPr/>
        <a:lstStyle/>
        <a:p>
          <a:r>
            <a:rPr lang="fr-FR" sz="1400">
              <a:latin typeface="Barlow Condensed" panose="00000506000000000000" pitchFamily="2" charset="0"/>
            </a:rPr>
            <a:t>Problème de santé</a:t>
          </a:r>
        </a:p>
      </dgm:t>
    </dgm:pt>
    <dgm:pt modelId="{0CE9BB0A-E26C-44E8-8CF7-B9AC2E33D19C}" type="parTrans" cxnId="{C1F2FCC6-529B-48BE-9A1B-5DDE859D2B27}">
      <dgm:prSet/>
      <dgm:spPr/>
      <dgm:t>
        <a:bodyPr/>
        <a:lstStyle/>
        <a:p>
          <a:endParaRPr lang="fr-FR" sz="1400">
            <a:latin typeface="Barlow Condensed" panose="00000506000000000000" pitchFamily="2" charset="0"/>
          </a:endParaRPr>
        </a:p>
      </dgm:t>
    </dgm:pt>
    <dgm:pt modelId="{5F0A4EEB-813E-4EB5-8210-9D2BD2A04CE9}" type="sibTrans" cxnId="{C1F2FCC6-529B-48BE-9A1B-5DDE859D2B27}">
      <dgm:prSet/>
      <dgm:spPr/>
      <dgm:t>
        <a:bodyPr/>
        <a:lstStyle/>
        <a:p>
          <a:endParaRPr lang="fr-FR" sz="1400">
            <a:latin typeface="Barlow Condensed" panose="00000506000000000000" pitchFamily="2" charset="0"/>
          </a:endParaRPr>
        </a:p>
      </dgm:t>
    </dgm:pt>
    <dgm:pt modelId="{9EBCF900-D963-45B2-AB45-2EB5101075FD}">
      <dgm:prSet custT="1"/>
      <dgm:spPr>
        <a:solidFill>
          <a:srgbClr val="2F2483"/>
        </a:solidFill>
      </dgm:spPr>
      <dgm:t>
        <a:bodyPr/>
        <a:lstStyle/>
        <a:p>
          <a:r>
            <a:rPr lang="fr-FR" sz="1400">
              <a:latin typeface="Barlow Condensed" panose="00000506000000000000" pitchFamily="2" charset="0"/>
            </a:rPr>
            <a:t>Passer un cap, besoin d’alliance</a:t>
          </a:r>
        </a:p>
      </dgm:t>
    </dgm:pt>
    <dgm:pt modelId="{2E76AC33-7DA3-48A9-8FC7-894F25F7890B}" type="parTrans" cxnId="{1E8E223F-661F-4B8B-9646-C8E8927F2F84}">
      <dgm:prSet/>
      <dgm:spPr/>
      <dgm:t>
        <a:bodyPr/>
        <a:lstStyle/>
        <a:p>
          <a:endParaRPr lang="fr-FR" sz="1400">
            <a:latin typeface="Barlow Condensed" panose="00000506000000000000" pitchFamily="2" charset="0"/>
          </a:endParaRPr>
        </a:p>
      </dgm:t>
    </dgm:pt>
    <dgm:pt modelId="{9EC43A7A-8ED9-4C10-A292-A97C8F6DD04A}" type="sibTrans" cxnId="{1E8E223F-661F-4B8B-9646-C8E8927F2F84}">
      <dgm:prSet/>
      <dgm:spPr/>
      <dgm:t>
        <a:bodyPr/>
        <a:lstStyle/>
        <a:p>
          <a:endParaRPr lang="fr-FR" sz="1400">
            <a:latin typeface="Barlow Condensed" panose="00000506000000000000" pitchFamily="2" charset="0"/>
          </a:endParaRPr>
        </a:p>
      </dgm:t>
    </dgm:pt>
    <dgm:pt modelId="{0AC9B4AE-CB4F-4934-9815-1E6BC1D799BC}">
      <dgm:prSet custT="1"/>
      <dgm:spPr>
        <a:solidFill>
          <a:srgbClr val="2F2483"/>
        </a:solidFill>
      </dgm:spPr>
      <dgm:t>
        <a:bodyPr/>
        <a:lstStyle/>
        <a:p>
          <a:r>
            <a:rPr lang="fr-FR" sz="1400" dirty="0">
              <a:latin typeface="Barlow Condensed" panose="00000506000000000000" pitchFamily="2" charset="0"/>
            </a:rPr>
            <a:t>Poursuivre dans le même domaine avec une organisation de travail différente</a:t>
          </a:r>
        </a:p>
      </dgm:t>
    </dgm:pt>
    <dgm:pt modelId="{7BD8D3F9-EE5A-43E8-AD8D-31B89734667A}" type="parTrans" cxnId="{B58B3370-D337-4F9C-A2C5-242AFD678685}">
      <dgm:prSet/>
      <dgm:spPr/>
      <dgm:t>
        <a:bodyPr/>
        <a:lstStyle/>
        <a:p>
          <a:endParaRPr lang="fr-FR" sz="1400">
            <a:latin typeface="Barlow Condensed" panose="00000506000000000000" pitchFamily="2" charset="0"/>
          </a:endParaRPr>
        </a:p>
      </dgm:t>
    </dgm:pt>
    <dgm:pt modelId="{C410D19D-A9DB-4637-B1F1-AC878D2013DD}" type="sibTrans" cxnId="{B58B3370-D337-4F9C-A2C5-242AFD678685}">
      <dgm:prSet/>
      <dgm:spPr/>
      <dgm:t>
        <a:bodyPr/>
        <a:lstStyle/>
        <a:p>
          <a:endParaRPr lang="fr-FR" sz="1400">
            <a:latin typeface="Barlow Condensed" panose="00000506000000000000" pitchFamily="2" charset="0"/>
          </a:endParaRPr>
        </a:p>
      </dgm:t>
    </dgm:pt>
    <dgm:pt modelId="{58328578-2530-44D5-BEE6-5D61279FCC22}" type="pres">
      <dgm:prSet presAssocID="{DA303F03-AC0A-453C-9136-65A7A8BE7221}" presName="Name0" presStyleCnt="0">
        <dgm:presLayoutVars>
          <dgm:chMax val="7"/>
          <dgm:chPref val="7"/>
          <dgm:dir/>
        </dgm:presLayoutVars>
      </dgm:prSet>
      <dgm:spPr/>
    </dgm:pt>
    <dgm:pt modelId="{6437D3A6-1D04-44FE-A98A-582650CC82B1}" type="pres">
      <dgm:prSet presAssocID="{DA303F03-AC0A-453C-9136-65A7A8BE7221}" presName="Name1" presStyleCnt="0"/>
      <dgm:spPr/>
    </dgm:pt>
    <dgm:pt modelId="{0B28C7A0-04E6-4EFF-A78E-C3294A93986D}" type="pres">
      <dgm:prSet presAssocID="{DA303F03-AC0A-453C-9136-65A7A8BE7221}" presName="cycle" presStyleCnt="0"/>
      <dgm:spPr/>
    </dgm:pt>
    <dgm:pt modelId="{39EFDA91-BBC9-4337-8578-0331064AFF4A}" type="pres">
      <dgm:prSet presAssocID="{DA303F03-AC0A-453C-9136-65A7A8BE7221}" presName="srcNode" presStyleLbl="node1" presStyleIdx="0" presStyleCnt="6"/>
      <dgm:spPr/>
    </dgm:pt>
    <dgm:pt modelId="{1848F24D-73B1-414C-904B-CCE11BDB9126}" type="pres">
      <dgm:prSet presAssocID="{DA303F03-AC0A-453C-9136-65A7A8BE7221}" presName="conn" presStyleLbl="parChTrans1D2" presStyleIdx="0" presStyleCnt="1"/>
      <dgm:spPr/>
    </dgm:pt>
    <dgm:pt modelId="{EDFC3787-684D-4D06-8960-8F351EEB1307}" type="pres">
      <dgm:prSet presAssocID="{DA303F03-AC0A-453C-9136-65A7A8BE7221}" presName="extraNode" presStyleLbl="node1" presStyleIdx="0" presStyleCnt="6"/>
      <dgm:spPr/>
    </dgm:pt>
    <dgm:pt modelId="{5186C480-75BB-4AE1-8D0A-1BC1F6F96220}" type="pres">
      <dgm:prSet presAssocID="{DA303F03-AC0A-453C-9136-65A7A8BE7221}" presName="dstNode" presStyleLbl="node1" presStyleIdx="0" presStyleCnt="6"/>
      <dgm:spPr/>
    </dgm:pt>
    <dgm:pt modelId="{46CA7134-5C25-49D3-9DBD-0ADA78A2EF62}" type="pres">
      <dgm:prSet presAssocID="{2A642177-1F06-405B-BDC6-7014A3C557ED}" presName="text_1" presStyleLbl="node1" presStyleIdx="0" presStyleCnt="6">
        <dgm:presLayoutVars>
          <dgm:bulletEnabled val="1"/>
        </dgm:presLayoutVars>
      </dgm:prSet>
      <dgm:spPr/>
    </dgm:pt>
    <dgm:pt modelId="{6A332E67-4CD5-4D3C-BB2F-192AFCD3A331}" type="pres">
      <dgm:prSet presAssocID="{2A642177-1F06-405B-BDC6-7014A3C557ED}" presName="accent_1" presStyleCnt="0"/>
      <dgm:spPr/>
    </dgm:pt>
    <dgm:pt modelId="{63569F03-98ED-4B3E-839C-F83332906452}" type="pres">
      <dgm:prSet presAssocID="{2A642177-1F06-405B-BDC6-7014A3C557ED}" presName="accentRepeatNode" presStyleLbl="solidFgAcc1" presStyleIdx="0" presStyleCnt="6"/>
      <dgm:spPr/>
    </dgm:pt>
    <dgm:pt modelId="{5EF03504-CAD3-4ED8-B102-C2A0D43674F8}" type="pres">
      <dgm:prSet presAssocID="{F96464FC-CFBE-4B8F-9031-257953657D92}" presName="text_2" presStyleLbl="node1" presStyleIdx="1" presStyleCnt="6">
        <dgm:presLayoutVars>
          <dgm:bulletEnabled val="1"/>
        </dgm:presLayoutVars>
      </dgm:prSet>
      <dgm:spPr/>
    </dgm:pt>
    <dgm:pt modelId="{911C37B6-F497-46BA-9813-85100221C901}" type="pres">
      <dgm:prSet presAssocID="{F96464FC-CFBE-4B8F-9031-257953657D92}" presName="accent_2" presStyleCnt="0"/>
      <dgm:spPr/>
    </dgm:pt>
    <dgm:pt modelId="{A35540F7-54E5-4686-8C81-30FC7A5688D9}" type="pres">
      <dgm:prSet presAssocID="{F96464FC-CFBE-4B8F-9031-257953657D92}" presName="accentRepeatNode" presStyleLbl="solidFgAcc1" presStyleIdx="1" presStyleCnt="6"/>
      <dgm:spPr/>
    </dgm:pt>
    <dgm:pt modelId="{D923225B-820A-4D61-AEEC-458DF7B121CB}" type="pres">
      <dgm:prSet presAssocID="{8631F374-6F54-4EBD-9558-F3D0F2ECE895}" presName="text_3" presStyleLbl="node1" presStyleIdx="2" presStyleCnt="6">
        <dgm:presLayoutVars>
          <dgm:bulletEnabled val="1"/>
        </dgm:presLayoutVars>
      </dgm:prSet>
      <dgm:spPr/>
    </dgm:pt>
    <dgm:pt modelId="{B4E12F75-C4E5-4C2C-AE57-799AD1D3D39C}" type="pres">
      <dgm:prSet presAssocID="{8631F374-6F54-4EBD-9558-F3D0F2ECE895}" presName="accent_3" presStyleCnt="0"/>
      <dgm:spPr/>
    </dgm:pt>
    <dgm:pt modelId="{627F775E-A222-4449-B137-864EC40D5093}" type="pres">
      <dgm:prSet presAssocID="{8631F374-6F54-4EBD-9558-F3D0F2ECE895}" presName="accentRepeatNode" presStyleLbl="solidFgAcc1" presStyleIdx="2" presStyleCnt="6"/>
      <dgm:spPr/>
    </dgm:pt>
    <dgm:pt modelId="{C32BB59C-8BC8-427C-A00C-7653C076546B}" type="pres">
      <dgm:prSet presAssocID="{CC3E1CA0-FB1C-41F1-A58F-F2823B3332CA}" presName="text_4" presStyleLbl="node1" presStyleIdx="3" presStyleCnt="6">
        <dgm:presLayoutVars>
          <dgm:bulletEnabled val="1"/>
        </dgm:presLayoutVars>
      </dgm:prSet>
      <dgm:spPr/>
    </dgm:pt>
    <dgm:pt modelId="{492FE0CE-C18C-4D7D-B65D-9D2B75144230}" type="pres">
      <dgm:prSet presAssocID="{CC3E1CA0-FB1C-41F1-A58F-F2823B3332CA}" presName="accent_4" presStyleCnt="0"/>
      <dgm:spPr/>
    </dgm:pt>
    <dgm:pt modelId="{6B2F0B7D-0D6E-4236-B891-92F7F10F8CB2}" type="pres">
      <dgm:prSet presAssocID="{CC3E1CA0-FB1C-41F1-A58F-F2823B3332CA}" presName="accentRepeatNode" presStyleLbl="solidFgAcc1" presStyleIdx="3" presStyleCnt="6"/>
      <dgm:spPr/>
    </dgm:pt>
    <dgm:pt modelId="{B8AA81C8-A212-48C7-8054-7B2700AF432C}" type="pres">
      <dgm:prSet presAssocID="{9EBCF900-D963-45B2-AB45-2EB5101075FD}" presName="text_5" presStyleLbl="node1" presStyleIdx="4" presStyleCnt="6">
        <dgm:presLayoutVars>
          <dgm:bulletEnabled val="1"/>
        </dgm:presLayoutVars>
      </dgm:prSet>
      <dgm:spPr/>
    </dgm:pt>
    <dgm:pt modelId="{6845DC17-11C3-4D48-A7FB-7DA5E2E0CF8E}" type="pres">
      <dgm:prSet presAssocID="{9EBCF900-D963-45B2-AB45-2EB5101075FD}" presName="accent_5" presStyleCnt="0"/>
      <dgm:spPr/>
    </dgm:pt>
    <dgm:pt modelId="{69C299E4-DA41-4371-89A3-6377DC71722F}" type="pres">
      <dgm:prSet presAssocID="{9EBCF900-D963-45B2-AB45-2EB5101075FD}" presName="accentRepeatNode" presStyleLbl="solidFgAcc1" presStyleIdx="4" presStyleCnt="6"/>
      <dgm:spPr/>
    </dgm:pt>
    <dgm:pt modelId="{4F99C3D9-53AE-43B6-A499-92DF2155247D}" type="pres">
      <dgm:prSet presAssocID="{0AC9B4AE-CB4F-4934-9815-1E6BC1D799BC}" presName="text_6" presStyleLbl="node1" presStyleIdx="5" presStyleCnt="6">
        <dgm:presLayoutVars>
          <dgm:bulletEnabled val="1"/>
        </dgm:presLayoutVars>
      </dgm:prSet>
      <dgm:spPr/>
    </dgm:pt>
    <dgm:pt modelId="{3692B874-E753-4F37-9B13-9CD38E4460EB}" type="pres">
      <dgm:prSet presAssocID="{0AC9B4AE-CB4F-4934-9815-1E6BC1D799BC}" presName="accent_6" presStyleCnt="0"/>
      <dgm:spPr/>
    </dgm:pt>
    <dgm:pt modelId="{E01F278D-CD40-46B9-A37B-3447F7266395}" type="pres">
      <dgm:prSet presAssocID="{0AC9B4AE-CB4F-4934-9815-1E6BC1D799BC}" presName="accentRepeatNode" presStyleLbl="solidFgAcc1" presStyleIdx="5" presStyleCnt="6"/>
      <dgm:spPr/>
    </dgm:pt>
  </dgm:ptLst>
  <dgm:cxnLst>
    <dgm:cxn modelId="{70183207-7E41-4199-ADD5-DC3C7CF66BEA}" type="presOf" srcId="{8631F374-6F54-4EBD-9558-F3D0F2ECE895}" destId="{D923225B-820A-4D61-AEEC-458DF7B121CB}" srcOrd="0" destOrd="0" presId="urn:microsoft.com/office/officeart/2008/layout/VerticalCurvedList"/>
    <dgm:cxn modelId="{2591CD18-0DC8-451E-B91A-4325573B169A}" type="presOf" srcId="{F96464FC-CFBE-4B8F-9031-257953657D92}" destId="{5EF03504-CAD3-4ED8-B102-C2A0D43674F8}" srcOrd="0" destOrd="0" presId="urn:microsoft.com/office/officeart/2008/layout/VerticalCurvedList"/>
    <dgm:cxn modelId="{5C1CCF1B-DAE4-4913-A9DD-E432504E199B}" type="presOf" srcId="{9EBCF900-D963-45B2-AB45-2EB5101075FD}" destId="{B8AA81C8-A212-48C7-8054-7B2700AF432C}" srcOrd="0" destOrd="0" presId="urn:microsoft.com/office/officeart/2008/layout/VerticalCurvedList"/>
    <dgm:cxn modelId="{4C8A2E2A-35F5-4B2B-AAC3-2BAC89AAC39A}" type="presOf" srcId="{0AC9B4AE-CB4F-4934-9815-1E6BC1D799BC}" destId="{4F99C3D9-53AE-43B6-A499-92DF2155247D}" srcOrd="0" destOrd="0" presId="urn:microsoft.com/office/officeart/2008/layout/VerticalCurvedList"/>
    <dgm:cxn modelId="{94781331-349C-47CA-9883-CD917DE9141A}" type="presOf" srcId="{2A642177-1F06-405B-BDC6-7014A3C557ED}" destId="{46CA7134-5C25-49D3-9DBD-0ADA78A2EF62}" srcOrd="0" destOrd="0" presId="urn:microsoft.com/office/officeart/2008/layout/VerticalCurvedList"/>
    <dgm:cxn modelId="{1E8E223F-661F-4B8B-9646-C8E8927F2F84}" srcId="{DA303F03-AC0A-453C-9136-65A7A8BE7221}" destId="{9EBCF900-D963-45B2-AB45-2EB5101075FD}" srcOrd="4" destOrd="0" parTransId="{2E76AC33-7DA3-48A9-8FC7-894F25F7890B}" sibTransId="{9EC43A7A-8ED9-4C10-A292-A97C8F6DD04A}"/>
    <dgm:cxn modelId="{2FEC3C5C-238C-40AA-87DD-C70740FAFA20}" srcId="{DA303F03-AC0A-453C-9136-65A7A8BE7221}" destId="{2A642177-1F06-405B-BDC6-7014A3C557ED}" srcOrd="0" destOrd="0" parTransId="{1B738E2C-3D9A-4824-89C6-1D4A8C6C86EB}" sibTransId="{5C0A4C7A-9521-4632-BB62-6E2811D6B145}"/>
    <dgm:cxn modelId="{8EEB4764-819E-4891-B2C9-5A5F1B3FE70E}" srcId="{DA303F03-AC0A-453C-9136-65A7A8BE7221}" destId="{F96464FC-CFBE-4B8F-9031-257953657D92}" srcOrd="1" destOrd="0" parTransId="{26BE4570-9B42-4356-9714-8656F0779C6D}" sibTransId="{E886A372-3A1E-49A4-940C-3C75924D8860}"/>
    <dgm:cxn modelId="{B58B3370-D337-4F9C-A2C5-242AFD678685}" srcId="{DA303F03-AC0A-453C-9136-65A7A8BE7221}" destId="{0AC9B4AE-CB4F-4934-9815-1E6BC1D799BC}" srcOrd="5" destOrd="0" parTransId="{7BD8D3F9-EE5A-43E8-AD8D-31B89734667A}" sibTransId="{C410D19D-A9DB-4637-B1F1-AC878D2013DD}"/>
    <dgm:cxn modelId="{DD63057E-47B4-4107-BF2B-81ED0830A993}" type="presOf" srcId="{CC3E1CA0-FB1C-41F1-A58F-F2823B3332CA}" destId="{C32BB59C-8BC8-427C-A00C-7653C076546B}" srcOrd="0" destOrd="0" presId="urn:microsoft.com/office/officeart/2008/layout/VerticalCurvedList"/>
    <dgm:cxn modelId="{4415EF92-EE28-4A52-8928-4E0308A08563}" type="presOf" srcId="{DA303F03-AC0A-453C-9136-65A7A8BE7221}" destId="{58328578-2530-44D5-BEE6-5D61279FCC22}" srcOrd="0" destOrd="0" presId="urn:microsoft.com/office/officeart/2008/layout/VerticalCurvedList"/>
    <dgm:cxn modelId="{A4CFE3A5-20D1-4B61-B67A-BF7D0CF25C79}" srcId="{DA303F03-AC0A-453C-9136-65A7A8BE7221}" destId="{8631F374-6F54-4EBD-9558-F3D0F2ECE895}" srcOrd="2" destOrd="0" parTransId="{6D549FC3-B6FE-479B-A32A-B717DC888E18}" sibTransId="{FDF9D6E3-5D2C-4306-ABBE-C2A2D821D0E3}"/>
    <dgm:cxn modelId="{C1F2FCC6-529B-48BE-9A1B-5DDE859D2B27}" srcId="{DA303F03-AC0A-453C-9136-65A7A8BE7221}" destId="{CC3E1CA0-FB1C-41F1-A58F-F2823B3332CA}" srcOrd="3" destOrd="0" parTransId="{0CE9BB0A-E26C-44E8-8CF7-B9AC2E33D19C}" sibTransId="{5F0A4EEB-813E-4EB5-8210-9D2BD2A04CE9}"/>
    <dgm:cxn modelId="{C4867DE1-6DFD-4675-9EC6-59369BE4F2CA}" type="presOf" srcId="{5C0A4C7A-9521-4632-BB62-6E2811D6B145}" destId="{1848F24D-73B1-414C-904B-CCE11BDB9126}" srcOrd="0" destOrd="0" presId="urn:microsoft.com/office/officeart/2008/layout/VerticalCurvedList"/>
    <dgm:cxn modelId="{C2790F35-7D41-4068-A0B7-BBA585937443}" type="presParOf" srcId="{58328578-2530-44D5-BEE6-5D61279FCC22}" destId="{6437D3A6-1D04-44FE-A98A-582650CC82B1}" srcOrd="0" destOrd="0" presId="urn:microsoft.com/office/officeart/2008/layout/VerticalCurvedList"/>
    <dgm:cxn modelId="{B210CA00-988B-4A04-AFC3-62A574AC642D}" type="presParOf" srcId="{6437D3A6-1D04-44FE-A98A-582650CC82B1}" destId="{0B28C7A0-04E6-4EFF-A78E-C3294A93986D}" srcOrd="0" destOrd="0" presId="urn:microsoft.com/office/officeart/2008/layout/VerticalCurvedList"/>
    <dgm:cxn modelId="{637C2638-79FC-4CF2-922A-F1E3A8621754}" type="presParOf" srcId="{0B28C7A0-04E6-4EFF-A78E-C3294A93986D}" destId="{39EFDA91-BBC9-4337-8578-0331064AFF4A}" srcOrd="0" destOrd="0" presId="urn:microsoft.com/office/officeart/2008/layout/VerticalCurvedList"/>
    <dgm:cxn modelId="{065E29C2-DB92-42F5-AEB1-1013B06F0E7E}" type="presParOf" srcId="{0B28C7A0-04E6-4EFF-A78E-C3294A93986D}" destId="{1848F24D-73B1-414C-904B-CCE11BDB9126}" srcOrd="1" destOrd="0" presId="urn:microsoft.com/office/officeart/2008/layout/VerticalCurvedList"/>
    <dgm:cxn modelId="{6C387786-7FC7-40B4-AFA5-A2D270724683}" type="presParOf" srcId="{0B28C7A0-04E6-4EFF-A78E-C3294A93986D}" destId="{EDFC3787-684D-4D06-8960-8F351EEB1307}" srcOrd="2" destOrd="0" presId="urn:microsoft.com/office/officeart/2008/layout/VerticalCurvedList"/>
    <dgm:cxn modelId="{CF673E72-BFCF-40A7-87FF-AC2A00EA4F9C}" type="presParOf" srcId="{0B28C7A0-04E6-4EFF-A78E-C3294A93986D}" destId="{5186C480-75BB-4AE1-8D0A-1BC1F6F96220}" srcOrd="3" destOrd="0" presId="urn:microsoft.com/office/officeart/2008/layout/VerticalCurvedList"/>
    <dgm:cxn modelId="{9CA9172D-0047-497B-B4B8-C8B90A73D809}" type="presParOf" srcId="{6437D3A6-1D04-44FE-A98A-582650CC82B1}" destId="{46CA7134-5C25-49D3-9DBD-0ADA78A2EF62}" srcOrd="1" destOrd="0" presId="urn:microsoft.com/office/officeart/2008/layout/VerticalCurvedList"/>
    <dgm:cxn modelId="{06433ABC-625B-44EB-A2D0-272606258A92}" type="presParOf" srcId="{6437D3A6-1D04-44FE-A98A-582650CC82B1}" destId="{6A332E67-4CD5-4D3C-BB2F-192AFCD3A331}" srcOrd="2" destOrd="0" presId="urn:microsoft.com/office/officeart/2008/layout/VerticalCurvedList"/>
    <dgm:cxn modelId="{4A7959AB-25F8-4D77-9FCC-ADDDB4FC9B54}" type="presParOf" srcId="{6A332E67-4CD5-4D3C-BB2F-192AFCD3A331}" destId="{63569F03-98ED-4B3E-839C-F83332906452}" srcOrd="0" destOrd="0" presId="urn:microsoft.com/office/officeart/2008/layout/VerticalCurvedList"/>
    <dgm:cxn modelId="{577D7B2C-332B-4C97-8A45-67A8AC4AD7F9}" type="presParOf" srcId="{6437D3A6-1D04-44FE-A98A-582650CC82B1}" destId="{5EF03504-CAD3-4ED8-B102-C2A0D43674F8}" srcOrd="3" destOrd="0" presId="urn:microsoft.com/office/officeart/2008/layout/VerticalCurvedList"/>
    <dgm:cxn modelId="{6631F96B-6091-4634-9215-C155B31426C6}" type="presParOf" srcId="{6437D3A6-1D04-44FE-A98A-582650CC82B1}" destId="{911C37B6-F497-46BA-9813-85100221C901}" srcOrd="4" destOrd="0" presId="urn:microsoft.com/office/officeart/2008/layout/VerticalCurvedList"/>
    <dgm:cxn modelId="{49259BD1-44E1-4873-9B36-BAD35C189324}" type="presParOf" srcId="{911C37B6-F497-46BA-9813-85100221C901}" destId="{A35540F7-54E5-4686-8C81-30FC7A5688D9}" srcOrd="0" destOrd="0" presId="urn:microsoft.com/office/officeart/2008/layout/VerticalCurvedList"/>
    <dgm:cxn modelId="{0FAD4EC4-D6E2-429B-A547-74A40325ACA8}" type="presParOf" srcId="{6437D3A6-1D04-44FE-A98A-582650CC82B1}" destId="{D923225B-820A-4D61-AEEC-458DF7B121CB}" srcOrd="5" destOrd="0" presId="urn:microsoft.com/office/officeart/2008/layout/VerticalCurvedList"/>
    <dgm:cxn modelId="{E9B6715D-8944-418C-8513-9FC527B29E17}" type="presParOf" srcId="{6437D3A6-1D04-44FE-A98A-582650CC82B1}" destId="{B4E12F75-C4E5-4C2C-AE57-799AD1D3D39C}" srcOrd="6" destOrd="0" presId="urn:microsoft.com/office/officeart/2008/layout/VerticalCurvedList"/>
    <dgm:cxn modelId="{C0B0256B-05CE-4275-8E20-76FFC247E032}" type="presParOf" srcId="{B4E12F75-C4E5-4C2C-AE57-799AD1D3D39C}" destId="{627F775E-A222-4449-B137-864EC40D5093}" srcOrd="0" destOrd="0" presId="urn:microsoft.com/office/officeart/2008/layout/VerticalCurvedList"/>
    <dgm:cxn modelId="{3B61FDEB-7F8A-42B3-BD9B-5158FD2F6642}" type="presParOf" srcId="{6437D3A6-1D04-44FE-A98A-582650CC82B1}" destId="{C32BB59C-8BC8-427C-A00C-7653C076546B}" srcOrd="7" destOrd="0" presId="urn:microsoft.com/office/officeart/2008/layout/VerticalCurvedList"/>
    <dgm:cxn modelId="{B2A8CC12-1F7B-4101-9FC9-9C37DA7F14A8}" type="presParOf" srcId="{6437D3A6-1D04-44FE-A98A-582650CC82B1}" destId="{492FE0CE-C18C-4D7D-B65D-9D2B75144230}" srcOrd="8" destOrd="0" presId="urn:microsoft.com/office/officeart/2008/layout/VerticalCurvedList"/>
    <dgm:cxn modelId="{C87BB0C1-F96E-4FB7-9202-B3623258C3B7}" type="presParOf" srcId="{492FE0CE-C18C-4D7D-B65D-9D2B75144230}" destId="{6B2F0B7D-0D6E-4236-B891-92F7F10F8CB2}" srcOrd="0" destOrd="0" presId="urn:microsoft.com/office/officeart/2008/layout/VerticalCurvedList"/>
    <dgm:cxn modelId="{FFBF8DA5-A722-4BA7-BE0B-EDB9E7B93B06}" type="presParOf" srcId="{6437D3A6-1D04-44FE-A98A-582650CC82B1}" destId="{B8AA81C8-A212-48C7-8054-7B2700AF432C}" srcOrd="9" destOrd="0" presId="urn:microsoft.com/office/officeart/2008/layout/VerticalCurvedList"/>
    <dgm:cxn modelId="{248DCBDB-7452-4A59-9CFB-518BE7476ECA}" type="presParOf" srcId="{6437D3A6-1D04-44FE-A98A-582650CC82B1}" destId="{6845DC17-11C3-4D48-A7FB-7DA5E2E0CF8E}" srcOrd="10" destOrd="0" presId="urn:microsoft.com/office/officeart/2008/layout/VerticalCurvedList"/>
    <dgm:cxn modelId="{B5DFA9CD-4A01-4630-B198-ACC4C8AE6DC2}" type="presParOf" srcId="{6845DC17-11C3-4D48-A7FB-7DA5E2E0CF8E}" destId="{69C299E4-DA41-4371-89A3-6377DC71722F}" srcOrd="0" destOrd="0" presId="urn:microsoft.com/office/officeart/2008/layout/VerticalCurvedList"/>
    <dgm:cxn modelId="{70180B45-0E1B-4A27-AC33-5D23E0075D1C}" type="presParOf" srcId="{6437D3A6-1D04-44FE-A98A-582650CC82B1}" destId="{4F99C3D9-53AE-43B6-A499-92DF2155247D}" srcOrd="11" destOrd="0" presId="urn:microsoft.com/office/officeart/2008/layout/VerticalCurvedList"/>
    <dgm:cxn modelId="{0AB8DD49-D8B5-4214-B02C-EA083FA54B29}" type="presParOf" srcId="{6437D3A6-1D04-44FE-A98A-582650CC82B1}" destId="{3692B874-E753-4F37-9B13-9CD38E4460EB}" srcOrd="12" destOrd="0" presId="urn:microsoft.com/office/officeart/2008/layout/VerticalCurvedList"/>
    <dgm:cxn modelId="{9C7DC7BE-0F57-4025-84F7-B048ECE3C2FA}" type="presParOf" srcId="{3692B874-E753-4F37-9B13-9CD38E4460EB}" destId="{E01F278D-CD40-46B9-A37B-3447F7266395}"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8DEB280-5B9E-46FB-8AF2-BC32BF9B71AA}" type="doc">
      <dgm:prSet loTypeId="urn:microsoft.com/office/officeart/2005/8/layout/process1" loCatId="process" qsTypeId="urn:microsoft.com/office/officeart/2005/8/quickstyle/simple1" qsCatId="simple" csTypeId="urn:microsoft.com/office/officeart/2005/8/colors/accent0_3" csCatId="mainScheme" phldr="1"/>
      <dgm:spPr/>
    </dgm:pt>
    <dgm:pt modelId="{EE1C019C-E747-48F4-9171-9D2ED6C6F982}">
      <dgm:prSet phldrT="[Texte]"/>
      <dgm:spPr>
        <a:solidFill>
          <a:srgbClr val="2F2483"/>
        </a:solidFill>
      </dgm:spPr>
      <dgm:t>
        <a:bodyPr/>
        <a:lstStyle/>
        <a:p>
          <a:r>
            <a:rPr lang="fr-FR" b="1" dirty="0">
              <a:latin typeface="Barlow Condensed" panose="00000506000000000000" pitchFamily="2" charset="0"/>
            </a:rPr>
            <a:t>Accompagner dans l’après </a:t>
          </a:r>
        </a:p>
      </dgm:t>
    </dgm:pt>
    <dgm:pt modelId="{85086259-AD31-4E8B-8C4D-0FEB91CE5D10}" type="parTrans" cxnId="{13178F7F-67AB-483E-8654-9FD51B7A9323}">
      <dgm:prSet/>
      <dgm:spPr/>
      <dgm:t>
        <a:bodyPr/>
        <a:lstStyle/>
        <a:p>
          <a:endParaRPr lang="fr-FR">
            <a:latin typeface="Barlow Condensed" panose="00000506000000000000" pitchFamily="2" charset="0"/>
          </a:endParaRPr>
        </a:p>
      </dgm:t>
    </dgm:pt>
    <dgm:pt modelId="{02B9600B-1478-49CC-84C8-CA745C12508F}" type="sibTrans" cxnId="{13178F7F-67AB-483E-8654-9FD51B7A9323}">
      <dgm:prSet/>
      <dgm:spPr/>
      <dgm:t>
        <a:bodyPr/>
        <a:lstStyle/>
        <a:p>
          <a:endParaRPr lang="fr-FR">
            <a:latin typeface="Barlow Condensed" panose="00000506000000000000" pitchFamily="2" charset="0"/>
          </a:endParaRPr>
        </a:p>
      </dgm:t>
    </dgm:pt>
    <dgm:pt modelId="{AE2B77CF-3970-4C30-91C1-1A23E3527441}">
      <dgm:prSet phldrT="[Texte]"/>
      <dgm:spPr>
        <a:solidFill>
          <a:srgbClr val="2F2483"/>
        </a:solidFill>
      </dgm:spPr>
      <dgm:t>
        <a:bodyPr/>
        <a:lstStyle/>
        <a:p>
          <a:r>
            <a:rPr lang="fr-FR" b="1" dirty="0">
              <a:latin typeface="Barlow Condensed" panose="00000506000000000000" pitchFamily="2" charset="0"/>
            </a:rPr>
            <a:t>Analyser les besoins et souhaits du dirigeant pour adapter les opérations avant cession </a:t>
          </a:r>
        </a:p>
      </dgm:t>
    </dgm:pt>
    <dgm:pt modelId="{092B4657-6020-4640-A5D5-667CED0B8D77}" type="parTrans" cxnId="{DD28D7C1-B91D-4A86-9C8B-031D57B136D0}">
      <dgm:prSet/>
      <dgm:spPr/>
      <dgm:t>
        <a:bodyPr/>
        <a:lstStyle/>
        <a:p>
          <a:endParaRPr lang="fr-FR">
            <a:latin typeface="Barlow Condensed" panose="00000506000000000000" pitchFamily="2" charset="0"/>
          </a:endParaRPr>
        </a:p>
      </dgm:t>
    </dgm:pt>
    <dgm:pt modelId="{471ACD88-301F-466A-AD5B-ECA5376839DA}" type="sibTrans" cxnId="{DD28D7C1-B91D-4A86-9C8B-031D57B136D0}">
      <dgm:prSet/>
      <dgm:spPr>
        <a:solidFill>
          <a:srgbClr val="F9B02C"/>
        </a:solidFill>
      </dgm:spPr>
      <dgm:t>
        <a:bodyPr/>
        <a:lstStyle/>
        <a:p>
          <a:endParaRPr lang="fr-FR">
            <a:latin typeface="Barlow Condensed" panose="00000506000000000000" pitchFamily="2" charset="0"/>
          </a:endParaRPr>
        </a:p>
      </dgm:t>
    </dgm:pt>
    <dgm:pt modelId="{6C71480D-B5F4-4B95-A677-18FE39C328A2}">
      <dgm:prSet phldrT="[Texte]"/>
      <dgm:spPr>
        <a:solidFill>
          <a:srgbClr val="2F2483"/>
        </a:solidFill>
      </dgm:spPr>
      <dgm:t>
        <a:bodyPr/>
        <a:lstStyle/>
        <a:p>
          <a:r>
            <a:rPr lang="fr-FR" b="1" dirty="0">
              <a:latin typeface="Barlow Condensed" panose="00000506000000000000" pitchFamily="2" charset="0"/>
            </a:rPr>
            <a:t>Préparer  l’entourage du dirigeant à la cession d’entreprise </a:t>
          </a:r>
        </a:p>
      </dgm:t>
    </dgm:pt>
    <dgm:pt modelId="{8D139D8D-A8D3-4763-8B64-390F015CAB2E}" type="parTrans" cxnId="{493FBE5B-97B1-4994-AC23-DE46C9CF6354}">
      <dgm:prSet/>
      <dgm:spPr/>
      <dgm:t>
        <a:bodyPr/>
        <a:lstStyle/>
        <a:p>
          <a:endParaRPr lang="fr-FR">
            <a:latin typeface="Barlow Condensed" panose="00000506000000000000" pitchFamily="2" charset="0"/>
          </a:endParaRPr>
        </a:p>
      </dgm:t>
    </dgm:pt>
    <dgm:pt modelId="{1958860C-6EDA-4BB2-A97C-3FF32AAB6522}" type="sibTrans" cxnId="{493FBE5B-97B1-4994-AC23-DE46C9CF6354}">
      <dgm:prSet/>
      <dgm:spPr>
        <a:solidFill>
          <a:srgbClr val="F9B02C"/>
        </a:solidFill>
      </dgm:spPr>
      <dgm:t>
        <a:bodyPr/>
        <a:lstStyle/>
        <a:p>
          <a:endParaRPr lang="fr-FR">
            <a:latin typeface="Barlow Condensed" panose="00000506000000000000" pitchFamily="2" charset="0"/>
          </a:endParaRPr>
        </a:p>
      </dgm:t>
    </dgm:pt>
    <dgm:pt modelId="{92287F5A-3B6F-4E6C-B2E1-C7C14735C15E}">
      <dgm:prSet phldrT="[Texte]"/>
      <dgm:spPr>
        <a:solidFill>
          <a:srgbClr val="2F2483"/>
        </a:solidFill>
      </dgm:spPr>
      <dgm:t>
        <a:bodyPr/>
        <a:lstStyle/>
        <a:p>
          <a:r>
            <a:rPr lang="fr-FR" b="1" dirty="0">
              <a:latin typeface="Barlow Condensed" panose="00000506000000000000" pitchFamily="2" charset="0"/>
            </a:rPr>
            <a:t>Guider et rassurer dans les différentes étapes clés</a:t>
          </a:r>
        </a:p>
      </dgm:t>
    </dgm:pt>
    <dgm:pt modelId="{77B75155-FB8C-422A-B56F-20113B7BE67D}" type="parTrans" cxnId="{0A3953A3-C852-4C99-9F70-85B832131BEC}">
      <dgm:prSet/>
      <dgm:spPr/>
      <dgm:t>
        <a:bodyPr/>
        <a:lstStyle/>
        <a:p>
          <a:endParaRPr lang="fr-FR">
            <a:latin typeface="Barlow Condensed" panose="00000506000000000000" pitchFamily="2" charset="0"/>
          </a:endParaRPr>
        </a:p>
      </dgm:t>
    </dgm:pt>
    <dgm:pt modelId="{9530130D-AFE9-44CE-AC05-624FAB9A4C20}" type="sibTrans" cxnId="{0A3953A3-C852-4C99-9F70-85B832131BEC}">
      <dgm:prSet/>
      <dgm:spPr>
        <a:solidFill>
          <a:srgbClr val="F9B02C"/>
        </a:solidFill>
      </dgm:spPr>
      <dgm:t>
        <a:bodyPr/>
        <a:lstStyle/>
        <a:p>
          <a:endParaRPr lang="fr-FR">
            <a:latin typeface="Barlow Condensed" panose="00000506000000000000" pitchFamily="2" charset="0"/>
          </a:endParaRPr>
        </a:p>
      </dgm:t>
    </dgm:pt>
    <dgm:pt modelId="{AB455F6F-E5AB-4963-994A-A9216974C2E5}">
      <dgm:prSet phldrT="[Texte]"/>
      <dgm:spPr>
        <a:solidFill>
          <a:srgbClr val="2F2483"/>
        </a:solidFill>
      </dgm:spPr>
      <dgm:t>
        <a:bodyPr/>
        <a:lstStyle/>
        <a:p>
          <a:r>
            <a:rPr lang="fr-FR" b="1" dirty="0">
              <a:latin typeface="Barlow Condensed" panose="00000506000000000000" pitchFamily="2" charset="0"/>
            </a:rPr>
            <a:t>Amener le chef d’entreprise à réfléchir à l’après</a:t>
          </a:r>
        </a:p>
      </dgm:t>
    </dgm:pt>
    <dgm:pt modelId="{7A9C55C2-4186-4AAC-8703-AA16B5962880}" type="parTrans" cxnId="{16D5A9BB-6852-4B3F-B37A-8418776938A9}">
      <dgm:prSet/>
      <dgm:spPr/>
      <dgm:t>
        <a:bodyPr/>
        <a:lstStyle/>
        <a:p>
          <a:endParaRPr lang="fr-FR">
            <a:latin typeface="Barlow Condensed" panose="00000506000000000000" pitchFamily="2" charset="0"/>
          </a:endParaRPr>
        </a:p>
      </dgm:t>
    </dgm:pt>
    <dgm:pt modelId="{12682AE6-FB1E-423D-AC18-124EB65DAA52}" type="sibTrans" cxnId="{16D5A9BB-6852-4B3F-B37A-8418776938A9}">
      <dgm:prSet/>
      <dgm:spPr>
        <a:solidFill>
          <a:srgbClr val="F9B02C"/>
        </a:solidFill>
      </dgm:spPr>
      <dgm:t>
        <a:bodyPr/>
        <a:lstStyle/>
        <a:p>
          <a:endParaRPr lang="fr-FR">
            <a:latin typeface="Barlow Condensed" panose="00000506000000000000" pitchFamily="2" charset="0"/>
          </a:endParaRPr>
        </a:p>
      </dgm:t>
    </dgm:pt>
    <dgm:pt modelId="{45873946-091F-4DC5-9372-D169C8B304A2}" type="pres">
      <dgm:prSet presAssocID="{38DEB280-5B9E-46FB-8AF2-BC32BF9B71AA}" presName="Name0" presStyleCnt="0">
        <dgm:presLayoutVars>
          <dgm:dir/>
          <dgm:resizeHandles val="exact"/>
        </dgm:presLayoutVars>
      </dgm:prSet>
      <dgm:spPr/>
    </dgm:pt>
    <dgm:pt modelId="{DCAC84EE-6049-4F3F-8425-32ADD8D41910}" type="pres">
      <dgm:prSet presAssocID="{6C71480D-B5F4-4B95-A677-18FE39C328A2}" presName="node" presStyleLbl="node1" presStyleIdx="0" presStyleCnt="5" custLinFactNeighborX="-806" custLinFactNeighborY="-134">
        <dgm:presLayoutVars>
          <dgm:bulletEnabled val="1"/>
        </dgm:presLayoutVars>
      </dgm:prSet>
      <dgm:spPr/>
    </dgm:pt>
    <dgm:pt modelId="{0E56BE36-9D87-4A22-A2B8-C381B6C63258}" type="pres">
      <dgm:prSet presAssocID="{1958860C-6EDA-4BB2-A97C-3FF32AAB6522}" presName="sibTrans" presStyleLbl="sibTrans2D1" presStyleIdx="0" presStyleCnt="4" custLinFactNeighborX="0" custLinFactNeighborY="984"/>
      <dgm:spPr/>
    </dgm:pt>
    <dgm:pt modelId="{7494BA12-9AB7-4CED-86BD-B7660E7A60BE}" type="pres">
      <dgm:prSet presAssocID="{1958860C-6EDA-4BB2-A97C-3FF32AAB6522}" presName="connectorText" presStyleLbl="sibTrans2D1" presStyleIdx="0" presStyleCnt="4"/>
      <dgm:spPr/>
    </dgm:pt>
    <dgm:pt modelId="{C548F7A5-76E7-417A-8461-62FB9FFE580C}" type="pres">
      <dgm:prSet presAssocID="{AB455F6F-E5AB-4963-994A-A9216974C2E5}" presName="node" presStyleLbl="node1" presStyleIdx="1" presStyleCnt="5" custLinFactNeighborX="-234" custLinFactNeighborY="-134">
        <dgm:presLayoutVars>
          <dgm:bulletEnabled val="1"/>
        </dgm:presLayoutVars>
      </dgm:prSet>
      <dgm:spPr/>
    </dgm:pt>
    <dgm:pt modelId="{3E1BCEE1-9F36-4B5E-96E9-088E53FBFCE6}" type="pres">
      <dgm:prSet presAssocID="{12682AE6-FB1E-423D-AC18-124EB65DAA52}" presName="sibTrans" presStyleLbl="sibTrans2D1" presStyleIdx="1" presStyleCnt="4" custLinFactNeighborX="0" custLinFactNeighborY="984"/>
      <dgm:spPr/>
    </dgm:pt>
    <dgm:pt modelId="{18C764C8-33AB-4F1F-906C-5BCC4C1E90E3}" type="pres">
      <dgm:prSet presAssocID="{12682AE6-FB1E-423D-AC18-124EB65DAA52}" presName="connectorText" presStyleLbl="sibTrans2D1" presStyleIdx="1" presStyleCnt="4"/>
      <dgm:spPr/>
    </dgm:pt>
    <dgm:pt modelId="{2A3FDB06-DDD6-42AE-9F00-9CFAB22F3965}" type="pres">
      <dgm:prSet presAssocID="{AE2B77CF-3970-4C30-91C1-1A23E3527441}" presName="node" presStyleLbl="node1" presStyleIdx="2" presStyleCnt="5" custLinFactNeighborX="-572">
        <dgm:presLayoutVars>
          <dgm:bulletEnabled val="1"/>
        </dgm:presLayoutVars>
      </dgm:prSet>
      <dgm:spPr/>
    </dgm:pt>
    <dgm:pt modelId="{B26E7E3F-3829-4305-A55F-6B86A3D1C5D7}" type="pres">
      <dgm:prSet presAssocID="{471ACD88-301F-466A-AD5B-ECA5376839DA}" presName="sibTrans" presStyleLbl="sibTrans2D1" presStyleIdx="2" presStyleCnt="4" custLinFactNeighborX="0" custLinFactNeighborY="984"/>
      <dgm:spPr/>
    </dgm:pt>
    <dgm:pt modelId="{A055879C-6AED-4755-A1FF-27D55AEE6E67}" type="pres">
      <dgm:prSet presAssocID="{471ACD88-301F-466A-AD5B-ECA5376839DA}" presName="connectorText" presStyleLbl="sibTrans2D1" presStyleIdx="2" presStyleCnt="4"/>
      <dgm:spPr/>
    </dgm:pt>
    <dgm:pt modelId="{9EE1C1CB-ACBD-42F3-B4F5-923A43ED145B}" type="pres">
      <dgm:prSet presAssocID="{92287F5A-3B6F-4E6C-B2E1-C7C14735C15E}" presName="node" presStyleLbl="node1" presStyleIdx="3" presStyleCnt="5" custLinFactNeighborX="-572">
        <dgm:presLayoutVars>
          <dgm:bulletEnabled val="1"/>
        </dgm:presLayoutVars>
      </dgm:prSet>
      <dgm:spPr/>
    </dgm:pt>
    <dgm:pt modelId="{A61F2654-B3F3-4DA1-A422-A771106D7968}" type="pres">
      <dgm:prSet presAssocID="{9530130D-AFE9-44CE-AC05-624FAB9A4C20}" presName="sibTrans" presStyleLbl="sibTrans2D1" presStyleIdx="3" presStyleCnt="4" custLinFactNeighborX="0" custLinFactNeighborY="984"/>
      <dgm:spPr/>
    </dgm:pt>
    <dgm:pt modelId="{8C1BB9C3-2680-4FF1-A7E3-684357DD13A7}" type="pres">
      <dgm:prSet presAssocID="{9530130D-AFE9-44CE-AC05-624FAB9A4C20}" presName="connectorText" presStyleLbl="sibTrans2D1" presStyleIdx="3" presStyleCnt="4"/>
      <dgm:spPr/>
    </dgm:pt>
    <dgm:pt modelId="{80761DED-A7DB-4F37-8C0A-391E27C22ACF}" type="pres">
      <dgm:prSet presAssocID="{EE1C019C-E747-48F4-9171-9D2ED6C6F982}" presName="node" presStyleLbl="node1" presStyleIdx="4" presStyleCnt="5" custLinFactNeighborX="807" custLinFactNeighborY="1846">
        <dgm:presLayoutVars>
          <dgm:bulletEnabled val="1"/>
        </dgm:presLayoutVars>
      </dgm:prSet>
      <dgm:spPr/>
    </dgm:pt>
  </dgm:ptLst>
  <dgm:cxnLst>
    <dgm:cxn modelId="{5BE13205-CEF5-49F4-B883-FC5F5B9D3CBB}" type="presOf" srcId="{38DEB280-5B9E-46FB-8AF2-BC32BF9B71AA}" destId="{45873946-091F-4DC5-9372-D169C8B304A2}" srcOrd="0" destOrd="0" presId="urn:microsoft.com/office/officeart/2005/8/layout/process1"/>
    <dgm:cxn modelId="{92710E09-653A-4110-8761-82A3FA710D3D}" type="presOf" srcId="{AB455F6F-E5AB-4963-994A-A9216974C2E5}" destId="{C548F7A5-76E7-417A-8461-62FB9FFE580C}" srcOrd="0" destOrd="0" presId="urn:microsoft.com/office/officeart/2005/8/layout/process1"/>
    <dgm:cxn modelId="{55AB1711-912A-440F-8C1E-27ADBDA67E41}" type="presOf" srcId="{AE2B77CF-3970-4C30-91C1-1A23E3527441}" destId="{2A3FDB06-DDD6-42AE-9F00-9CFAB22F3965}" srcOrd="0" destOrd="0" presId="urn:microsoft.com/office/officeart/2005/8/layout/process1"/>
    <dgm:cxn modelId="{7251A839-1D18-44CD-A87A-444EAEED6A4D}" type="presOf" srcId="{6C71480D-B5F4-4B95-A677-18FE39C328A2}" destId="{DCAC84EE-6049-4F3F-8425-32ADD8D41910}" srcOrd="0" destOrd="0" presId="urn:microsoft.com/office/officeart/2005/8/layout/process1"/>
    <dgm:cxn modelId="{5FED685B-78DA-4998-8FAD-0A5CFCEC2E36}" type="presOf" srcId="{9530130D-AFE9-44CE-AC05-624FAB9A4C20}" destId="{A61F2654-B3F3-4DA1-A422-A771106D7968}" srcOrd="0" destOrd="0" presId="urn:microsoft.com/office/officeart/2005/8/layout/process1"/>
    <dgm:cxn modelId="{493FBE5B-97B1-4994-AC23-DE46C9CF6354}" srcId="{38DEB280-5B9E-46FB-8AF2-BC32BF9B71AA}" destId="{6C71480D-B5F4-4B95-A677-18FE39C328A2}" srcOrd="0" destOrd="0" parTransId="{8D139D8D-A8D3-4763-8B64-390F015CAB2E}" sibTransId="{1958860C-6EDA-4BB2-A97C-3FF32AAB6522}"/>
    <dgm:cxn modelId="{FC8A5465-CFFD-4549-850F-7543A779C8C3}" type="presOf" srcId="{EE1C019C-E747-48F4-9171-9D2ED6C6F982}" destId="{80761DED-A7DB-4F37-8C0A-391E27C22ACF}" srcOrd="0" destOrd="0" presId="urn:microsoft.com/office/officeart/2005/8/layout/process1"/>
    <dgm:cxn modelId="{2B39414E-C65A-4CB8-B2F9-C053F3AD7A6B}" type="presOf" srcId="{471ACD88-301F-466A-AD5B-ECA5376839DA}" destId="{B26E7E3F-3829-4305-A55F-6B86A3D1C5D7}" srcOrd="0" destOrd="0" presId="urn:microsoft.com/office/officeart/2005/8/layout/process1"/>
    <dgm:cxn modelId="{C2EE5670-AFD9-4A28-BC53-41D06A3DA59E}" type="presOf" srcId="{1958860C-6EDA-4BB2-A97C-3FF32AAB6522}" destId="{0E56BE36-9D87-4A22-A2B8-C381B6C63258}" srcOrd="0" destOrd="0" presId="urn:microsoft.com/office/officeart/2005/8/layout/process1"/>
    <dgm:cxn modelId="{8CD51E75-962C-4999-B02C-064199ADB3FC}" type="presOf" srcId="{12682AE6-FB1E-423D-AC18-124EB65DAA52}" destId="{18C764C8-33AB-4F1F-906C-5BCC4C1E90E3}" srcOrd="1" destOrd="0" presId="urn:microsoft.com/office/officeart/2005/8/layout/process1"/>
    <dgm:cxn modelId="{13178F7F-67AB-483E-8654-9FD51B7A9323}" srcId="{38DEB280-5B9E-46FB-8AF2-BC32BF9B71AA}" destId="{EE1C019C-E747-48F4-9171-9D2ED6C6F982}" srcOrd="4" destOrd="0" parTransId="{85086259-AD31-4E8B-8C4D-0FEB91CE5D10}" sibTransId="{02B9600B-1478-49CC-84C8-CA745C12508F}"/>
    <dgm:cxn modelId="{C8C0EA90-1472-40A2-A0E6-B941597B091D}" type="presOf" srcId="{9530130D-AFE9-44CE-AC05-624FAB9A4C20}" destId="{8C1BB9C3-2680-4FF1-A7E3-684357DD13A7}" srcOrd="1" destOrd="0" presId="urn:microsoft.com/office/officeart/2005/8/layout/process1"/>
    <dgm:cxn modelId="{0A3953A3-C852-4C99-9F70-85B832131BEC}" srcId="{38DEB280-5B9E-46FB-8AF2-BC32BF9B71AA}" destId="{92287F5A-3B6F-4E6C-B2E1-C7C14735C15E}" srcOrd="3" destOrd="0" parTransId="{77B75155-FB8C-422A-B56F-20113B7BE67D}" sibTransId="{9530130D-AFE9-44CE-AC05-624FAB9A4C20}"/>
    <dgm:cxn modelId="{777684A6-8EBE-42E3-9C16-7EFF55E5F85E}" type="presOf" srcId="{92287F5A-3B6F-4E6C-B2E1-C7C14735C15E}" destId="{9EE1C1CB-ACBD-42F3-B4F5-923A43ED145B}" srcOrd="0" destOrd="0" presId="urn:microsoft.com/office/officeart/2005/8/layout/process1"/>
    <dgm:cxn modelId="{16D5A9BB-6852-4B3F-B37A-8418776938A9}" srcId="{38DEB280-5B9E-46FB-8AF2-BC32BF9B71AA}" destId="{AB455F6F-E5AB-4963-994A-A9216974C2E5}" srcOrd="1" destOrd="0" parTransId="{7A9C55C2-4186-4AAC-8703-AA16B5962880}" sibTransId="{12682AE6-FB1E-423D-AC18-124EB65DAA52}"/>
    <dgm:cxn modelId="{712CDABE-8275-4067-A53D-1E777CB73505}" type="presOf" srcId="{471ACD88-301F-466A-AD5B-ECA5376839DA}" destId="{A055879C-6AED-4755-A1FF-27D55AEE6E67}" srcOrd="1" destOrd="0" presId="urn:microsoft.com/office/officeart/2005/8/layout/process1"/>
    <dgm:cxn modelId="{F93C9ABF-928B-48E8-820F-38AA08FA3C2A}" type="presOf" srcId="{1958860C-6EDA-4BB2-A97C-3FF32AAB6522}" destId="{7494BA12-9AB7-4CED-86BD-B7660E7A60BE}" srcOrd="1" destOrd="0" presId="urn:microsoft.com/office/officeart/2005/8/layout/process1"/>
    <dgm:cxn modelId="{DD28D7C1-B91D-4A86-9C8B-031D57B136D0}" srcId="{38DEB280-5B9E-46FB-8AF2-BC32BF9B71AA}" destId="{AE2B77CF-3970-4C30-91C1-1A23E3527441}" srcOrd="2" destOrd="0" parTransId="{092B4657-6020-4640-A5D5-667CED0B8D77}" sibTransId="{471ACD88-301F-466A-AD5B-ECA5376839DA}"/>
    <dgm:cxn modelId="{72824AD8-2C91-43F8-8F24-9CA3327D4A3C}" type="presOf" srcId="{12682AE6-FB1E-423D-AC18-124EB65DAA52}" destId="{3E1BCEE1-9F36-4B5E-96E9-088E53FBFCE6}" srcOrd="0" destOrd="0" presId="urn:microsoft.com/office/officeart/2005/8/layout/process1"/>
    <dgm:cxn modelId="{200CFB8A-5470-4C33-957A-580F17BDB843}" type="presParOf" srcId="{45873946-091F-4DC5-9372-D169C8B304A2}" destId="{DCAC84EE-6049-4F3F-8425-32ADD8D41910}" srcOrd="0" destOrd="0" presId="urn:microsoft.com/office/officeart/2005/8/layout/process1"/>
    <dgm:cxn modelId="{601F4DAF-8A07-4E5B-8C4C-2EF2958E883E}" type="presParOf" srcId="{45873946-091F-4DC5-9372-D169C8B304A2}" destId="{0E56BE36-9D87-4A22-A2B8-C381B6C63258}" srcOrd="1" destOrd="0" presId="urn:microsoft.com/office/officeart/2005/8/layout/process1"/>
    <dgm:cxn modelId="{5C01C0F7-886F-49A3-9E12-6E7D6C427E85}" type="presParOf" srcId="{0E56BE36-9D87-4A22-A2B8-C381B6C63258}" destId="{7494BA12-9AB7-4CED-86BD-B7660E7A60BE}" srcOrd="0" destOrd="0" presId="urn:microsoft.com/office/officeart/2005/8/layout/process1"/>
    <dgm:cxn modelId="{AF9094D7-2BCE-4E9E-A328-2ED3E171BB5E}" type="presParOf" srcId="{45873946-091F-4DC5-9372-D169C8B304A2}" destId="{C548F7A5-76E7-417A-8461-62FB9FFE580C}" srcOrd="2" destOrd="0" presId="urn:microsoft.com/office/officeart/2005/8/layout/process1"/>
    <dgm:cxn modelId="{61F3C9A7-3488-44BD-8AFF-9217888F0917}" type="presParOf" srcId="{45873946-091F-4DC5-9372-D169C8B304A2}" destId="{3E1BCEE1-9F36-4B5E-96E9-088E53FBFCE6}" srcOrd="3" destOrd="0" presId="urn:microsoft.com/office/officeart/2005/8/layout/process1"/>
    <dgm:cxn modelId="{47A54BF5-C2BE-46FF-BA49-81E4B35F1344}" type="presParOf" srcId="{3E1BCEE1-9F36-4B5E-96E9-088E53FBFCE6}" destId="{18C764C8-33AB-4F1F-906C-5BCC4C1E90E3}" srcOrd="0" destOrd="0" presId="urn:microsoft.com/office/officeart/2005/8/layout/process1"/>
    <dgm:cxn modelId="{2D0538BA-E02E-452F-A260-B3F05E23C5FD}" type="presParOf" srcId="{45873946-091F-4DC5-9372-D169C8B304A2}" destId="{2A3FDB06-DDD6-42AE-9F00-9CFAB22F3965}" srcOrd="4" destOrd="0" presId="urn:microsoft.com/office/officeart/2005/8/layout/process1"/>
    <dgm:cxn modelId="{CD3EFFBE-EE1A-4835-B7F6-46718E15CE9F}" type="presParOf" srcId="{45873946-091F-4DC5-9372-D169C8B304A2}" destId="{B26E7E3F-3829-4305-A55F-6B86A3D1C5D7}" srcOrd="5" destOrd="0" presId="urn:microsoft.com/office/officeart/2005/8/layout/process1"/>
    <dgm:cxn modelId="{368B5F83-BB8A-4427-997D-5713540393FD}" type="presParOf" srcId="{B26E7E3F-3829-4305-A55F-6B86A3D1C5D7}" destId="{A055879C-6AED-4755-A1FF-27D55AEE6E67}" srcOrd="0" destOrd="0" presId="urn:microsoft.com/office/officeart/2005/8/layout/process1"/>
    <dgm:cxn modelId="{CD89F27D-0A0B-465D-878E-3C472A402CCB}" type="presParOf" srcId="{45873946-091F-4DC5-9372-D169C8B304A2}" destId="{9EE1C1CB-ACBD-42F3-B4F5-923A43ED145B}" srcOrd="6" destOrd="0" presId="urn:microsoft.com/office/officeart/2005/8/layout/process1"/>
    <dgm:cxn modelId="{0CF00071-F982-4163-83FA-E5BB3CEE4A26}" type="presParOf" srcId="{45873946-091F-4DC5-9372-D169C8B304A2}" destId="{A61F2654-B3F3-4DA1-A422-A771106D7968}" srcOrd="7" destOrd="0" presId="urn:microsoft.com/office/officeart/2005/8/layout/process1"/>
    <dgm:cxn modelId="{0439CF0B-5FC5-41B2-81A4-002CD150019C}" type="presParOf" srcId="{A61F2654-B3F3-4DA1-A422-A771106D7968}" destId="{8C1BB9C3-2680-4FF1-A7E3-684357DD13A7}" srcOrd="0" destOrd="0" presId="urn:microsoft.com/office/officeart/2005/8/layout/process1"/>
    <dgm:cxn modelId="{8C3A1650-F26D-4E4A-BE2C-ECC89E6F389A}" type="presParOf" srcId="{45873946-091F-4DC5-9372-D169C8B304A2}" destId="{80761DED-A7DB-4F37-8C0A-391E27C22ACF}" srcOrd="8"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238C04B-B553-4C6D-950A-A289BA0B2ACC}" type="doc">
      <dgm:prSet loTypeId="urn:microsoft.com/office/officeart/2005/8/layout/default" loCatId="list" qsTypeId="urn:microsoft.com/office/officeart/2005/8/quickstyle/simple1" qsCatId="simple" csTypeId="urn:microsoft.com/office/officeart/2005/8/colors/accent3_2" csCatId="accent3" phldr="1"/>
      <dgm:spPr/>
      <dgm:t>
        <a:bodyPr/>
        <a:lstStyle/>
        <a:p>
          <a:endParaRPr lang="fr-FR"/>
        </a:p>
      </dgm:t>
    </dgm:pt>
    <dgm:pt modelId="{F1F9D2CC-8768-4BCF-92F0-B767BC77AB59}">
      <dgm:prSet phldrT="[Texte]" custT="1"/>
      <dgm:spPr>
        <a:solidFill>
          <a:srgbClr val="F9B02C"/>
        </a:solidFill>
      </dgm:spPr>
      <dgm:t>
        <a:bodyPr/>
        <a:lstStyle/>
        <a:p>
          <a:r>
            <a:rPr lang="fr-FR" sz="2000" dirty="0">
              <a:latin typeface="Barlow Condensed" panose="00000506000000000000" pitchFamily="2" charset="0"/>
              <a:cs typeface="Calibri" panose="020F0502020204030204" pitchFamily="34" charset="0"/>
            </a:rPr>
            <a:t>Projets</a:t>
          </a:r>
          <a:r>
            <a:rPr lang="fr-FR" sz="2000" baseline="0" dirty="0">
              <a:latin typeface="Barlow Condensed" panose="00000506000000000000" pitchFamily="2" charset="0"/>
              <a:cs typeface="Calibri" panose="020F0502020204030204" pitchFamily="34" charset="0"/>
            </a:rPr>
            <a:t> personnels futurs</a:t>
          </a:r>
          <a:endParaRPr lang="fr-FR" sz="2000" dirty="0">
            <a:latin typeface="Barlow Condensed" panose="00000506000000000000" pitchFamily="2" charset="0"/>
            <a:cs typeface="Calibri" panose="020F0502020204030204" pitchFamily="34" charset="0"/>
          </a:endParaRPr>
        </a:p>
      </dgm:t>
    </dgm:pt>
    <dgm:pt modelId="{ADCDF765-04F7-40E8-8231-4A3D574309A3}" type="parTrans" cxnId="{9A8CF811-6874-456F-8802-A74AA0598343}">
      <dgm:prSet/>
      <dgm:spPr/>
      <dgm:t>
        <a:bodyPr/>
        <a:lstStyle/>
        <a:p>
          <a:endParaRPr lang="fr-FR" sz="2400">
            <a:latin typeface="Barlow Condensed" panose="00000506000000000000" pitchFamily="2" charset="0"/>
            <a:cs typeface="Calibri" panose="020F0502020204030204" pitchFamily="34" charset="0"/>
          </a:endParaRPr>
        </a:p>
      </dgm:t>
    </dgm:pt>
    <dgm:pt modelId="{F84AA060-0F38-47A9-B80B-BACBB19BFE84}" type="sibTrans" cxnId="{9A8CF811-6874-456F-8802-A74AA0598343}">
      <dgm:prSet/>
      <dgm:spPr/>
      <dgm:t>
        <a:bodyPr/>
        <a:lstStyle/>
        <a:p>
          <a:endParaRPr lang="fr-FR" sz="2400">
            <a:latin typeface="Barlow Condensed" panose="00000506000000000000" pitchFamily="2" charset="0"/>
            <a:cs typeface="Calibri" panose="020F0502020204030204" pitchFamily="34" charset="0"/>
          </a:endParaRPr>
        </a:p>
      </dgm:t>
    </dgm:pt>
    <dgm:pt modelId="{E939BB01-AF16-4484-A120-24DC82A694E7}">
      <dgm:prSet phldrT="[Texte]" custT="1"/>
      <dgm:spPr>
        <a:solidFill>
          <a:srgbClr val="2F2483"/>
        </a:solidFill>
      </dgm:spPr>
      <dgm:t>
        <a:bodyPr/>
        <a:lstStyle/>
        <a:p>
          <a:r>
            <a:rPr lang="fr-FR" sz="2000" baseline="0" dirty="0">
              <a:latin typeface="Barlow Condensed" panose="00000506000000000000" pitchFamily="2" charset="0"/>
              <a:cs typeface="Calibri" panose="020F0502020204030204" pitchFamily="34" charset="0"/>
            </a:rPr>
            <a:t>Volonté de transmettre  </a:t>
          </a:r>
          <a:endParaRPr lang="fr-FR" sz="2000" dirty="0">
            <a:latin typeface="Barlow Condensed" panose="00000506000000000000" pitchFamily="2" charset="0"/>
            <a:cs typeface="Calibri" panose="020F0502020204030204" pitchFamily="34" charset="0"/>
          </a:endParaRPr>
        </a:p>
      </dgm:t>
    </dgm:pt>
    <dgm:pt modelId="{438F7AEA-6C4F-4284-96D2-AB4A01E28494}" type="parTrans" cxnId="{761D60C3-5B84-41FC-A15D-7CB95FA378B4}">
      <dgm:prSet/>
      <dgm:spPr/>
      <dgm:t>
        <a:bodyPr/>
        <a:lstStyle/>
        <a:p>
          <a:endParaRPr lang="fr-FR" sz="2400">
            <a:latin typeface="Barlow Condensed" panose="00000506000000000000" pitchFamily="2" charset="0"/>
            <a:cs typeface="Calibri" panose="020F0502020204030204" pitchFamily="34" charset="0"/>
          </a:endParaRPr>
        </a:p>
      </dgm:t>
    </dgm:pt>
    <dgm:pt modelId="{022FD9C4-3E74-4F03-B178-88F501B91BB9}" type="sibTrans" cxnId="{761D60C3-5B84-41FC-A15D-7CB95FA378B4}">
      <dgm:prSet/>
      <dgm:spPr/>
      <dgm:t>
        <a:bodyPr/>
        <a:lstStyle/>
        <a:p>
          <a:endParaRPr lang="fr-FR" sz="2400">
            <a:latin typeface="Barlow Condensed" panose="00000506000000000000" pitchFamily="2" charset="0"/>
            <a:cs typeface="Calibri" panose="020F0502020204030204" pitchFamily="34" charset="0"/>
          </a:endParaRPr>
        </a:p>
      </dgm:t>
    </dgm:pt>
    <dgm:pt modelId="{31D4C652-E04B-4C82-886D-ACCF74154EE7}">
      <dgm:prSet phldrT="[Texte]" custT="1"/>
      <dgm:spPr>
        <a:solidFill>
          <a:srgbClr val="2F2483"/>
        </a:solidFill>
      </dgm:spPr>
      <dgm:t>
        <a:bodyPr/>
        <a:lstStyle/>
        <a:p>
          <a:r>
            <a:rPr lang="fr-FR" sz="2000" dirty="0">
              <a:latin typeface="Barlow Condensed" panose="00000506000000000000" pitchFamily="2" charset="0"/>
              <a:cs typeface="Calibri" panose="020F0502020204030204" pitchFamily="34" charset="0"/>
            </a:rPr>
            <a:t>Projets professionnels futurs  </a:t>
          </a:r>
        </a:p>
      </dgm:t>
    </dgm:pt>
    <dgm:pt modelId="{1F9C9420-4AFF-4534-8272-F563F056CAB6}" type="parTrans" cxnId="{F55D5BB2-3BBA-4441-80A2-20697A36E123}">
      <dgm:prSet/>
      <dgm:spPr/>
      <dgm:t>
        <a:bodyPr/>
        <a:lstStyle/>
        <a:p>
          <a:endParaRPr lang="fr-FR" sz="2400">
            <a:latin typeface="Barlow Condensed" panose="00000506000000000000" pitchFamily="2" charset="0"/>
            <a:cs typeface="Calibri" panose="020F0502020204030204" pitchFamily="34" charset="0"/>
          </a:endParaRPr>
        </a:p>
      </dgm:t>
    </dgm:pt>
    <dgm:pt modelId="{9EE27ABA-8EF1-4DBF-BE73-4EB174F35D7A}" type="sibTrans" cxnId="{F55D5BB2-3BBA-4441-80A2-20697A36E123}">
      <dgm:prSet/>
      <dgm:spPr/>
      <dgm:t>
        <a:bodyPr/>
        <a:lstStyle/>
        <a:p>
          <a:endParaRPr lang="fr-FR" sz="2400">
            <a:latin typeface="Barlow Condensed" panose="00000506000000000000" pitchFamily="2" charset="0"/>
            <a:cs typeface="Calibri" panose="020F0502020204030204" pitchFamily="34" charset="0"/>
          </a:endParaRPr>
        </a:p>
      </dgm:t>
    </dgm:pt>
    <dgm:pt modelId="{636182F6-D7E8-4506-B02C-CD1CE451764A}">
      <dgm:prSet phldrT="[Texte]" custT="1"/>
      <dgm:spPr>
        <a:solidFill>
          <a:srgbClr val="F9B02C"/>
        </a:solidFill>
      </dgm:spPr>
      <dgm:t>
        <a:bodyPr/>
        <a:lstStyle/>
        <a:p>
          <a:r>
            <a:rPr lang="fr-FR" sz="2000" dirty="0">
              <a:latin typeface="Barlow Condensed" panose="00000506000000000000" pitchFamily="2" charset="0"/>
              <a:cs typeface="Calibri" panose="020F0502020204030204" pitchFamily="34" charset="0"/>
            </a:rPr>
            <a:t>Patrimoine</a:t>
          </a:r>
          <a:r>
            <a:rPr lang="fr-FR" sz="2000" baseline="0" dirty="0">
              <a:latin typeface="Barlow Condensed" panose="00000506000000000000" pitchFamily="2" charset="0"/>
              <a:cs typeface="Calibri" panose="020F0502020204030204" pitchFamily="34" charset="0"/>
            </a:rPr>
            <a:t> du client équilibré ? </a:t>
          </a:r>
          <a:endParaRPr lang="fr-FR" sz="2000" dirty="0">
            <a:latin typeface="Barlow Condensed" panose="00000506000000000000" pitchFamily="2" charset="0"/>
            <a:cs typeface="Calibri" panose="020F0502020204030204" pitchFamily="34" charset="0"/>
          </a:endParaRPr>
        </a:p>
      </dgm:t>
    </dgm:pt>
    <dgm:pt modelId="{899459FD-6C5C-4DD9-BC04-1824F7F1EF00}" type="parTrans" cxnId="{32E25F33-72E3-485B-9724-9B0E2AF61927}">
      <dgm:prSet/>
      <dgm:spPr/>
      <dgm:t>
        <a:bodyPr/>
        <a:lstStyle/>
        <a:p>
          <a:endParaRPr lang="fr-FR" sz="2400">
            <a:latin typeface="Barlow Condensed" panose="00000506000000000000" pitchFamily="2" charset="0"/>
            <a:cs typeface="Calibri" panose="020F0502020204030204" pitchFamily="34" charset="0"/>
          </a:endParaRPr>
        </a:p>
      </dgm:t>
    </dgm:pt>
    <dgm:pt modelId="{35BE39D8-A30F-48D1-85B7-4B5747597B02}" type="sibTrans" cxnId="{32E25F33-72E3-485B-9724-9B0E2AF61927}">
      <dgm:prSet/>
      <dgm:spPr/>
      <dgm:t>
        <a:bodyPr/>
        <a:lstStyle/>
        <a:p>
          <a:endParaRPr lang="fr-FR" sz="2400">
            <a:latin typeface="Barlow Condensed" panose="00000506000000000000" pitchFamily="2" charset="0"/>
            <a:cs typeface="Calibri" panose="020F0502020204030204" pitchFamily="34" charset="0"/>
          </a:endParaRPr>
        </a:p>
      </dgm:t>
    </dgm:pt>
    <dgm:pt modelId="{FDFE8596-5FCB-4C68-8D73-4AE18BFCEB72}" type="pres">
      <dgm:prSet presAssocID="{D238C04B-B553-4C6D-950A-A289BA0B2ACC}" presName="diagram" presStyleCnt="0">
        <dgm:presLayoutVars>
          <dgm:dir/>
          <dgm:resizeHandles val="exact"/>
        </dgm:presLayoutVars>
      </dgm:prSet>
      <dgm:spPr/>
    </dgm:pt>
    <dgm:pt modelId="{D58166AF-2D96-4394-92F6-87E6EF5E0498}" type="pres">
      <dgm:prSet presAssocID="{F1F9D2CC-8768-4BCF-92F0-B767BC77AB59}" presName="node" presStyleLbl="node1" presStyleIdx="0" presStyleCnt="4" custLinFactNeighborY="-85">
        <dgm:presLayoutVars>
          <dgm:bulletEnabled val="1"/>
        </dgm:presLayoutVars>
      </dgm:prSet>
      <dgm:spPr/>
    </dgm:pt>
    <dgm:pt modelId="{439DEAF0-D1AF-4EA5-92A7-BE9BDC36B718}" type="pres">
      <dgm:prSet presAssocID="{F84AA060-0F38-47A9-B80B-BACBB19BFE84}" presName="sibTrans" presStyleCnt="0"/>
      <dgm:spPr/>
    </dgm:pt>
    <dgm:pt modelId="{D0A0135A-5BDD-4729-AD16-813434211F33}" type="pres">
      <dgm:prSet presAssocID="{E939BB01-AF16-4484-A120-24DC82A694E7}" presName="node" presStyleLbl="node1" presStyleIdx="1" presStyleCnt="4" custLinFactNeighborY="-7081">
        <dgm:presLayoutVars>
          <dgm:bulletEnabled val="1"/>
        </dgm:presLayoutVars>
      </dgm:prSet>
      <dgm:spPr/>
    </dgm:pt>
    <dgm:pt modelId="{4F8F44E0-F1C1-4B37-90D4-DAA36E7C9B23}" type="pres">
      <dgm:prSet presAssocID="{022FD9C4-3E74-4F03-B178-88F501B91BB9}" presName="sibTrans" presStyleCnt="0"/>
      <dgm:spPr/>
    </dgm:pt>
    <dgm:pt modelId="{21054365-B33F-4901-B7F6-4B0660B31580}" type="pres">
      <dgm:prSet presAssocID="{31D4C652-E04B-4C82-886D-ACCF74154EE7}" presName="node" presStyleLbl="node1" presStyleIdx="2" presStyleCnt="4">
        <dgm:presLayoutVars>
          <dgm:bulletEnabled val="1"/>
        </dgm:presLayoutVars>
      </dgm:prSet>
      <dgm:spPr/>
    </dgm:pt>
    <dgm:pt modelId="{FD8D0DB0-87DB-4B53-940D-06335BE44EC2}" type="pres">
      <dgm:prSet presAssocID="{9EE27ABA-8EF1-4DBF-BE73-4EB174F35D7A}" presName="sibTrans" presStyleCnt="0"/>
      <dgm:spPr/>
    </dgm:pt>
    <dgm:pt modelId="{6D529339-E4A2-4444-BD0B-A913981524C8}" type="pres">
      <dgm:prSet presAssocID="{636182F6-D7E8-4506-B02C-CD1CE451764A}" presName="node" presStyleLbl="node1" presStyleIdx="3" presStyleCnt="4">
        <dgm:presLayoutVars>
          <dgm:bulletEnabled val="1"/>
        </dgm:presLayoutVars>
      </dgm:prSet>
      <dgm:spPr/>
    </dgm:pt>
  </dgm:ptLst>
  <dgm:cxnLst>
    <dgm:cxn modelId="{9A8CF811-6874-456F-8802-A74AA0598343}" srcId="{D238C04B-B553-4C6D-950A-A289BA0B2ACC}" destId="{F1F9D2CC-8768-4BCF-92F0-B767BC77AB59}" srcOrd="0" destOrd="0" parTransId="{ADCDF765-04F7-40E8-8231-4A3D574309A3}" sibTransId="{F84AA060-0F38-47A9-B80B-BACBB19BFE84}"/>
    <dgm:cxn modelId="{70978316-E54E-4730-9387-664B364EA962}" type="presOf" srcId="{31D4C652-E04B-4C82-886D-ACCF74154EE7}" destId="{21054365-B33F-4901-B7F6-4B0660B31580}" srcOrd="0" destOrd="0" presId="urn:microsoft.com/office/officeart/2005/8/layout/default"/>
    <dgm:cxn modelId="{32E25F33-72E3-485B-9724-9B0E2AF61927}" srcId="{D238C04B-B553-4C6D-950A-A289BA0B2ACC}" destId="{636182F6-D7E8-4506-B02C-CD1CE451764A}" srcOrd="3" destOrd="0" parTransId="{899459FD-6C5C-4DD9-BC04-1824F7F1EF00}" sibTransId="{35BE39D8-A30F-48D1-85B7-4B5747597B02}"/>
    <dgm:cxn modelId="{CE80B04B-CBE6-4E40-9DF9-E280CC4E836E}" type="presOf" srcId="{D238C04B-B553-4C6D-950A-A289BA0B2ACC}" destId="{FDFE8596-5FCB-4C68-8D73-4AE18BFCEB72}" srcOrd="0" destOrd="0" presId="urn:microsoft.com/office/officeart/2005/8/layout/default"/>
    <dgm:cxn modelId="{0D4DC26E-4BB9-49C2-A895-5EB062A66925}" type="presOf" srcId="{636182F6-D7E8-4506-B02C-CD1CE451764A}" destId="{6D529339-E4A2-4444-BD0B-A913981524C8}" srcOrd="0" destOrd="0" presId="urn:microsoft.com/office/officeart/2005/8/layout/default"/>
    <dgm:cxn modelId="{F55D5BB2-3BBA-4441-80A2-20697A36E123}" srcId="{D238C04B-B553-4C6D-950A-A289BA0B2ACC}" destId="{31D4C652-E04B-4C82-886D-ACCF74154EE7}" srcOrd="2" destOrd="0" parTransId="{1F9C9420-4AFF-4534-8272-F563F056CAB6}" sibTransId="{9EE27ABA-8EF1-4DBF-BE73-4EB174F35D7A}"/>
    <dgm:cxn modelId="{90D245B8-7493-4405-A2A0-79AB00488F26}" type="presOf" srcId="{E939BB01-AF16-4484-A120-24DC82A694E7}" destId="{D0A0135A-5BDD-4729-AD16-813434211F33}" srcOrd="0" destOrd="0" presId="urn:microsoft.com/office/officeart/2005/8/layout/default"/>
    <dgm:cxn modelId="{761D60C3-5B84-41FC-A15D-7CB95FA378B4}" srcId="{D238C04B-B553-4C6D-950A-A289BA0B2ACC}" destId="{E939BB01-AF16-4484-A120-24DC82A694E7}" srcOrd="1" destOrd="0" parTransId="{438F7AEA-6C4F-4284-96D2-AB4A01E28494}" sibTransId="{022FD9C4-3E74-4F03-B178-88F501B91BB9}"/>
    <dgm:cxn modelId="{87F777F2-5B32-4BFA-85F6-2ADF689EE618}" type="presOf" srcId="{F1F9D2CC-8768-4BCF-92F0-B767BC77AB59}" destId="{D58166AF-2D96-4394-92F6-87E6EF5E0498}" srcOrd="0" destOrd="0" presId="urn:microsoft.com/office/officeart/2005/8/layout/default"/>
    <dgm:cxn modelId="{33F3CAD6-BC9D-40C6-B777-EA0E31901666}" type="presParOf" srcId="{FDFE8596-5FCB-4C68-8D73-4AE18BFCEB72}" destId="{D58166AF-2D96-4394-92F6-87E6EF5E0498}" srcOrd="0" destOrd="0" presId="urn:microsoft.com/office/officeart/2005/8/layout/default"/>
    <dgm:cxn modelId="{A53C3E0D-ED77-4330-B3F7-2E397FEDAA6B}" type="presParOf" srcId="{FDFE8596-5FCB-4C68-8D73-4AE18BFCEB72}" destId="{439DEAF0-D1AF-4EA5-92A7-BE9BDC36B718}" srcOrd="1" destOrd="0" presId="urn:microsoft.com/office/officeart/2005/8/layout/default"/>
    <dgm:cxn modelId="{D77FF66E-BC8A-490F-910F-890CB1038EED}" type="presParOf" srcId="{FDFE8596-5FCB-4C68-8D73-4AE18BFCEB72}" destId="{D0A0135A-5BDD-4729-AD16-813434211F33}" srcOrd="2" destOrd="0" presId="urn:microsoft.com/office/officeart/2005/8/layout/default"/>
    <dgm:cxn modelId="{4DAB89A8-4B0E-4901-84C1-1965BDF7B6DE}" type="presParOf" srcId="{FDFE8596-5FCB-4C68-8D73-4AE18BFCEB72}" destId="{4F8F44E0-F1C1-4B37-90D4-DAA36E7C9B23}" srcOrd="3" destOrd="0" presId="urn:microsoft.com/office/officeart/2005/8/layout/default"/>
    <dgm:cxn modelId="{908806FC-1F3F-4659-9AA3-B1A7994DF95A}" type="presParOf" srcId="{FDFE8596-5FCB-4C68-8D73-4AE18BFCEB72}" destId="{21054365-B33F-4901-B7F6-4B0660B31580}" srcOrd="4" destOrd="0" presId="urn:microsoft.com/office/officeart/2005/8/layout/default"/>
    <dgm:cxn modelId="{1F42AA9D-54B8-4EE2-895E-C0CEC8E04B99}" type="presParOf" srcId="{FDFE8596-5FCB-4C68-8D73-4AE18BFCEB72}" destId="{FD8D0DB0-87DB-4B53-940D-06335BE44EC2}" srcOrd="5" destOrd="0" presId="urn:microsoft.com/office/officeart/2005/8/layout/default"/>
    <dgm:cxn modelId="{8DDDBE86-B09C-4AEB-9B92-7B76B8DC0EC5}" type="presParOf" srcId="{FDFE8596-5FCB-4C68-8D73-4AE18BFCEB72}" destId="{6D529339-E4A2-4444-BD0B-A913981524C8}"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5.xml><?xml version="1.0" encoding="utf-8"?>
<dgm:dataModel xmlns:dgm="http://schemas.openxmlformats.org/drawingml/2006/diagram" xmlns:a="http://schemas.openxmlformats.org/drawingml/2006/main">
  <dgm:ptLst>
    <dgm:pt modelId="{FA6C1AFD-D573-42B2-83D2-936FC66D73E8}"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fr-FR"/>
        </a:p>
      </dgm:t>
    </dgm:pt>
    <dgm:pt modelId="{7681254F-9774-4990-B8BC-BAD186095580}">
      <dgm:prSet/>
      <dgm:spPr>
        <a:solidFill>
          <a:srgbClr val="2F2483"/>
        </a:solidFill>
      </dgm:spPr>
      <dgm:t>
        <a:bodyPr/>
        <a:lstStyle/>
        <a:p>
          <a:r>
            <a:rPr lang="fr-FR" b="1" dirty="0">
              <a:solidFill>
                <a:schemeClr val="bg1"/>
              </a:solidFill>
              <a:latin typeface="Barlow Condensed" panose="00000506000000000000" pitchFamily="2" charset="0"/>
            </a:rPr>
            <a:t>Mix des stratégies</a:t>
          </a:r>
        </a:p>
      </dgm:t>
    </dgm:pt>
    <dgm:pt modelId="{0A3C3E87-D8F0-4106-9118-D86641EA06C1}" type="parTrans" cxnId="{31B10220-29AD-4D3F-9A1E-BBDF26994C85}">
      <dgm:prSet/>
      <dgm:spPr/>
      <dgm:t>
        <a:bodyPr/>
        <a:lstStyle/>
        <a:p>
          <a:endParaRPr lang="fr-FR" b="1"/>
        </a:p>
      </dgm:t>
    </dgm:pt>
    <dgm:pt modelId="{C624074B-E96F-4CA8-8327-3011847F7344}" type="sibTrans" cxnId="{31B10220-29AD-4D3F-9A1E-BBDF26994C85}">
      <dgm:prSet/>
      <dgm:spPr/>
      <dgm:t>
        <a:bodyPr/>
        <a:lstStyle/>
        <a:p>
          <a:endParaRPr lang="fr-FR" b="1"/>
        </a:p>
      </dgm:t>
    </dgm:pt>
    <dgm:pt modelId="{8E2741D5-A91A-4A42-AE16-C4D2AE50E8F7}">
      <dgm:prSet/>
      <dgm:spPr>
        <a:solidFill>
          <a:srgbClr val="2181CB"/>
        </a:solidFill>
      </dgm:spPr>
      <dgm:t>
        <a:bodyPr/>
        <a:lstStyle/>
        <a:p>
          <a:r>
            <a:rPr lang="fr-FR" b="1" dirty="0">
              <a:latin typeface="Barlow Condensed" panose="00000506000000000000" pitchFamily="2" charset="0"/>
            </a:rPr>
            <a:t>Cession en direct</a:t>
          </a:r>
        </a:p>
      </dgm:t>
    </dgm:pt>
    <dgm:pt modelId="{7DBFAE71-2FB3-40E0-8575-4329476F98D3}" type="parTrans" cxnId="{6B7A6DEB-B16E-4BBC-8153-69F3654B1675}">
      <dgm:prSet/>
      <dgm:spPr/>
      <dgm:t>
        <a:bodyPr/>
        <a:lstStyle/>
        <a:p>
          <a:endParaRPr lang="fr-FR" b="1"/>
        </a:p>
      </dgm:t>
    </dgm:pt>
    <dgm:pt modelId="{31BE7A0C-2427-4239-A973-44405E010FF1}" type="sibTrans" cxnId="{6B7A6DEB-B16E-4BBC-8153-69F3654B1675}">
      <dgm:prSet/>
      <dgm:spPr/>
      <dgm:t>
        <a:bodyPr/>
        <a:lstStyle/>
        <a:p>
          <a:endParaRPr lang="fr-FR" b="1"/>
        </a:p>
      </dgm:t>
    </dgm:pt>
    <dgm:pt modelId="{0DA95178-FA73-4E40-80A6-9618F6F8D987}">
      <dgm:prSet/>
      <dgm:spPr>
        <a:solidFill>
          <a:srgbClr val="2181CB"/>
        </a:solidFill>
      </dgm:spPr>
      <dgm:t>
        <a:bodyPr/>
        <a:lstStyle/>
        <a:p>
          <a:r>
            <a:rPr lang="fr-FR" b="1">
              <a:latin typeface="Barlow Condensed" panose="00000506000000000000" pitchFamily="2" charset="0"/>
            </a:rPr>
            <a:t>Apport-cession</a:t>
          </a:r>
        </a:p>
      </dgm:t>
    </dgm:pt>
    <dgm:pt modelId="{815921D7-3A3D-4B25-9115-D9B338BB6B63}" type="parTrans" cxnId="{5505BA6E-C24E-4EC1-9D20-5977A8752F92}">
      <dgm:prSet/>
      <dgm:spPr/>
      <dgm:t>
        <a:bodyPr/>
        <a:lstStyle/>
        <a:p>
          <a:endParaRPr lang="fr-FR" b="1"/>
        </a:p>
      </dgm:t>
    </dgm:pt>
    <dgm:pt modelId="{97535ADA-D594-4F15-9CBA-3B033ECB02ED}" type="sibTrans" cxnId="{5505BA6E-C24E-4EC1-9D20-5977A8752F92}">
      <dgm:prSet/>
      <dgm:spPr/>
      <dgm:t>
        <a:bodyPr/>
        <a:lstStyle/>
        <a:p>
          <a:endParaRPr lang="fr-FR" b="1"/>
        </a:p>
      </dgm:t>
    </dgm:pt>
    <dgm:pt modelId="{E0A059F2-689C-46FA-BA57-AF28F8A77C5C}">
      <dgm:prSet/>
      <dgm:spPr>
        <a:solidFill>
          <a:srgbClr val="2181CB"/>
        </a:solidFill>
      </dgm:spPr>
      <dgm:t>
        <a:bodyPr/>
        <a:lstStyle/>
        <a:p>
          <a:r>
            <a:rPr lang="fr-FR" b="1" dirty="0">
              <a:latin typeface="Barlow Condensed" panose="00000506000000000000" pitchFamily="2" charset="0"/>
            </a:rPr>
            <a:t>Donation en pleine propriété avant cession</a:t>
          </a:r>
        </a:p>
      </dgm:t>
    </dgm:pt>
    <dgm:pt modelId="{BD59897B-6792-49EA-96C5-2A87BE5FCFEE}" type="parTrans" cxnId="{57E21F25-D31C-4873-9997-6D7109DF4B9B}">
      <dgm:prSet/>
      <dgm:spPr/>
      <dgm:t>
        <a:bodyPr/>
        <a:lstStyle/>
        <a:p>
          <a:endParaRPr lang="fr-FR" b="1"/>
        </a:p>
      </dgm:t>
    </dgm:pt>
    <dgm:pt modelId="{9CA1DC73-8BCA-4D9B-A92B-AB260E0ABFAA}" type="sibTrans" cxnId="{57E21F25-D31C-4873-9997-6D7109DF4B9B}">
      <dgm:prSet/>
      <dgm:spPr/>
      <dgm:t>
        <a:bodyPr/>
        <a:lstStyle/>
        <a:p>
          <a:endParaRPr lang="fr-FR" b="1"/>
        </a:p>
      </dgm:t>
    </dgm:pt>
    <dgm:pt modelId="{34F5ACE0-DE64-4B5E-9CA8-1A1043CE28FA}">
      <dgm:prSet/>
      <dgm:spPr>
        <a:solidFill>
          <a:srgbClr val="2181CB"/>
        </a:solidFill>
      </dgm:spPr>
      <dgm:t>
        <a:bodyPr/>
        <a:lstStyle/>
        <a:p>
          <a:r>
            <a:rPr lang="fr-FR" b="1">
              <a:latin typeface="Barlow Condensed" panose="00000506000000000000" pitchFamily="2" charset="0"/>
            </a:rPr>
            <a:t>Donation en démembrement avant cession</a:t>
          </a:r>
        </a:p>
      </dgm:t>
    </dgm:pt>
    <dgm:pt modelId="{2A8572EC-50E2-4A57-A84F-189053893E98}" type="parTrans" cxnId="{6ED3FAB3-20A1-4DD6-80E3-340D059C2C5A}">
      <dgm:prSet/>
      <dgm:spPr/>
      <dgm:t>
        <a:bodyPr/>
        <a:lstStyle/>
        <a:p>
          <a:endParaRPr lang="fr-FR" b="1"/>
        </a:p>
      </dgm:t>
    </dgm:pt>
    <dgm:pt modelId="{72CAEDB6-7B4F-4CAD-8C77-E235F025FFCE}" type="sibTrans" cxnId="{6ED3FAB3-20A1-4DD6-80E3-340D059C2C5A}">
      <dgm:prSet/>
      <dgm:spPr/>
      <dgm:t>
        <a:bodyPr/>
        <a:lstStyle/>
        <a:p>
          <a:endParaRPr lang="fr-FR" b="1"/>
        </a:p>
      </dgm:t>
    </dgm:pt>
    <dgm:pt modelId="{113513D9-9CB0-4328-A7C8-2348AC17FD40}" type="pres">
      <dgm:prSet presAssocID="{FA6C1AFD-D573-42B2-83D2-936FC66D73E8}" presName="diagram" presStyleCnt="0">
        <dgm:presLayoutVars>
          <dgm:chMax val="1"/>
          <dgm:dir/>
          <dgm:animLvl val="ctr"/>
          <dgm:resizeHandles val="exact"/>
        </dgm:presLayoutVars>
      </dgm:prSet>
      <dgm:spPr/>
    </dgm:pt>
    <dgm:pt modelId="{3F81CF96-DFC8-45DE-B3AC-26611A59B3C4}" type="pres">
      <dgm:prSet presAssocID="{FA6C1AFD-D573-42B2-83D2-936FC66D73E8}" presName="matrix" presStyleCnt="0"/>
      <dgm:spPr/>
    </dgm:pt>
    <dgm:pt modelId="{62D145CB-6E20-4E74-8812-779798B60A9A}" type="pres">
      <dgm:prSet presAssocID="{FA6C1AFD-D573-42B2-83D2-936FC66D73E8}" presName="tile1" presStyleLbl="node1" presStyleIdx="0" presStyleCnt="4"/>
      <dgm:spPr/>
    </dgm:pt>
    <dgm:pt modelId="{B4354645-7B1A-4596-AF22-BBBBA7DFEAC7}" type="pres">
      <dgm:prSet presAssocID="{FA6C1AFD-D573-42B2-83D2-936FC66D73E8}" presName="tile1text" presStyleLbl="node1" presStyleIdx="0" presStyleCnt="4">
        <dgm:presLayoutVars>
          <dgm:chMax val="0"/>
          <dgm:chPref val="0"/>
          <dgm:bulletEnabled val="1"/>
        </dgm:presLayoutVars>
      </dgm:prSet>
      <dgm:spPr/>
    </dgm:pt>
    <dgm:pt modelId="{AEFE2184-87CC-421B-B1ED-F6662C03D31E}" type="pres">
      <dgm:prSet presAssocID="{FA6C1AFD-D573-42B2-83D2-936FC66D73E8}" presName="tile2" presStyleLbl="node1" presStyleIdx="1" presStyleCnt="4" custLinFactNeighborX="0" custLinFactNeighborY="0"/>
      <dgm:spPr/>
    </dgm:pt>
    <dgm:pt modelId="{1B525092-EBE6-47E5-85C2-429FE1DDE011}" type="pres">
      <dgm:prSet presAssocID="{FA6C1AFD-D573-42B2-83D2-936FC66D73E8}" presName="tile2text" presStyleLbl="node1" presStyleIdx="1" presStyleCnt="4">
        <dgm:presLayoutVars>
          <dgm:chMax val="0"/>
          <dgm:chPref val="0"/>
          <dgm:bulletEnabled val="1"/>
        </dgm:presLayoutVars>
      </dgm:prSet>
      <dgm:spPr/>
    </dgm:pt>
    <dgm:pt modelId="{29A451A2-3EF6-41B2-A630-1A364399FB4F}" type="pres">
      <dgm:prSet presAssocID="{FA6C1AFD-D573-42B2-83D2-936FC66D73E8}" presName="tile3" presStyleLbl="node1" presStyleIdx="2" presStyleCnt="4" custLinFactNeighborY="9357"/>
      <dgm:spPr/>
    </dgm:pt>
    <dgm:pt modelId="{1670A42B-4F7C-4F70-BF09-889C945EA9D7}" type="pres">
      <dgm:prSet presAssocID="{FA6C1AFD-D573-42B2-83D2-936FC66D73E8}" presName="tile3text" presStyleLbl="node1" presStyleIdx="2" presStyleCnt="4">
        <dgm:presLayoutVars>
          <dgm:chMax val="0"/>
          <dgm:chPref val="0"/>
          <dgm:bulletEnabled val="1"/>
        </dgm:presLayoutVars>
      </dgm:prSet>
      <dgm:spPr/>
    </dgm:pt>
    <dgm:pt modelId="{8171DDCB-4CA9-45EC-94FF-025172B1E68A}" type="pres">
      <dgm:prSet presAssocID="{FA6C1AFD-D573-42B2-83D2-936FC66D73E8}" presName="tile4" presStyleLbl="node1" presStyleIdx="3" presStyleCnt="4" custLinFactNeighborY="0"/>
      <dgm:spPr/>
    </dgm:pt>
    <dgm:pt modelId="{579AE322-3AD6-4278-BE3D-89E1296B4C09}" type="pres">
      <dgm:prSet presAssocID="{FA6C1AFD-D573-42B2-83D2-936FC66D73E8}" presName="tile4text" presStyleLbl="node1" presStyleIdx="3" presStyleCnt="4">
        <dgm:presLayoutVars>
          <dgm:chMax val="0"/>
          <dgm:chPref val="0"/>
          <dgm:bulletEnabled val="1"/>
        </dgm:presLayoutVars>
      </dgm:prSet>
      <dgm:spPr/>
    </dgm:pt>
    <dgm:pt modelId="{AD902134-3F2A-48AA-921E-D6E35B9FCAF7}" type="pres">
      <dgm:prSet presAssocID="{FA6C1AFD-D573-42B2-83D2-936FC66D73E8}" presName="centerTile" presStyleLbl="fgShp" presStyleIdx="0" presStyleCnt="1">
        <dgm:presLayoutVars>
          <dgm:chMax val="0"/>
          <dgm:chPref val="0"/>
        </dgm:presLayoutVars>
      </dgm:prSet>
      <dgm:spPr/>
    </dgm:pt>
  </dgm:ptLst>
  <dgm:cxnLst>
    <dgm:cxn modelId="{57725204-460D-466C-8DEF-0010FACD30AB}" type="presOf" srcId="{E0A059F2-689C-46FA-BA57-AF28F8A77C5C}" destId="{29A451A2-3EF6-41B2-A630-1A364399FB4F}" srcOrd="0" destOrd="0" presId="urn:microsoft.com/office/officeart/2005/8/layout/matrix1"/>
    <dgm:cxn modelId="{57370007-BFC0-4FD4-938A-511FB406B983}" type="presOf" srcId="{34F5ACE0-DE64-4B5E-9CA8-1A1043CE28FA}" destId="{579AE322-3AD6-4278-BE3D-89E1296B4C09}" srcOrd="1" destOrd="0" presId="urn:microsoft.com/office/officeart/2005/8/layout/matrix1"/>
    <dgm:cxn modelId="{F9032916-F7C6-4E63-93E6-8476187789B2}" type="presOf" srcId="{8E2741D5-A91A-4A42-AE16-C4D2AE50E8F7}" destId="{B4354645-7B1A-4596-AF22-BBBBA7DFEAC7}" srcOrd="1" destOrd="0" presId="urn:microsoft.com/office/officeart/2005/8/layout/matrix1"/>
    <dgm:cxn modelId="{31B10220-29AD-4D3F-9A1E-BBDF26994C85}" srcId="{FA6C1AFD-D573-42B2-83D2-936FC66D73E8}" destId="{7681254F-9774-4990-B8BC-BAD186095580}" srcOrd="0" destOrd="0" parTransId="{0A3C3E87-D8F0-4106-9118-D86641EA06C1}" sibTransId="{C624074B-E96F-4CA8-8327-3011847F7344}"/>
    <dgm:cxn modelId="{57E21F25-D31C-4873-9997-6D7109DF4B9B}" srcId="{7681254F-9774-4990-B8BC-BAD186095580}" destId="{E0A059F2-689C-46FA-BA57-AF28F8A77C5C}" srcOrd="2" destOrd="0" parTransId="{BD59897B-6792-49EA-96C5-2A87BE5FCFEE}" sibTransId="{9CA1DC73-8BCA-4D9B-A92B-AB260E0ABFAA}"/>
    <dgm:cxn modelId="{46A0F73E-593E-46EA-A8DC-380F1E90925D}" type="presOf" srcId="{E0A059F2-689C-46FA-BA57-AF28F8A77C5C}" destId="{1670A42B-4F7C-4F70-BF09-889C945EA9D7}" srcOrd="1" destOrd="0" presId="urn:microsoft.com/office/officeart/2005/8/layout/matrix1"/>
    <dgm:cxn modelId="{231CF340-9C56-4D54-BFC8-A1A992C7E35B}" type="presOf" srcId="{0DA95178-FA73-4E40-80A6-9618F6F8D987}" destId="{AEFE2184-87CC-421B-B1ED-F6662C03D31E}" srcOrd="0" destOrd="0" presId="urn:microsoft.com/office/officeart/2005/8/layout/matrix1"/>
    <dgm:cxn modelId="{5505BA6E-C24E-4EC1-9D20-5977A8752F92}" srcId="{7681254F-9774-4990-B8BC-BAD186095580}" destId="{0DA95178-FA73-4E40-80A6-9618F6F8D987}" srcOrd="1" destOrd="0" parTransId="{815921D7-3A3D-4B25-9115-D9B338BB6B63}" sibTransId="{97535ADA-D594-4F15-9CBA-3B033ECB02ED}"/>
    <dgm:cxn modelId="{8C9A3474-9628-4163-8A1B-EFBDE4F0F5FD}" type="presOf" srcId="{7681254F-9774-4990-B8BC-BAD186095580}" destId="{AD902134-3F2A-48AA-921E-D6E35B9FCAF7}" srcOrd="0" destOrd="0" presId="urn:microsoft.com/office/officeart/2005/8/layout/matrix1"/>
    <dgm:cxn modelId="{A567CD79-1F62-44B3-8693-F91A78542941}" type="presOf" srcId="{8E2741D5-A91A-4A42-AE16-C4D2AE50E8F7}" destId="{62D145CB-6E20-4E74-8812-779798B60A9A}" srcOrd="0" destOrd="0" presId="urn:microsoft.com/office/officeart/2005/8/layout/matrix1"/>
    <dgm:cxn modelId="{DCC43084-FB92-4190-B15F-FFB3C93CCD20}" type="presOf" srcId="{34F5ACE0-DE64-4B5E-9CA8-1A1043CE28FA}" destId="{8171DDCB-4CA9-45EC-94FF-025172B1E68A}" srcOrd="0" destOrd="0" presId="urn:microsoft.com/office/officeart/2005/8/layout/matrix1"/>
    <dgm:cxn modelId="{1C30728F-D2A4-4CB3-94C6-22A34ADD567E}" type="presOf" srcId="{FA6C1AFD-D573-42B2-83D2-936FC66D73E8}" destId="{113513D9-9CB0-4328-A7C8-2348AC17FD40}" srcOrd="0" destOrd="0" presId="urn:microsoft.com/office/officeart/2005/8/layout/matrix1"/>
    <dgm:cxn modelId="{6ED3FAB3-20A1-4DD6-80E3-340D059C2C5A}" srcId="{7681254F-9774-4990-B8BC-BAD186095580}" destId="{34F5ACE0-DE64-4B5E-9CA8-1A1043CE28FA}" srcOrd="3" destOrd="0" parTransId="{2A8572EC-50E2-4A57-A84F-189053893E98}" sibTransId="{72CAEDB6-7B4F-4CAD-8C77-E235F025FFCE}"/>
    <dgm:cxn modelId="{6B7A6DEB-B16E-4BBC-8153-69F3654B1675}" srcId="{7681254F-9774-4990-B8BC-BAD186095580}" destId="{8E2741D5-A91A-4A42-AE16-C4D2AE50E8F7}" srcOrd="0" destOrd="0" parTransId="{7DBFAE71-2FB3-40E0-8575-4329476F98D3}" sibTransId="{31BE7A0C-2427-4239-A973-44405E010FF1}"/>
    <dgm:cxn modelId="{773616ED-1575-4B08-8880-04CC68B5C58A}" type="presOf" srcId="{0DA95178-FA73-4E40-80A6-9618F6F8D987}" destId="{1B525092-EBE6-47E5-85C2-429FE1DDE011}" srcOrd="1" destOrd="0" presId="urn:microsoft.com/office/officeart/2005/8/layout/matrix1"/>
    <dgm:cxn modelId="{4FE8C546-EDAF-410D-A1FE-6C70D2BEBF83}" type="presParOf" srcId="{113513D9-9CB0-4328-A7C8-2348AC17FD40}" destId="{3F81CF96-DFC8-45DE-B3AC-26611A59B3C4}" srcOrd="0" destOrd="0" presId="urn:microsoft.com/office/officeart/2005/8/layout/matrix1"/>
    <dgm:cxn modelId="{B08F0B8E-5898-482A-A89A-88C9777C0CBA}" type="presParOf" srcId="{3F81CF96-DFC8-45DE-B3AC-26611A59B3C4}" destId="{62D145CB-6E20-4E74-8812-779798B60A9A}" srcOrd="0" destOrd="0" presId="urn:microsoft.com/office/officeart/2005/8/layout/matrix1"/>
    <dgm:cxn modelId="{748AB254-C2F4-487E-A783-84FC60BB7A3A}" type="presParOf" srcId="{3F81CF96-DFC8-45DE-B3AC-26611A59B3C4}" destId="{B4354645-7B1A-4596-AF22-BBBBA7DFEAC7}" srcOrd="1" destOrd="0" presId="urn:microsoft.com/office/officeart/2005/8/layout/matrix1"/>
    <dgm:cxn modelId="{F40F9F71-D321-481B-A4B6-C1FFB03B68DE}" type="presParOf" srcId="{3F81CF96-DFC8-45DE-B3AC-26611A59B3C4}" destId="{AEFE2184-87CC-421B-B1ED-F6662C03D31E}" srcOrd="2" destOrd="0" presId="urn:microsoft.com/office/officeart/2005/8/layout/matrix1"/>
    <dgm:cxn modelId="{48927E5E-7F32-4D94-B904-BDC18D9AA6BD}" type="presParOf" srcId="{3F81CF96-DFC8-45DE-B3AC-26611A59B3C4}" destId="{1B525092-EBE6-47E5-85C2-429FE1DDE011}" srcOrd="3" destOrd="0" presId="urn:microsoft.com/office/officeart/2005/8/layout/matrix1"/>
    <dgm:cxn modelId="{642654E8-AB3C-4A82-827E-3403C6AD2793}" type="presParOf" srcId="{3F81CF96-DFC8-45DE-B3AC-26611A59B3C4}" destId="{29A451A2-3EF6-41B2-A630-1A364399FB4F}" srcOrd="4" destOrd="0" presId="urn:microsoft.com/office/officeart/2005/8/layout/matrix1"/>
    <dgm:cxn modelId="{F8B04C53-8552-4033-ADCB-9D3F334DC27B}" type="presParOf" srcId="{3F81CF96-DFC8-45DE-B3AC-26611A59B3C4}" destId="{1670A42B-4F7C-4F70-BF09-889C945EA9D7}" srcOrd="5" destOrd="0" presId="urn:microsoft.com/office/officeart/2005/8/layout/matrix1"/>
    <dgm:cxn modelId="{98B6A0EE-CD7C-47BE-884B-2F46503AC20C}" type="presParOf" srcId="{3F81CF96-DFC8-45DE-B3AC-26611A59B3C4}" destId="{8171DDCB-4CA9-45EC-94FF-025172B1E68A}" srcOrd="6" destOrd="0" presId="urn:microsoft.com/office/officeart/2005/8/layout/matrix1"/>
    <dgm:cxn modelId="{B80A4833-29C9-4358-A8A4-2A8F9F7BF61A}" type="presParOf" srcId="{3F81CF96-DFC8-45DE-B3AC-26611A59B3C4}" destId="{579AE322-3AD6-4278-BE3D-89E1296B4C09}" srcOrd="7" destOrd="0" presId="urn:microsoft.com/office/officeart/2005/8/layout/matrix1"/>
    <dgm:cxn modelId="{6B9F10B6-9ECA-4EE0-AACB-0D6F85970C46}" type="presParOf" srcId="{113513D9-9CB0-4328-A7C8-2348AC17FD40}" destId="{AD902134-3F2A-48AA-921E-D6E35B9FCAF7}" srcOrd="1" destOrd="0" presId="urn:microsoft.com/office/officeart/2005/8/layout/matrix1"/>
  </dgm:cxnLst>
  <dgm:bg>
    <a:solidFill>
      <a:srgbClr val="2181CB"/>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EEFBF96-960C-42F9-A5F8-4AD13D728507}" type="doc">
      <dgm:prSet loTypeId="urn:microsoft.com/office/officeart/2005/8/layout/cycle4" loCatId="matrix" qsTypeId="urn:microsoft.com/office/officeart/2005/8/quickstyle/simple1" qsCatId="simple" csTypeId="urn:microsoft.com/office/officeart/2005/8/colors/accent6_2" csCatId="accent6" phldr="1"/>
      <dgm:spPr/>
      <dgm:t>
        <a:bodyPr/>
        <a:lstStyle/>
        <a:p>
          <a:endParaRPr lang="fr-FR"/>
        </a:p>
      </dgm:t>
    </dgm:pt>
    <dgm:pt modelId="{91DD2240-37AF-4F22-9639-CFA75602F3C2}">
      <dgm:prSet phldrT="[Texte]" custT="1"/>
      <dgm:spPr>
        <a:solidFill>
          <a:srgbClr val="2F2483"/>
        </a:solidFill>
      </dgm:spPr>
      <dgm:t>
        <a:bodyPr/>
        <a:lstStyle/>
        <a:p>
          <a:r>
            <a:rPr lang="fr-FR" sz="1200" b="1" dirty="0">
              <a:solidFill>
                <a:srgbClr val="FFFFFF"/>
              </a:solidFill>
              <a:latin typeface="Barlow Condensed" panose="00000506000000000000" pitchFamily="2" charset="0"/>
            </a:rPr>
            <a:t>Projet personnel nécessitant des liquidités disponibles  (achat de RP, revenus…)</a:t>
          </a:r>
        </a:p>
      </dgm:t>
    </dgm:pt>
    <dgm:pt modelId="{FFD7BF83-69A6-4980-A120-8332DAE93192}" type="parTrans" cxnId="{8880BAE5-5A0A-4DA8-A721-4606978CF011}">
      <dgm:prSet/>
      <dgm:spPr/>
      <dgm:t>
        <a:bodyPr/>
        <a:lstStyle/>
        <a:p>
          <a:endParaRPr lang="fr-FR" sz="1400">
            <a:solidFill>
              <a:srgbClr val="002A3A"/>
            </a:solidFill>
            <a:latin typeface="Barlow Condensed" panose="00000506000000000000" pitchFamily="2" charset="0"/>
          </a:endParaRPr>
        </a:p>
      </dgm:t>
    </dgm:pt>
    <dgm:pt modelId="{46C9FA5F-3564-447E-ADF5-B1A4CF7A7703}" type="sibTrans" cxnId="{8880BAE5-5A0A-4DA8-A721-4606978CF011}">
      <dgm:prSet/>
      <dgm:spPr/>
      <dgm:t>
        <a:bodyPr/>
        <a:lstStyle/>
        <a:p>
          <a:endParaRPr lang="fr-FR" sz="1400">
            <a:solidFill>
              <a:srgbClr val="002A3A"/>
            </a:solidFill>
            <a:latin typeface="Barlow Condensed" panose="00000506000000000000" pitchFamily="2" charset="0"/>
          </a:endParaRPr>
        </a:p>
      </dgm:t>
    </dgm:pt>
    <dgm:pt modelId="{83D7A7E3-6A81-430D-BA3C-37BC718E6E4A}">
      <dgm:prSet phldrT="[Texte]" custT="1"/>
      <dgm:spPr>
        <a:ln w="19050">
          <a:solidFill>
            <a:srgbClr val="F9B02C"/>
          </a:solidFill>
        </a:ln>
      </dgm:spPr>
      <dgm:t>
        <a:bodyPr anchor="ctr"/>
        <a:lstStyle/>
        <a:p>
          <a:r>
            <a:rPr lang="fr-FR" sz="1500" b="1" dirty="0">
              <a:solidFill>
                <a:srgbClr val="F9B02C"/>
              </a:solidFill>
              <a:latin typeface="Barlow Condensed" panose="00000506000000000000" pitchFamily="2" charset="0"/>
            </a:rPr>
            <a:t>Cession en directe </a:t>
          </a:r>
        </a:p>
      </dgm:t>
    </dgm:pt>
    <dgm:pt modelId="{280A5E8F-3F4B-4A53-B952-0EA4CDBE6FC3}" type="parTrans" cxnId="{BD8E2A65-9A4F-452D-AF61-DF9EA5D5CCDA}">
      <dgm:prSet/>
      <dgm:spPr/>
      <dgm:t>
        <a:bodyPr/>
        <a:lstStyle/>
        <a:p>
          <a:endParaRPr lang="fr-FR" sz="1400">
            <a:solidFill>
              <a:srgbClr val="002A3A"/>
            </a:solidFill>
            <a:latin typeface="Barlow Condensed" panose="00000506000000000000" pitchFamily="2" charset="0"/>
          </a:endParaRPr>
        </a:p>
      </dgm:t>
    </dgm:pt>
    <dgm:pt modelId="{8F9316A8-77F2-4B93-953C-5743EAAA76A5}" type="sibTrans" cxnId="{BD8E2A65-9A4F-452D-AF61-DF9EA5D5CCDA}">
      <dgm:prSet/>
      <dgm:spPr/>
      <dgm:t>
        <a:bodyPr/>
        <a:lstStyle/>
        <a:p>
          <a:endParaRPr lang="fr-FR" sz="1400">
            <a:solidFill>
              <a:srgbClr val="002A3A"/>
            </a:solidFill>
            <a:latin typeface="Barlow Condensed" panose="00000506000000000000" pitchFamily="2" charset="0"/>
          </a:endParaRPr>
        </a:p>
      </dgm:t>
    </dgm:pt>
    <dgm:pt modelId="{1B6F6658-7ABE-4C73-ADB8-7587CCCA1D44}">
      <dgm:prSet phldrT="[Texte]" custT="1"/>
      <dgm:spPr>
        <a:solidFill>
          <a:srgbClr val="2F2483"/>
        </a:solidFill>
      </dgm:spPr>
      <dgm:t>
        <a:bodyPr/>
        <a:lstStyle/>
        <a:p>
          <a:r>
            <a:rPr lang="fr-FR" sz="1200" b="1" dirty="0">
              <a:solidFill>
                <a:srgbClr val="FFFFFF"/>
              </a:solidFill>
              <a:latin typeface="Barlow Condensed" panose="00000506000000000000" pitchFamily="2" charset="0"/>
            </a:rPr>
            <a:t>Volonté de transmettre immédiatement  </a:t>
          </a:r>
        </a:p>
      </dgm:t>
    </dgm:pt>
    <dgm:pt modelId="{06878230-E466-464E-9DB4-56C05502C4FE}" type="parTrans" cxnId="{7338318B-D078-4F9F-ADBF-7267690FDBBD}">
      <dgm:prSet/>
      <dgm:spPr/>
      <dgm:t>
        <a:bodyPr/>
        <a:lstStyle/>
        <a:p>
          <a:endParaRPr lang="fr-FR" sz="1400">
            <a:solidFill>
              <a:srgbClr val="002A3A"/>
            </a:solidFill>
            <a:latin typeface="Barlow Condensed" panose="00000506000000000000" pitchFamily="2" charset="0"/>
          </a:endParaRPr>
        </a:p>
      </dgm:t>
    </dgm:pt>
    <dgm:pt modelId="{192BF632-30AF-4AC7-A183-FB1A150671DE}" type="sibTrans" cxnId="{7338318B-D078-4F9F-ADBF-7267690FDBBD}">
      <dgm:prSet/>
      <dgm:spPr/>
      <dgm:t>
        <a:bodyPr/>
        <a:lstStyle/>
        <a:p>
          <a:endParaRPr lang="fr-FR" sz="1400">
            <a:solidFill>
              <a:srgbClr val="002A3A"/>
            </a:solidFill>
            <a:latin typeface="Barlow Condensed" panose="00000506000000000000" pitchFamily="2" charset="0"/>
          </a:endParaRPr>
        </a:p>
      </dgm:t>
    </dgm:pt>
    <dgm:pt modelId="{E8F39C2E-9C71-4EBA-AC66-596834A420FF}">
      <dgm:prSet phldrT="[Texte]" custT="1"/>
      <dgm:spPr>
        <a:ln w="19050">
          <a:solidFill>
            <a:srgbClr val="F9B02C"/>
          </a:solidFill>
        </a:ln>
      </dgm:spPr>
      <dgm:t>
        <a:bodyPr anchor="ctr"/>
        <a:lstStyle/>
        <a:p>
          <a:r>
            <a:rPr lang="fr-FR" sz="1500" b="1" dirty="0">
              <a:solidFill>
                <a:srgbClr val="F9B02C"/>
              </a:solidFill>
              <a:latin typeface="Barlow Condensed" panose="00000506000000000000" pitchFamily="2" charset="0"/>
            </a:rPr>
            <a:t>Donation en pleine propriété avant cession  </a:t>
          </a:r>
        </a:p>
      </dgm:t>
    </dgm:pt>
    <dgm:pt modelId="{9E44C829-BF58-4907-8B0C-239F81989BAC}" type="parTrans" cxnId="{637DF54D-0C14-4EFA-BFD7-673F8B8BF823}">
      <dgm:prSet/>
      <dgm:spPr/>
      <dgm:t>
        <a:bodyPr/>
        <a:lstStyle/>
        <a:p>
          <a:endParaRPr lang="fr-FR" sz="1400">
            <a:solidFill>
              <a:srgbClr val="002A3A"/>
            </a:solidFill>
            <a:latin typeface="Barlow Condensed" panose="00000506000000000000" pitchFamily="2" charset="0"/>
          </a:endParaRPr>
        </a:p>
      </dgm:t>
    </dgm:pt>
    <dgm:pt modelId="{A7C15D33-D47B-43E9-ADA2-3087B46382BB}" type="sibTrans" cxnId="{637DF54D-0C14-4EFA-BFD7-673F8B8BF823}">
      <dgm:prSet/>
      <dgm:spPr/>
      <dgm:t>
        <a:bodyPr/>
        <a:lstStyle/>
        <a:p>
          <a:endParaRPr lang="fr-FR" sz="1400">
            <a:solidFill>
              <a:srgbClr val="002A3A"/>
            </a:solidFill>
            <a:latin typeface="Barlow Condensed" panose="00000506000000000000" pitchFamily="2" charset="0"/>
          </a:endParaRPr>
        </a:p>
      </dgm:t>
    </dgm:pt>
    <dgm:pt modelId="{2E9979AB-F6F5-44F5-85CC-7EE2AD3BF0E2}">
      <dgm:prSet phldrT="[Texte]" custT="1"/>
      <dgm:spPr>
        <a:solidFill>
          <a:srgbClr val="2F2483"/>
        </a:solidFill>
      </dgm:spPr>
      <dgm:t>
        <a:bodyPr/>
        <a:lstStyle/>
        <a:p>
          <a:r>
            <a:rPr lang="fr-FR" sz="1200" b="1" dirty="0">
              <a:solidFill>
                <a:srgbClr val="FFFFFF"/>
              </a:solidFill>
              <a:latin typeface="Barlow Condensed" panose="00000506000000000000" pitchFamily="2" charset="0"/>
            </a:rPr>
            <a:t>Anticiper la transmission mais garder la maitrise des liquidités </a:t>
          </a:r>
        </a:p>
      </dgm:t>
    </dgm:pt>
    <dgm:pt modelId="{D46D9A86-C1A9-4CFE-A972-D6871B4BD4C2}" type="parTrans" cxnId="{84DBD479-92C4-432B-8F15-54B66A653CB1}">
      <dgm:prSet/>
      <dgm:spPr/>
      <dgm:t>
        <a:bodyPr/>
        <a:lstStyle/>
        <a:p>
          <a:endParaRPr lang="fr-FR" sz="1400">
            <a:solidFill>
              <a:srgbClr val="002A3A"/>
            </a:solidFill>
            <a:latin typeface="Barlow Condensed" panose="00000506000000000000" pitchFamily="2" charset="0"/>
          </a:endParaRPr>
        </a:p>
      </dgm:t>
    </dgm:pt>
    <dgm:pt modelId="{FFCDFC78-BE0E-4624-853E-B5360A1B9FF6}" type="sibTrans" cxnId="{84DBD479-92C4-432B-8F15-54B66A653CB1}">
      <dgm:prSet/>
      <dgm:spPr/>
      <dgm:t>
        <a:bodyPr/>
        <a:lstStyle/>
        <a:p>
          <a:endParaRPr lang="fr-FR" sz="1400">
            <a:solidFill>
              <a:srgbClr val="002A3A"/>
            </a:solidFill>
            <a:latin typeface="Barlow Condensed" panose="00000506000000000000" pitchFamily="2" charset="0"/>
          </a:endParaRPr>
        </a:p>
      </dgm:t>
    </dgm:pt>
    <dgm:pt modelId="{E20DCA9C-376D-4F19-9661-6DC8C05DC640}">
      <dgm:prSet phldrT="[Texte]" custT="1"/>
      <dgm:spPr>
        <a:ln w="19050">
          <a:solidFill>
            <a:srgbClr val="F9B02C"/>
          </a:solidFill>
        </a:ln>
      </dgm:spPr>
      <dgm:t>
        <a:bodyPr anchor="ctr"/>
        <a:lstStyle/>
        <a:p>
          <a:r>
            <a:rPr lang="fr-FR" sz="1500" b="1" dirty="0">
              <a:solidFill>
                <a:srgbClr val="F9B02C"/>
              </a:solidFill>
              <a:latin typeface="Barlow Condensed" panose="00000506000000000000" pitchFamily="2" charset="0"/>
            </a:rPr>
            <a:t>Donation en démembrement avant cession </a:t>
          </a:r>
        </a:p>
      </dgm:t>
    </dgm:pt>
    <dgm:pt modelId="{7A6DF70E-74FC-4108-9EFD-183011EA3FD7}" type="parTrans" cxnId="{B4F7A400-54E0-4550-8B45-66CB0881BA08}">
      <dgm:prSet/>
      <dgm:spPr/>
      <dgm:t>
        <a:bodyPr/>
        <a:lstStyle/>
        <a:p>
          <a:endParaRPr lang="fr-FR" sz="1400">
            <a:solidFill>
              <a:srgbClr val="002A3A"/>
            </a:solidFill>
            <a:latin typeface="Barlow Condensed" panose="00000506000000000000" pitchFamily="2" charset="0"/>
          </a:endParaRPr>
        </a:p>
      </dgm:t>
    </dgm:pt>
    <dgm:pt modelId="{8A119A1F-6B2B-4534-A770-74060937BF8C}" type="sibTrans" cxnId="{B4F7A400-54E0-4550-8B45-66CB0881BA08}">
      <dgm:prSet/>
      <dgm:spPr/>
      <dgm:t>
        <a:bodyPr/>
        <a:lstStyle/>
        <a:p>
          <a:endParaRPr lang="fr-FR" sz="1400">
            <a:solidFill>
              <a:srgbClr val="002A3A"/>
            </a:solidFill>
            <a:latin typeface="Barlow Condensed" panose="00000506000000000000" pitchFamily="2" charset="0"/>
          </a:endParaRPr>
        </a:p>
      </dgm:t>
    </dgm:pt>
    <dgm:pt modelId="{51F91BC3-04A5-4F7E-8BDB-275782D94802}">
      <dgm:prSet phldrT="[Texte]" custT="1"/>
      <dgm:spPr>
        <a:solidFill>
          <a:srgbClr val="2F2483"/>
        </a:solidFill>
      </dgm:spPr>
      <dgm:t>
        <a:bodyPr/>
        <a:lstStyle/>
        <a:p>
          <a:pPr algn="ctr"/>
          <a:endParaRPr lang="fr-FR" sz="1400" b="1" dirty="0">
            <a:solidFill>
              <a:srgbClr val="FFFFFF"/>
            </a:solidFill>
            <a:latin typeface="Barlow Condensed" panose="00000506000000000000" pitchFamily="2" charset="0"/>
          </a:endParaRPr>
        </a:p>
        <a:p>
          <a:pPr algn="ctr"/>
          <a:r>
            <a:rPr lang="fr-FR" sz="1200" b="1" dirty="0">
              <a:solidFill>
                <a:srgbClr val="FFFFFF"/>
              </a:solidFill>
              <a:latin typeface="Barlow Condensed" panose="00000506000000000000" pitchFamily="2" charset="0"/>
            </a:rPr>
            <a:t>Projet professionnel, ou d’investissement  </a:t>
          </a:r>
        </a:p>
        <a:p>
          <a:pPr algn="ctr"/>
          <a:r>
            <a:rPr lang="fr-FR" sz="1200" b="1" dirty="0">
              <a:solidFill>
                <a:srgbClr val="FFFFFF"/>
              </a:solidFill>
              <a:latin typeface="Barlow Condensed" panose="00000506000000000000" pitchFamily="2" charset="0"/>
            </a:rPr>
            <a:t>(continuer une activité, garder un statut, faire fructifier)</a:t>
          </a:r>
        </a:p>
      </dgm:t>
    </dgm:pt>
    <dgm:pt modelId="{95089BD1-CCF6-439D-9D35-582672DCAA5A}" type="parTrans" cxnId="{1556BC77-0DE2-47A6-A0CC-2422B3E45AF8}">
      <dgm:prSet/>
      <dgm:spPr/>
      <dgm:t>
        <a:bodyPr/>
        <a:lstStyle/>
        <a:p>
          <a:endParaRPr lang="fr-FR" sz="1400">
            <a:solidFill>
              <a:srgbClr val="002A3A"/>
            </a:solidFill>
            <a:latin typeface="Barlow Condensed" panose="00000506000000000000" pitchFamily="2" charset="0"/>
          </a:endParaRPr>
        </a:p>
      </dgm:t>
    </dgm:pt>
    <dgm:pt modelId="{D5D36EFA-3A46-4CB0-BAF0-5E6E63C51AEE}" type="sibTrans" cxnId="{1556BC77-0DE2-47A6-A0CC-2422B3E45AF8}">
      <dgm:prSet/>
      <dgm:spPr/>
      <dgm:t>
        <a:bodyPr/>
        <a:lstStyle/>
        <a:p>
          <a:endParaRPr lang="fr-FR" sz="1400">
            <a:solidFill>
              <a:srgbClr val="002A3A"/>
            </a:solidFill>
            <a:latin typeface="Barlow Condensed" panose="00000506000000000000" pitchFamily="2" charset="0"/>
          </a:endParaRPr>
        </a:p>
      </dgm:t>
    </dgm:pt>
    <dgm:pt modelId="{B1362E13-9D85-45F5-948A-60163D32A4AF}">
      <dgm:prSet phldrT="[Texte]" custT="1"/>
      <dgm:spPr>
        <a:ln w="19050">
          <a:solidFill>
            <a:srgbClr val="F9B02C"/>
          </a:solidFill>
        </a:ln>
      </dgm:spPr>
      <dgm:t>
        <a:bodyPr anchor="ctr"/>
        <a:lstStyle/>
        <a:p>
          <a:r>
            <a:rPr lang="fr-FR" sz="1500" b="1" dirty="0">
              <a:solidFill>
                <a:srgbClr val="F9B02C"/>
              </a:solidFill>
              <a:latin typeface="Barlow Condensed" panose="00000506000000000000" pitchFamily="2" charset="0"/>
            </a:rPr>
            <a:t>Apport cession </a:t>
          </a:r>
        </a:p>
      </dgm:t>
    </dgm:pt>
    <dgm:pt modelId="{6217F1A6-39F4-42BD-A067-C258CC973E97}" type="parTrans" cxnId="{8F435527-02B9-449C-8493-973E374B4EC5}">
      <dgm:prSet/>
      <dgm:spPr/>
      <dgm:t>
        <a:bodyPr/>
        <a:lstStyle/>
        <a:p>
          <a:endParaRPr lang="fr-FR" sz="1400">
            <a:solidFill>
              <a:srgbClr val="002A3A"/>
            </a:solidFill>
            <a:latin typeface="Barlow Condensed" panose="00000506000000000000" pitchFamily="2" charset="0"/>
          </a:endParaRPr>
        </a:p>
      </dgm:t>
    </dgm:pt>
    <dgm:pt modelId="{7A273B00-C182-4857-9631-ABD6A6D5DF83}" type="sibTrans" cxnId="{8F435527-02B9-449C-8493-973E374B4EC5}">
      <dgm:prSet/>
      <dgm:spPr/>
      <dgm:t>
        <a:bodyPr/>
        <a:lstStyle/>
        <a:p>
          <a:endParaRPr lang="fr-FR" sz="1400">
            <a:solidFill>
              <a:srgbClr val="002A3A"/>
            </a:solidFill>
            <a:latin typeface="Barlow Condensed" panose="00000506000000000000" pitchFamily="2" charset="0"/>
          </a:endParaRPr>
        </a:p>
      </dgm:t>
    </dgm:pt>
    <dgm:pt modelId="{13F587B6-B872-4025-BC04-FAC4B284A769}" type="pres">
      <dgm:prSet presAssocID="{9EEFBF96-960C-42F9-A5F8-4AD13D728507}" presName="cycleMatrixDiagram" presStyleCnt="0">
        <dgm:presLayoutVars>
          <dgm:chMax val="1"/>
          <dgm:dir/>
          <dgm:animLvl val="lvl"/>
          <dgm:resizeHandles val="exact"/>
        </dgm:presLayoutVars>
      </dgm:prSet>
      <dgm:spPr/>
    </dgm:pt>
    <dgm:pt modelId="{FA7FDD88-D912-42C1-925C-D89940F1EA4E}" type="pres">
      <dgm:prSet presAssocID="{9EEFBF96-960C-42F9-A5F8-4AD13D728507}" presName="children" presStyleCnt="0"/>
      <dgm:spPr/>
    </dgm:pt>
    <dgm:pt modelId="{C74BA588-06F6-4D3D-AB4A-674843F87D0E}" type="pres">
      <dgm:prSet presAssocID="{9EEFBF96-960C-42F9-A5F8-4AD13D728507}" presName="child1group" presStyleCnt="0"/>
      <dgm:spPr/>
    </dgm:pt>
    <dgm:pt modelId="{BF0C4A29-5194-49F9-B125-47593AD08700}" type="pres">
      <dgm:prSet presAssocID="{9EEFBF96-960C-42F9-A5F8-4AD13D728507}" presName="child1" presStyleLbl="bgAcc1" presStyleIdx="0" presStyleCnt="4"/>
      <dgm:spPr/>
    </dgm:pt>
    <dgm:pt modelId="{BB267DEC-EEE5-453F-A83B-F1B0C375D1EE}" type="pres">
      <dgm:prSet presAssocID="{9EEFBF96-960C-42F9-A5F8-4AD13D728507}" presName="child1Text" presStyleLbl="bgAcc1" presStyleIdx="0" presStyleCnt="4">
        <dgm:presLayoutVars>
          <dgm:bulletEnabled val="1"/>
        </dgm:presLayoutVars>
      </dgm:prSet>
      <dgm:spPr/>
    </dgm:pt>
    <dgm:pt modelId="{EB3BA66A-D305-4562-8E55-70A3C16B5DD4}" type="pres">
      <dgm:prSet presAssocID="{9EEFBF96-960C-42F9-A5F8-4AD13D728507}" presName="child2group" presStyleCnt="0"/>
      <dgm:spPr/>
    </dgm:pt>
    <dgm:pt modelId="{750ECE0B-07B8-4BBB-8F31-CFEEFF7CD114}" type="pres">
      <dgm:prSet presAssocID="{9EEFBF96-960C-42F9-A5F8-4AD13D728507}" presName="child2" presStyleLbl="bgAcc1" presStyleIdx="1" presStyleCnt="4" custLinFactNeighborX="7567" custLinFactNeighborY="-12296"/>
      <dgm:spPr/>
    </dgm:pt>
    <dgm:pt modelId="{F2CFE877-0EB8-4CB8-B6BF-2B6C6D9C74FC}" type="pres">
      <dgm:prSet presAssocID="{9EEFBF96-960C-42F9-A5F8-4AD13D728507}" presName="child2Text" presStyleLbl="bgAcc1" presStyleIdx="1" presStyleCnt="4">
        <dgm:presLayoutVars>
          <dgm:bulletEnabled val="1"/>
        </dgm:presLayoutVars>
      </dgm:prSet>
      <dgm:spPr/>
    </dgm:pt>
    <dgm:pt modelId="{A22D2299-0876-409D-939B-E1836790B46F}" type="pres">
      <dgm:prSet presAssocID="{9EEFBF96-960C-42F9-A5F8-4AD13D728507}" presName="child3group" presStyleCnt="0"/>
      <dgm:spPr/>
    </dgm:pt>
    <dgm:pt modelId="{2B372189-DD9C-4EF7-99CA-F13AAE6DDE29}" type="pres">
      <dgm:prSet presAssocID="{9EEFBF96-960C-42F9-A5F8-4AD13D728507}" presName="child3" presStyleLbl="bgAcc1" presStyleIdx="2" presStyleCnt="4" custScaleX="110224" custLinFactNeighborX="6372" custLinFactNeighborY="0"/>
      <dgm:spPr/>
    </dgm:pt>
    <dgm:pt modelId="{E6EA480E-BB6A-4AB1-B335-E4BAE28CFF61}" type="pres">
      <dgm:prSet presAssocID="{9EEFBF96-960C-42F9-A5F8-4AD13D728507}" presName="child3Text" presStyleLbl="bgAcc1" presStyleIdx="2" presStyleCnt="4">
        <dgm:presLayoutVars>
          <dgm:bulletEnabled val="1"/>
        </dgm:presLayoutVars>
      </dgm:prSet>
      <dgm:spPr/>
    </dgm:pt>
    <dgm:pt modelId="{2E62A281-E049-4592-923C-E21DC32B5E7A}" type="pres">
      <dgm:prSet presAssocID="{9EEFBF96-960C-42F9-A5F8-4AD13D728507}" presName="child4group" presStyleCnt="0"/>
      <dgm:spPr/>
    </dgm:pt>
    <dgm:pt modelId="{DF1449D3-5676-4BA4-861B-372771371166}" type="pres">
      <dgm:prSet presAssocID="{9EEFBF96-960C-42F9-A5F8-4AD13D728507}" presName="child4" presStyleLbl="bgAcc1" presStyleIdx="3" presStyleCnt="4"/>
      <dgm:spPr/>
    </dgm:pt>
    <dgm:pt modelId="{6466DE0D-4767-4D17-BDB4-010429B9580B}" type="pres">
      <dgm:prSet presAssocID="{9EEFBF96-960C-42F9-A5F8-4AD13D728507}" presName="child4Text" presStyleLbl="bgAcc1" presStyleIdx="3" presStyleCnt="4">
        <dgm:presLayoutVars>
          <dgm:bulletEnabled val="1"/>
        </dgm:presLayoutVars>
      </dgm:prSet>
      <dgm:spPr/>
    </dgm:pt>
    <dgm:pt modelId="{2ECFF5A8-B2C6-4181-9700-A48DB0F47D36}" type="pres">
      <dgm:prSet presAssocID="{9EEFBF96-960C-42F9-A5F8-4AD13D728507}" presName="childPlaceholder" presStyleCnt="0"/>
      <dgm:spPr/>
    </dgm:pt>
    <dgm:pt modelId="{5E6305B9-2A72-46F2-9E89-87E6C8D132F2}" type="pres">
      <dgm:prSet presAssocID="{9EEFBF96-960C-42F9-A5F8-4AD13D728507}" presName="circle" presStyleCnt="0"/>
      <dgm:spPr/>
    </dgm:pt>
    <dgm:pt modelId="{3416C51B-C7E0-4FCE-9388-1214C2F6F7D6}" type="pres">
      <dgm:prSet presAssocID="{9EEFBF96-960C-42F9-A5F8-4AD13D728507}" presName="quadrant1" presStyleLbl="node1" presStyleIdx="0" presStyleCnt="4" custLinFactNeighborX="1882">
        <dgm:presLayoutVars>
          <dgm:chMax val="1"/>
          <dgm:bulletEnabled val="1"/>
        </dgm:presLayoutVars>
      </dgm:prSet>
      <dgm:spPr/>
    </dgm:pt>
    <dgm:pt modelId="{B782CF6D-E5A6-4E7C-8F08-BF9AABFA06BA}" type="pres">
      <dgm:prSet presAssocID="{9EEFBF96-960C-42F9-A5F8-4AD13D728507}" presName="quadrant2" presStyleLbl="node1" presStyleIdx="1" presStyleCnt="4" custLinFactNeighborX="3507">
        <dgm:presLayoutVars>
          <dgm:chMax val="1"/>
          <dgm:bulletEnabled val="1"/>
        </dgm:presLayoutVars>
      </dgm:prSet>
      <dgm:spPr/>
    </dgm:pt>
    <dgm:pt modelId="{C198751C-5883-4B9A-88B3-0B9B8904D8F2}" type="pres">
      <dgm:prSet presAssocID="{9EEFBF96-960C-42F9-A5F8-4AD13D728507}" presName="quadrant3" presStyleLbl="node1" presStyleIdx="2" presStyleCnt="4" custLinFactNeighborX="3507">
        <dgm:presLayoutVars>
          <dgm:chMax val="1"/>
          <dgm:bulletEnabled val="1"/>
        </dgm:presLayoutVars>
      </dgm:prSet>
      <dgm:spPr/>
    </dgm:pt>
    <dgm:pt modelId="{E371D7E8-1340-4B6F-886D-FC13F884CD0B}" type="pres">
      <dgm:prSet presAssocID="{9EEFBF96-960C-42F9-A5F8-4AD13D728507}" presName="quadrant4" presStyleLbl="node1" presStyleIdx="3" presStyleCnt="4" custLinFactNeighborX="3507">
        <dgm:presLayoutVars>
          <dgm:chMax val="1"/>
          <dgm:bulletEnabled val="1"/>
        </dgm:presLayoutVars>
      </dgm:prSet>
      <dgm:spPr/>
    </dgm:pt>
    <dgm:pt modelId="{9F3081F2-7CB0-49DB-B7C3-13725EBD2B3C}" type="pres">
      <dgm:prSet presAssocID="{9EEFBF96-960C-42F9-A5F8-4AD13D728507}" presName="quadrantPlaceholder" presStyleCnt="0"/>
      <dgm:spPr/>
    </dgm:pt>
    <dgm:pt modelId="{692475F4-ED74-4B19-9D04-1803DEBC6227}" type="pres">
      <dgm:prSet presAssocID="{9EEFBF96-960C-42F9-A5F8-4AD13D728507}" presName="center1" presStyleLbl="fgShp" presStyleIdx="0" presStyleCnt="2" custLinFactNeighborX="64" custLinFactNeighborY="5439"/>
      <dgm:spPr>
        <a:solidFill>
          <a:srgbClr val="BFECF2"/>
        </a:solidFill>
      </dgm:spPr>
    </dgm:pt>
    <dgm:pt modelId="{65240376-1DAB-49EE-A2D1-CE05985B4337}" type="pres">
      <dgm:prSet presAssocID="{9EEFBF96-960C-42F9-A5F8-4AD13D728507}" presName="center2" presStyleLbl="fgShp" presStyleIdx="1" presStyleCnt="2" custLinFactNeighborX="2134" custLinFactNeighborY="-18047"/>
      <dgm:spPr>
        <a:solidFill>
          <a:srgbClr val="BFECF2"/>
        </a:solidFill>
      </dgm:spPr>
    </dgm:pt>
  </dgm:ptLst>
  <dgm:cxnLst>
    <dgm:cxn modelId="{B4F7A400-54E0-4550-8B45-66CB0881BA08}" srcId="{2E9979AB-F6F5-44F5-85CC-7EE2AD3BF0E2}" destId="{E20DCA9C-376D-4F19-9661-6DC8C05DC640}" srcOrd="0" destOrd="0" parTransId="{7A6DF70E-74FC-4108-9EFD-183011EA3FD7}" sibTransId="{8A119A1F-6B2B-4534-A770-74060937BF8C}"/>
    <dgm:cxn modelId="{2B392F1C-389C-4225-BCEC-348954429C7D}" type="presOf" srcId="{B1362E13-9D85-45F5-948A-60163D32A4AF}" destId="{6466DE0D-4767-4D17-BDB4-010429B9580B}" srcOrd="1" destOrd="0" presId="urn:microsoft.com/office/officeart/2005/8/layout/cycle4"/>
    <dgm:cxn modelId="{21A1B11C-F1A9-4A07-8FB6-1312F46A3C91}" type="presOf" srcId="{1B6F6658-7ABE-4C73-ADB8-7587CCCA1D44}" destId="{B782CF6D-E5A6-4E7C-8F08-BF9AABFA06BA}" srcOrd="0" destOrd="0" presId="urn:microsoft.com/office/officeart/2005/8/layout/cycle4"/>
    <dgm:cxn modelId="{D2AC0825-8F16-41D8-ACE6-35C519E9904C}" type="presOf" srcId="{91DD2240-37AF-4F22-9639-CFA75602F3C2}" destId="{3416C51B-C7E0-4FCE-9388-1214C2F6F7D6}" srcOrd="0" destOrd="0" presId="urn:microsoft.com/office/officeart/2005/8/layout/cycle4"/>
    <dgm:cxn modelId="{8F435527-02B9-449C-8493-973E374B4EC5}" srcId="{51F91BC3-04A5-4F7E-8BDB-275782D94802}" destId="{B1362E13-9D85-45F5-948A-60163D32A4AF}" srcOrd="0" destOrd="0" parTransId="{6217F1A6-39F4-42BD-A067-C258CC973E97}" sibTransId="{7A273B00-C182-4857-9631-ABD6A6D5DF83}"/>
    <dgm:cxn modelId="{63298729-4E86-4C84-A676-B946EC75656C}" type="presOf" srcId="{E8F39C2E-9C71-4EBA-AC66-596834A420FF}" destId="{F2CFE877-0EB8-4CB8-B6BF-2B6C6D9C74FC}" srcOrd="1" destOrd="0" presId="urn:microsoft.com/office/officeart/2005/8/layout/cycle4"/>
    <dgm:cxn modelId="{BD8E2A65-9A4F-452D-AF61-DF9EA5D5CCDA}" srcId="{91DD2240-37AF-4F22-9639-CFA75602F3C2}" destId="{83D7A7E3-6A81-430D-BA3C-37BC718E6E4A}" srcOrd="0" destOrd="0" parTransId="{280A5E8F-3F4B-4A53-B952-0EA4CDBE6FC3}" sibTransId="{8F9316A8-77F2-4B93-953C-5743EAAA76A5}"/>
    <dgm:cxn modelId="{C7420D4D-6A98-452D-9B43-994FEB2453EF}" type="presOf" srcId="{B1362E13-9D85-45F5-948A-60163D32A4AF}" destId="{DF1449D3-5676-4BA4-861B-372771371166}" srcOrd="0" destOrd="0" presId="urn:microsoft.com/office/officeart/2005/8/layout/cycle4"/>
    <dgm:cxn modelId="{9347C14D-1791-4488-8E27-874DE9AA6713}" type="presOf" srcId="{E8F39C2E-9C71-4EBA-AC66-596834A420FF}" destId="{750ECE0B-07B8-4BBB-8F31-CFEEFF7CD114}" srcOrd="0" destOrd="0" presId="urn:microsoft.com/office/officeart/2005/8/layout/cycle4"/>
    <dgm:cxn modelId="{637DF54D-0C14-4EFA-BFD7-673F8B8BF823}" srcId="{1B6F6658-7ABE-4C73-ADB8-7587CCCA1D44}" destId="{E8F39C2E-9C71-4EBA-AC66-596834A420FF}" srcOrd="0" destOrd="0" parTransId="{9E44C829-BF58-4907-8B0C-239F81989BAC}" sibTransId="{A7C15D33-D47B-43E9-ADA2-3087B46382BB}"/>
    <dgm:cxn modelId="{B0D79B53-EFD3-4C6A-8237-625B5DF3CCDE}" type="presOf" srcId="{9EEFBF96-960C-42F9-A5F8-4AD13D728507}" destId="{13F587B6-B872-4025-BC04-FAC4B284A769}" srcOrd="0" destOrd="0" presId="urn:microsoft.com/office/officeart/2005/8/layout/cycle4"/>
    <dgm:cxn modelId="{1556BC77-0DE2-47A6-A0CC-2422B3E45AF8}" srcId="{9EEFBF96-960C-42F9-A5F8-4AD13D728507}" destId="{51F91BC3-04A5-4F7E-8BDB-275782D94802}" srcOrd="3" destOrd="0" parTransId="{95089BD1-CCF6-439D-9D35-582672DCAA5A}" sibTransId="{D5D36EFA-3A46-4CB0-BAF0-5E6E63C51AEE}"/>
    <dgm:cxn modelId="{FC861859-84E9-4A7A-BDF5-1346644AAEF2}" type="presOf" srcId="{E20DCA9C-376D-4F19-9661-6DC8C05DC640}" destId="{2B372189-DD9C-4EF7-99CA-F13AAE6DDE29}" srcOrd="0" destOrd="0" presId="urn:microsoft.com/office/officeart/2005/8/layout/cycle4"/>
    <dgm:cxn modelId="{84DBD479-92C4-432B-8F15-54B66A653CB1}" srcId="{9EEFBF96-960C-42F9-A5F8-4AD13D728507}" destId="{2E9979AB-F6F5-44F5-85CC-7EE2AD3BF0E2}" srcOrd="2" destOrd="0" parTransId="{D46D9A86-C1A9-4CFE-A972-D6871B4BD4C2}" sibTransId="{FFCDFC78-BE0E-4624-853E-B5360A1B9FF6}"/>
    <dgm:cxn modelId="{7338318B-D078-4F9F-ADBF-7267690FDBBD}" srcId="{9EEFBF96-960C-42F9-A5F8-4AD13D728507}" destId="{1B6F6658-7ABE-4C73-ADB8-7587CCCA1D44}" srcOrd="1" destOrd="0" parTransId="{06878230-E466-464E-9DB4-56C05502C4FE}" sibTransId="{192BF632-30AF-4AC7-A183-FB1A150671DE}"/>
    <dgm:cxn modelId="{2D39AD9C-8CC3-46C7-B119-E1691154674B}" type="presOf" srcId="{E20DCA9C-376D-4F19-9661-6DC8C05DC640}" destId="{E6EA480E-BB6A-4AB1-B335-E4BAE28CFF61}" srcOrd="1" destOrd="0" presId="urn:microsoft.com/office/officeart/2005/8/layout/cycle4"/>
    <dgm:cxn modelId="{3E6968C1-BCB7-4E15-B431-14BC116C83ED}" type="presOf" srcId="{51F91BC3-04A5-4F7E-8BDB-275782D94802}" destId="{E371D7E8-1340-4B6F-886D-FC13F884CD0B}" srcOrd="0" destOrd="0" presId="urn:microsoft.com/office/officeart/2005/8/layout/cycle4"/>
    <dgm:cxn modelId="{86EF07C2-7941-4920-9206-25E507582A79}" type="presOf" srcId="{83D7A7E3-6A81-430D-BA3C-37BC718E6E4A}" destId="{BB267DEC-EEE5-453F-A83B-F1B0C375D1EE}" srcOrd="1" destOrd="0" presId="urn:microsoft.com/office/officeart/2005/8/layout/cycle4"/>
    <dgm:cxn modelId="{8D5AD9D7-D1E9-4982-BFBD-3AF0D2E82893}" type="presOf" srcId="{2E9979AB-F6F5-44F5-85CC-7EE2AD3BF0E2}" destId="{C198751C-5883-4B9A-88B3-0B9B8904D8F2}" srcOrd="0" destOrd="0" presId="urn:microsoft.com/office/officeart/2005/8/layout/cycle4"/>
    <dgm:cxn modelId="{8880BAE5-5A0A-4DA8-A721-4606978CF011}" srcId="{9EEFBF96-960C-42F9-A5F8-4AD13D728507}" destId="{91DD2240-37AF-4F22-9639-CFA75602F3C2}" srcOrd="0" destOrd="0" parTransId="{FFD7BF83-69A6-4980-A120-8332DAE93192}" sibTransId="{46C9FA5F-3564-447E-ADF5-B1A4CF7A7703}"/>
    <dgm:cxn modelId="{BD5D84E9-242F-4E76-B25E-E3247BD8D7D8}" type="presOf" srcId="{83D7A7E3-6A81-430D-BA3C-37BC718E6E4A}" destId="{BF0C4A29-5194-49F9-B125-47593AD08700}" srcOrd="0" destOrd="0" presId="urn:microsoft.com/office/officeart/2005/8/layout/cycle4"/>
    <dgm:cxn modelId="{185E3F9B-95D4-44E6-B05E-E7A11774F5FD}" type="presParOf" srcId="{13F587B6-B872-4025-BC04-FAC4B284A769}" destId="{FA7FDD88-D912-42C1-925C-D89940F1EA4E}" srcOrd="0" destOrd="0" presId="urn:microsoft.com/office/officeart/2005/8/layout/cycle4"/>
    <dgm:cxn modelId="{9F5A1157-B551-4E08-8B61-1AB96319F8E2}" type="presParOf" srcId="{FA7FDD88-D912-42C1-925C-D89940F1EA4E}" destId="{C74BA588-06F6-4D3D-AB4A-674843F87D0E}" srcOrd="0" destOrd="0" presId="urn:microsoft.com/office/officeart/2005/8/layout/cycle4"/>
    <dgm:cxn modelId="{C0B577AF-3A0E-4601-AE63-218A45FD9392}" type="presParOf" srcId="{C74BA588-06F6-4D3D-AB4A-674843F87D0E}" destId="{BF0C4A29-5194-49F9-B125-47593AD08700}" srcOrd="0" destOrd="0" presId="urn:microsoft.com/office/officeart/2005/8/layout/cycle4"/>
    <dgm:cxn modelId="{A69EB02E-8B15-4B89-9472-1F212C408D34}" type="presParOf" srcId="{C74BA588-06F6-4D3D-AB4A-674843F87D0E}" destId="{BB267DEC-EEE5-453F-A83B-F1B0C375D1EE}" srcOrd="1" destOrd="0" presId="urn:microsoft.com/office/officeart/2005/8/layout/cycle4"/>
    <dgm:cxn modelId="{5EE54D28-5031-4A16-90FD-DB4FBBFB2EFF}" type="presParOf" srcId="{FA7FDD88-D912-42C1-925C-D89940F1EA4E}" destId="{EB3BA66A-D305-4562-8E55-70A3C16B5DD4}" srcOrd="1" destOrd="0" presId="urn:microsoft.com/office/officeart/2005/8/layout/cycle4"/>
    <dgm:cxn modelId="{2CDFBE49-3BAC-4761-83EA-46DE3E5CDD14}" type="presParOf" srcId="{EB3BA66A-D305-4562-8E55-70A3C16B5DD4}" destId="{750ECE0B-07B8-4BBB-8F31-CFEEFF7CD114}" srcOrd="0" destOrd="0" presId="urn:microsoft.com/office/officeart/2005/8/layout/cycle4"/>
    <dgm:cxn modelId="{66C9984F-1665-4199-B5D5-E5ED0333B8DC}" type="presParOf" srcId="{EB3BA66A-D305-4562-8E55-70A3C16B5DD4}" destId="{F2CFE877-0EB8-4CB8-B6BF-2B6C6D9C74FC}" srcOrd="1" destOrd="0" presId="urn:microsoft.com/office/officeart/2005/8/layout/cycle4"/>
    <dgm:cxn modelId="{3761BC45-FB73-456F-99DC-E1C888E8C0C8}" type="presParOf" srcId="{FA7FDD88-D912-42C1-925C-D89940F1EA4E}" destId="{A22D2299-0876-409D-939B-E1836790B46F}" srcOrd="2" destOrd="0" presId="urn:microsoft.com/office/officeart/2005/8/layout/cycle4"/>
    <dgm:cxn modelId="{89AED1C3-377D-4D19-A166-A39AB25E450B}" type="presParOf" srcId="{A22D2299-0876-409D-939B-E1836790B46F}" destId="{2B372189-DD9C-4EF7-99CA-F13AAE6DDE29}" srcOrd="0" destOrd="0" presId="urn:microsoft.com/office/officeart/2005/8/layout/cycle4"/>
    <dgm:cxn modelId="{ACDC9B49-0287-4A50-8B1F-23213EDB71E3}" type="presParOf" srcId="{A22D2299-0876-409D-939B-E1836790B46F}" destId="{E6EA480E-BB6A-4AB1-B335-E4BAE28CFF61}" srcOrd="1" destOrd="0" presId="urn:microsoft.com/office/officeart/2005/8/layout/cycle4"/>
    <dgm:cxn modelId="{A1BD2413-3F27-4623-B79E-0F361A859EBA}" type="presParOf" srcId="{FA7FDD88-D912-42C1-925C-D89940F1EA4E}" destId="{2E62A281-E049-4592-923C-E21DC32B5E7A}" srcOrd="3" destOrd="0" presId="urn:microsoft.com/office/officeart/2005/8/layout/cycle4"/>
    <dgm:cxn modelId="{33A7376C-A7B2-4DA9-BD87-5111FD51981D}" type="presParOf" srcId="{2E62A281-E049-4592-923C-E21DC32B5E7A}" destId="{DF1449D3-5676-4BA4-861B-372771371166}" srcOrd="0" destOrd="0" presId="urn:microsoft.com/office/officeart/2005/8/layout/cycle4"/>
    <dgm:cxn modelId="{88832291-70AA-4BB5-9537-EFC1947F87FA}" type="presParOf" srcId="{2E62A281-E049-4592-923C-E21DC32B5E7A}" destId="{6466DE0D-4767-4D17-BDB4-010429B9580B}" srcOrd="1" destOrd="0" presId="urn:microsoft.com/office/officeart/2005/8/layout/cycle4"/>
    <dgm:cxn modelId="{3FA493A8-C1BC-4A12-9259-EBFC2454F893}" type="presParOf" srcId="{FA7FDD88-D912-42C1-925C-D89940F1EA4E}" destId="{2ECFF5A8-B2C6-4181-9700-A48DB0F47D36}" srcOrd="4" destOrd="0" presId="urn:microsoft.com/office/officeart/2005/8/layout/cycle4"/>
    <dgm:cxn modelId="{5BF0A080-7F66-45C3-8F05-3D79B8D3B9F5}" type="presParOf" srcId="{13F587B6-B872-4025-BC04-FAC4B284A769}" destId="{5E6305B9-2A72-46F2-9E89-87E6C8D132F2}" srcOrd="1" destOrd="0" presId="urn:microsoft.com/office/officeart/2005/8/layout/cycle4"/>
    <dgm:cxn modelId="{017F5FC1-1FB0-4F48-9776-B1DBA2392477}" type="presParOf" srcId="{5E6305B9-2A72-46F2-9E89-87E6C8D132F2}" destId="{3416C51B-C7E0-4FCE-9388-1214C2F6F7D6}" srcOrd="0" destOrd="0" presId="urn:microsoft.com/office/officeart/2005/8/layout/cycle4"/>
    <dgm:cxn modelId="{AEC63344-006A-417B-BA45-8B9817E0C3BD}" type="presParOf" srcId="{5E6305B9-2A72-46F2-9E89-87E6C8D132F2}" destId="{B782CF6D-E5A6-4E7C-8F08-BF9AABFA06BA}" srcOrd="1" destOrd="0" presId="urn:microsoft.com/office/officeart/2005/8/layout/cycle4"/>
    <dgm:cxn modelId="{19F66957-C870-490D-BA48-B5B6E3448FDE}" type="presParOf" srcId="{5E6305B9-2A72-46F2-9E89-87E6C8D132F2}" destId="{C198751C-5883-4B9A-88B3-0B9B8904D8F2}" srcOrd="2" destOrd="0" presId="urn:microsoft.com/office/officeart/2005/8/layout/cycle4"/>
    <dgm:cxn modelId="{86784DEB-A031-470D-BB73-9D00F915F922}" type="presParOf" srcId="{5E6305B9-2A72-46F2-9E89-87E6C8D132F2}" destId="{E371D7E8-1340-4B6F-886D-FC13F884CD0B}" srcOrd="3" destOrd="0" presId="urn:microsoft.com/office/officeart/2005/8/layout/cycle4"/>
    <dgm:cxn modelId="{0BBB19BC-4B39-41E2-BFA1-FA8C6575404F}" type="presParOf" srcId="{5E6305B9-2A72-46F2-9E89-87E6C8D132F2}" destId="{9F3081F2-7CB0-49DB-B7C3-13725EBD2B3C}" srcOrd="4" destOrd="0" presId="urn:microsoft.com/office/officeart/2005/8/layout/cycle4"/>
    <dgm:cxn modelId="{03CC9D95-8DE5-4476-B9B7-5E7D7E77BE01}" type="presParOf" srcId="{13F587B6-B872-4025-BC04-FAC4B284A769}" destId="{692475F4-ED74-4B19-9D04-1803DEBC6227}" srcOrd="2" destOrd="0" presId="urn:microsoft.com/office/officeart/2005/8/layout/cycle4"/>
    <dgm:cxn modelId="{B658FF04-E15D-4039-B788-FE2D3FB6D7DA}" type="presParOf" srcId="{13F587B6-B872-4025-BC04-FAC4B284A769}" destId="{65240376-1DAB-49EE-A2D1-CE05985B4337}"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452CE4F-D340-4A83-B64F-5003B595022A}" type="doc">
      <dgm:prSet loTypeId="urn:microsoft.com/office/officeart/2005/8/layout/process1" loCatId="process" qsTypeId="urn:microsoft.com/office/officeart/2005/8/quickstyle/simple1" qsCatId="simple" csTypeId="urn:microsoft.com/office/officeart/2005/8/colors/accent1_2" csCatId="accent1" phldr="1"/>
      <dgm:spPr/>
    </dgm:pt>
    <dgm:pt modelId="{32786DFF-E316-4A08-82FD-8ABE0E0E0023}">
      <dgm:prSet phldrT="[Texte]"/>
      <dgm:spPr>
        <a:solidFill>
          <a:srgbClr val="F9B02C"/>
        </a:solidFill>
      </dgm:spPr>
      <dgm:t>
        <a:bodyPr/>
        <a:lstStyle/>
        <a:p>
          <a:r>
            <a:rPr lang="fr-FR" dirty="0"/>
            <a:t>Cession directe</a:t>
          </a:r>
        </a:p>
      </dgm:t>
    </dgm:pt>
    <dgm:pt modelId="{72E91843-D427-4060-9D5D-B4DF6D46DB18}" type="parTrans" cxnId="{FE75FCF4-910C-422F-8079-67960CF9C0B2}">
      <dgm:prSet/>
      <dgm:spPr/>
      <dgm:t>
        <a:bodyPr/>
        <a:lstStyle/>
        <a:p>
          <a:endParaRPr lang="fr-FR"/>
        </a:p>
      </dgm:t>
    </dgm:pt>
    <dgm:pt modelId="{AA78FC33-0027-49C9-9A7E-B4061DACDCCC}" type="sibTrans" cxnId="{FE75FCF4-910C-422F-8079-67960CF9C0B2}">
      <dgm:prSet/>
      <dgm:spPr/>
      <dgm:t>
        <a:bodyPr/>
        <a:lstStyle/>
        <a:p>
          <a:endParaRPr lang="fr-FR"/>
        </a:p>
      </dgm:t>
    </dgm:pt>
    <dgm:pt modelId="{C1571987-1129-4F89-93E9-8EC5F8D37AA7}">
      <dgm:prSet phldrT="[Texte]"/>
      <dgm:spPr>
        <a:solidFill>
          <a:srgbClr val="F9B02C"/>
        </a:solidFill>
      </dgm:spPr>
      <dgm:t>
        <a:bodyPr/>
        <a:lstStyle/>
        <a:p>
          <a:r>
            <a:rPr lang="fr-FR" dirty="0"/>
            <a:t>Impôt sur la plus-value </a:t>
          </a:r>
        </a:p>
      </dgm:t>
    </dgm:pt>
    <dgm:pt modelId="{91A3F079-A2C0-4C57-9607-847F2201BA60}" type="parTrans" cxnId="{6C25F95A-B3C8-48DF-9717-23110EDF9AA2}">
      <dgm:prSet/>
      <dgm:spPr/>
      <dgm:t>
        <a:bodyPr/>
        <a:lstStyle/>
        <a:p>
          <a:endParaRPr lang="fr-FR"/>
        </a:p>
      </dgm:t>
    </dgm:pt>
    <dgm:pt modelId="{A3CD33F8-E398-474B-906C-6ADF7AF6AB7D}" type="sibTrans" cxnId="{6C25F95A-B3C8-48DF-9717-23110EDF9AA2}">
      <dgm:prSet/>
      <dgm:spPr/>
      <dgm:t>
        <a:bodyPr/>
        <a:lstStyle/>
        <a:p>
          <a:endParaRPr lang="fr-FR"/>
        </a:p>
      </dgm:t>
    </dgm:pt>
    <dgm:pt modelId="{82E73AA7-12D5-4D02-B50C-74EEB8628250}">
      <dgm:prSet phldrT="[Texte]"/>
      <dgm:spPr>
        <a:noFill/>
      </dgm:spPr>
      <dgm:t>
        <a:bodyPr/>
        <a:lstStyle/>
        <a:p>
          <a:r>
            <a:rPr lang="fr-FR" b="1" dirty="0">
              <a:solidFill>
                <a:srgbClr val="F9B02C"/>
              </a:solidFill>
            </a:rPr>
            <a:t>Liquidités à titre personnel </a:t>
          </a:r>
        </a:p>
      </dgm:t>
    </dgm:pt>
    <dgm:pt modelId="{D989A408-692A-4F37-B2CD-0B8397D4E375}" type="parTrans" cxnId="{DE8E9705-8240-4FDB-B4B0-BDB8AB086E98}">
      <dgm:prSet/>
      <dgm:spPr/>
      <dgm:t>
        <a:bodyPr/>
        <a:lstStyle/>
        <a:p>
          <a:endParaRPr lang="fr-FR"/>
        </a:p>
      </dgm:t>
    </dgm:pt>
    <dgm:pt modelId="{F81B779C-DFC8-4835-97ED-C038A0C48736}" type="sibTrans" cxnId="{DE8E9705-8240-4FDB-B4B0-BDB8AB086E98}">
      <dgm:prSet/>
      <dgm:spPr/>
      <dgm:t>
        <a:bodyPr/>
        <a:lstStyle/>
        <a:p>
          <a:endParaRPr lang="fr-FR"/>
        </a:p>
      </dgm:t>
    </dgm:pt>
    <dgm:pt modelId="{3F2601F0-7787-49A4-9FF9-BF2CDF934A43}" type="pres">
      <dgm:prSet presAssocID="{4452CE4F-D340-4A83-B64F-5003B595022A}" presName="Name0" presStyleCnt="0">
        <dgm:presLayoutVars>
          <dgm:dir/>
          <dgm:resizeHandles val="exact"/>
        </dgm:presLayoutVars>
      </dgm:prSet>
      <dgm:spPr/>
    </dgm:pt>
    <dgm:pt modelId="{7EED3594-B540-42C4-BB5F-3818F471B2BD}" type="pres">
      <dgm:prSet presAssocID="{32786DFF-E316-4A08-82FD-8ABE0E0E0023}" presName="node" presStyleLbl="node1" presStyleIdx="0" presStyleCnt="3">
        <dgm:presLayoutVars>
          <dgm:bulletEnabled val="1"/>
        </dgm:presLayoutVars>
      </dgm:prSet>
      <dgm:spPr/>
    </dgm:pt>
    <dgm:pt modelId="{2CDC0E35-12A9-46ED-A6A2-346FD0298ADD}" type="pres">
      <dgm:prSet presAssocID="{AA78FC33-0027-49C9-9A7E-B4061DACDCCC}" presName="sibTrans" presStyleLbl="sibTrans2D1" presStyleIdx="0" presStyleCnt="2"/>
      <dgm:spPr/>
    </dgm:pt>
    <dgm:pt modelId="{6D769E91-4C33-477F-BF20-7C3D26F976CD}" type="pres">
      <dgm:prSet presAssocID="{AA78FC33-0027-49C9-9A7E-B4061DACDCCC}" presName="connectorText" presStyleLbl="sibTrans2D1" presStyleIdx="0" presStyleCnt="2"/>
      <dgm:spPr/>
    </dgm:pt>
    <dgm:pt modelId="{68EAD802-7DDD-4C20-941C-331E2DF2ABDB}" type="pres">
      <dgm:prSet presAssocID="{C1571987-1129-4F89-93E9-8EC5F8D37AA7}" presName="node" presStyleLbl="node1" presStyleIdx="1" presStyleCnt="3">
        <dgm:presLayoutVars>
          <dgm:bulletEnabled val="1"/>
        </dgm:presLayoutVars>
      </dgm:prSet>
      <dgm:spPr/>
    </dgm:pt>
    <dgm:pt modelId="{C0918C13-CB36-45D4-B911-EA417CE31128}" type="pres">
      <dgm:prSet presAssocID="{A3CD33F8-E398-474B-906C-6ADF7AF6AB7D}" presName="sibTrans" presStyleLbl="sibTrans2D1" presStyleIdx="1" presStyleCnt="2"/>
      <dgm:spPr/>
    </dgm:pt>
    <dgm:pt modelId="{11612C53-F890-439C-8C01-5467B4E2BDCD}" type="pres">
      <dgm:prSet presAssocID="{A3CD33F8-E398-474B-906C-6ADF7AF6AB7D}" presName="connectorText" presStyleLbl="sibTrans2D1" presStyleIdx="1" presStyleCnt="2"/>
      <dgm:spPr/>
    </dgm:pt>
    <dgm:pt modelId="{B8070EBF-0DD1-4534-997C-47E76F8A512E}" type="pres">
      <dgm:prSet presAssocID="{82E73AA7-12D5-4D02-B50C-74EEB8628250}" presName="node" presStyleLbl="node1" presStyleIdx="2" presStyleCnt="3">
        <dgm:presLayoutVars>
          <dgm:bulletEnabled val="1"/>
        </dgm:presLayoutVars>
      </dgm:prSet>
      <dgm:spPr/>
    </dgm:pt>
  </dgm:ptLst>
  <dgm:cxnLst>
    <dgm:cxn modelId="{DE8E9705-8240-4FDB-B4B0-BDB8AB086E98}" srcId="{4452CE4F-D340-4A83-B64F-5003B595022A}" destId="{82E73AA7-12D5-4D02-B50C-74EEB8628250}" srcOrd="2" destOrd="0" parTransId="{D989A408-692A-4F37-B2CD-0B8397D4E375}" sibTransId="{F81B779C-DFC8-4835-97ED-C038A0C48736}"/>
    <dgm:cxn modelId="{E6F8802C-9D9B-49F2-98BA-47100A36E764}" type="presOf" srcId="{AA78FC33-0027-49C9-9A7E-B4061DACDCCC}" destId="{2CDC0E35-12A9-46ED-A6A2-346FD0298ADD}" srcOrd="0" destOrd="0" presId="urn:microsoft.com/office/officeart/2005/8/layout/process1"/>
    <dgm:cxn modelId="{0250FA2C-F061-4C47-9693-8DA497F3B874}" type="presOf" srcId="{A3CD33F8-E398-474B-906C-6ADF7AF6AB7D}" destId="{11612C53-F890-439C-8C01-5467B4E2BDCD}" srcOrd="1" destOrd="0" presId="urn:microsoft.com/office/officeart/2005/8/layout/process1"/>
    <dgm:cxn modelId="{6C25F95A-B3C8-48DF-9717-23110EDF9AA2}" srcId="{4452CE4F-D340-4A83-B64F-5003B595022A}" destId="{C1571987-1129-4F89-93E9-8EC5F8D37AA7}" srcOrd="1" destOrd="0" parTransId="{91A3F079-A2C0-4C57-9607-847F2201BA60}" sibTransId="{A3CD33F8-E398-474B-906C-6ADF7AF6AB7D}"/>
    <dgm:cxn modelId="{7E416381-8B61-4BE6-AA8B-FBE0B7C51F03}" type="presOf" srcId="{A3CD33F8-E398-474B-906C-6ADF7AF6AB7D}" destId="{C0918C13-CB36-45D4-B911-EA417CE31128}" srcOrd="0" destOrd="0" presId="urn:microsoft.com/office/officeart/2005/8/layout/process1"/>
    <dgm:cxn modelId="{59E1E8AF-11EF-41F4-BA58-C1A32D3017C9}" type="presOf" srcId="{82E73AA7-12D5-4D02-B50C-74EEB8628250}" destId="{B8070EBF-0DD1-4534-997C-47E76F8A512E}" srcOrd="0" destOrd="0" presId="urn:microsoft.com/office/officeart/2005/8/layout/process1"/>
    <dgm:cxn modelId="{2FC913C2-82D1-4E77-AA36-E4BF532D168D}" type="presOf" srcId="{4452CE4F-D340-4A83-B64F-5003B595022A}" destId="{3F2601F0-7787-49A4-9FF9-BF2CDF934A43}" srcOrd="0" destOrd="0" presId="urn:microsoft.com/office/officeart/2005/8/layout/process1"/>
    <dgm:cxn modelId="{786217D5-1994-41A4-A023-DA6E2C391F4C}" type="presOf" srcId="{32786DFF-E316-4A08-82FD-8ABE0E0E0023}" destId="{7EED3594-B540-42C4-BB5F-3818F471B2BD}" srcOrd="0" destOrd="0" presId="urn:microsoft.com/office/officeart/2005/8/layout/process1"/>
    <dgm:cxn modelId="{9D6E26D6-B172-45FD-BE7C-6B6570B86AC6}" type="presOf" srcId="{AA78FC33-0027-49C9-9A7E-B4061DACDCCC}" destId="{6D769E91-4C33-477F-BF20-7C3D26F976CD}" srcOrd="1" destOrd="0" presId="urn:microsoft.com/office/officeart/2005/8/layout/process1"/>
    <dgm:cxn modelId="{FE75FCF4-910C-422F-8079-67960CF9C0B2}" srcId="{4452CE4F-D340-4A83-B64F-5003B595022A}" destId="{32786DFF-E316-4A08-82FD-8ABE0E0E0023}" srcOrd="0" destOrd="0" parTransId="{72E91843-D427-4060-9D5D-B4DF6D46DB18}" sibTransId="{AA78FC33-0027-49C9-9A7E-B4061DACDCCC}"/>
    <dgm:cxn modelId="{7DBEEDFD-053E-4E6D-A133-89EED064D6F5}" type="presOf" srcId="{C1571987-1129-4F89-93E9-8EC5F8D37AA7}" destId="{68EAD802-7DDD-4C20-941C-331E2DF2ABDB}" srcOrd="0" destOrd="0" presId="urn:microsoft.com/office/officeart/2005/8/layout/process1"/>
    <dgm:cxn modelId="{9BC5B7B7-317A-421D-9D13-2B0F7AEFBC27}" type="presParOf" srcId="{3F2601F0-7787-49A4-9FF9-BF2CDF934A43}" destId="{7EED3594-B540-42C4-BB5F-3818F471B2BD}" srcOrd="0" destOrd="0" presId="urn:microsoft.com/office/officeart/2005/8/layout/process1"/>
    <dgm:cxn modelId="{8F8090C3-6E0A-423E-99B2-FAD398ADFB68}" type="presParOf" srcId="{3F2601F0-7787-49A4-9FF9-BF2CDF934A43}" destId="{2CDC0E35-12A9-46ED-A6A2-346FD0298ADD}" srcOrd="1" destOrd="0" presId="urn:microsoft.com/office/officeart/2005/8/layout/process1"/>
    <dgm:cxn modelId="{B15E1E10-B0D2-413D-9729-0C0B338B6660}" type="presParOf" srcId="{2CDC0E35-12A9-46ED-A6A2-346FD0298ADD}" destId="{6D769E91-4C33-477F-BF20-7C3D26F976CD}" srcOrd="0" destOrd="0" presId="urn:microsoft.com/office/officeart/2005/8/layout/process1"/>
    <dgm:cxn modelId="{DB805955-3503-455A-8F04-D3D6C8F9869E}" type="presParOf" srcId="{3F2601F0-7787-49A4-9FF9-BF2CDF934A43}" destId="{68EAD802-7DDD-4C20-941C-331E2DF2ABDB}" srcOrd="2" destOrd="0" presId="urn:microsoft.com/office/officeart/2005/8/layout/process1"/>
    <dgm:cxn modelId="{5B4F8B5B-1CCE-4258-AC5E-38525D4EC4D4}" type="presParOf" srcId="{3F2601F0-7787-49A4-9FF9-BF2CDF934A43}" destId="{C0918C13-CB36-45D4-B911-EA417CE31128}" srcOrd="3" destOrd="0" presId="urn:microsoft.com/office/officeart/2005/8/layout/process1"/>
    <dgm:cxn modelId="{526CCEFC-CB68-4798-8420-887B18B47A0B}" type="presParOf" srcId="{C0918C13-CB36-45D4-B911-EA417CE31128}" destId="{11612C53-F890-439C-8C01-5467B4E2BDCD}" srcOrd="0" destOrd="0" presId="urn:microsoft.com/office/officeart/2005/8/layout/process1"/>
    <dgm:cxn modelId="{FA46A2FD-88A7-4C5F-81D2-F17138198B5F}" type="presParOf" srcId="{3F2601F0-7787-49A4-9FF9-BF2CDF934A43}" destId="{B8070EBF-0DD1-4534-997C-47E76F8A512E}"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452CE4F-D340-4A83-B64F-5003B595022A}" type="doc">
      <dgm:prSet loTypeId="urn:microsoft.com/office/officeart/2005/8/layout/process1" loCatId="process" qsTypeId="urn:microsoft.com/office/officeart/2005/8/quickstyle/simple1" qsCatId="simple" csTypeId="urn:microsoft.com/office/officeart/2005/8/colors/accent1_2" csCatId="accent1" phldr="1"/>
      <dgm:spPr/>
    </dgm:pt>
    <dgm:pt modelId="{32786DFF-E316-4A08-82FD-8ABE0E0E0023}">
      <dgm:prSet phldrT="[Texte]" custT="1"/>
      <dgm:spPr>
        <a:solidFill>
          <a:srgbClr val="2F2483"/>
        </a:solidFill>
      </dgm:spPr>
      <dgm:t>
        <a:bodyPr/>
        <a:lstStyle/>
        <a:p>
          <a:r>
            <a:rPr lang="fr-FR" sz="1300" b="1" dirty="0">
              <a:latin typeface="Calibri" panose="020F0502020204030204" pitchFamily="34" charset="0"/>
              <a:cs typeface="Calibri" panose="020F0502020204030204" pitchFamily="34" charset="0"/>
            </a:rPr>
            <a:t>Donation en pleine propriété avant cession</a:t>
          </a:r>
          <a:endParaRPr lang="fr-FR" sz="1300" b="1" dirty="0"/>
        </a:p>
      </dgm:t>
    </dgm:pt>
    <dgm:pt modelId="{72E91843-D427-4060-9D5D-B4DF6D46DB18}" type="parTrans" cxnId="{FE75FCF4-910C-422F-8079-67960CF9C0B2}">
      <dgm:prSet/>
      <dgm:spPr/>
      <dgm:t>
        <a:bodyPr/>
        <a:lstStyle/>
        <a:p>
          <a:endParaRPr lang="fr-FR" sz="1300" b="1"/>
        </a:p>
      </dgm:t>
    </dgm:pt>
    <dgm:pt modelId="{AA78FC33-0027-49C9-9A7E-B4061DACDCCC}" type="sibTrans" cxnId="{FE75FCF4-910C-422F-8079-67960CF9C0B2}">
      <dgm:prSet custT="1"/>
      <dgm:spPr/>
      <dgm:t>
        <a:bodyPr/>
        <a:lstStyle/>
        <a:p>
          <a:endParaRPr lang="fr-FR" sz="1300" b="1"/>
        </a:p>
      </dgm:t>
    </dgm:pt>
    <dgm:pt modelId="{C1571987-1129-4F89-93E9-8EC5F8D37AA7}">
      <dgm:prSet phldrT="[Texte]" custT="1"/>
      <dgm:spPr>
        <a:solidFill>
          <a:srgbClr val="2F2483"/>
        </a:solidFill>
      </dgm:spPr>
      <dgm:t>
        <a:bodyPr/>
        <a:lstStyle/>
        <a:p>
          <a:r>
            <a:rPr lang="fr-FR" sz="1300" b="1" dirty="0">
              <a:latin typeface="Calibri" panose="020F0502020204030204" pitchFamily="34" charset="0"/>
              <a:cs typeface="Calibri" panose="020F0502020204030204" pitchFamily="34" charset="0"/>
            </a:rPr>
            <a:t>Purge de la </a:t>
          </a:r>
        </a:p>
        <a:p>
          <a:r>
            <a:rPr lang="fr-FR" sz="1300" b="1" dirty="0">
              <a:latin typeface="Calibri" panose="020F0502020204030204" pitchFamily="34" charset="0"/>
              <a:cs typeface="Calibri" panose="020F0502020204030204" pitchFamily="34" charset="0"/>
            </a:rPr>
            <a:t>plus-value</a:t>
          </a:r>
          <a:endParaRPr lang="fr-FR" sz="1300" b="1" dirty="0"/>
        </a:p>
      </dgm:t>
    </dgm:pt>
    <dgm:pt modelId="{91A3F079-A2C0-4C57-9607-847F2201BA60}" type="parTrans" cxnId="{6C25F95A-B3C8-48DF-9717-23110EDF9AA2}">
      <dgm:prSet/>
      <dgm:spPr/>
      <dgm:t>
        <a:bodyPr/>
        <a:lstStyle/>
        <a:p>
          <a:endParaRPr lang="fr-FR" sz="1300" b="1"/>
        </a:p>
      </dgm:t>
    </dgm:pt>
    <dgm:pt modelId="{A3CD33F8-E398-474B-906C-6ADF7AF6AB7D}" type="sibTrans" cxnId="{6C25F95A-B3C8-48DF-9717-23110EDF9AA2}">
      <dgm:prSet custT="1"/>
      <dgm:spPr/>
      <dgm:t>
        <a:bodyPr/>
        <a:lstStyle/>
        <a:p>
          <a:endParaRPr lang="fr-FR" sz="1300" b="1"/>
        </a:p>
      </dgm:t>
    </dgm:pt>
    <dgm:pt modelId="{82E73AA7-12D5-4D02-B50C-74EEB8628250}">
      <dgm:prSet phldrT="[Texte]" custT="1"/>
      <dgm:spPr>
        <a:solidFill>
          <a:schemeClr val="bg1"/>
        </a:solidFill>
      </dgm:spPr>
      <dgm:t>
        <a:bodyPr/>
        <a:lstStyle/>
        <a:p>
          <a:r>
            <a:rPr lang="fr-FR" sz="1300" b="1" dirty="0">
              <a:solidFill>
                <a:srgbClr val="2F2483"/>
              </a:solidFill>
            </a:rPr>
            <a:t>Capital transmis immédiatement </a:t>
          </a:r>
        </a:p>
      </dgm:t>
    </dgm:pt>
    <dgm:pt modelId="{D989A408-692A-4F37-B2CD-0B8397D4E375}" type="parTrans" cxnId="{DE8E9705-8240-4FDB-B4B0-BDB8AB086E98}">
      <dgm:prSet/>
      <dgm:spPr/>
      <dgm:t>
        <a:bodyPr/>
        <a:lstStyle/>
        <a:p>
          <a:endParaRPr lang="fr-FR" sz="1300" b="1"/>
        </a:p>
      </dgm:t>
    </dgm:pt>
    <dgm:pt modelId="{F81B779C-DFC8-4835-97ED-C038A0C48736}" type="sibTrans" cxnId="{DE8E9705-8240-4FDB-B4B0-BDB8AB086E98}">
      <dgm:prSet/>
      <dgm:spPr/>
      <dgm:t>
        <a:bodyPr/>
        <a:lstStyle/>
        <a:p>
          <a:endParaRPr lang="fr-FR" sz="1300" b="1"/>
        </a:p>
      </dgm:t>
    </dgm:pt>
    <dgm:pt modelId="{3F2601F0-7787-49A4-9FF9-BF2CDF934A43}" type="pres">
      <dgm:prSet presAssocID="{4452CE4F-D340-4A83-B64F-5003B595022A}" presName="Name0" presStyleCnt="0">
        <dgm:presLayoutVars>
          <dgm:dir/>
          <dgm:resizeHandles val="exact"/>
        </dgm:presLayoutVars>
      </dgm:prSet>
      <dgm:spPr/>
    </dgm:pt>
    <dgm:pt modelId="{7EED3594-B540-42C4-BB5F-3818F471B2BD}" type="pres">
      <dgm:prSet presAssocID="{32786DFF-E316-4A08-82FD-8ABE0E0E0023}" presName="node" presStyleLbl="node1" presStyleIdx="0" presStyleCnt="3">
        <dgm:presLayoutVars>
          <dgm:bulletEnabled val="1"/>
        </dgm:presLayoutVars>
      </dgm:prSet>
      <dgm:spPr/>
    </dgm:pt>
    <dgm:pt modelId="{2CDC0E35-12A9-46ED-A6A2-346FD0298ADD}" type="pres">
      <dgm:prSet presAssocID="{AA78FC33-0027-49C9-9A7E-B4061DACDCCC}" presName="sibTrans" presStyleLbl="sibTrans2D1" presStyleIdx="0" presStyleCnt="2"/>
      <dgm:spPr/>
    </dgm:pt>
    <dgm:pt modelId="{6D769E91-4C33-477F-BF20-7C3D26F976CD}" type="pres">
      <dgm:prSet presAssocID="{AA78FC33-0027-49C9-9A7E-B4061DACDCCC}" presName="connectorText" presStyleLbl="sibTrans2D1" presStyleIdx="0" presStyleCnt="2"/>
      <dgm:spPr/>
    </dgm:pt>
    <dgm:pt modelId="{68EAD802-7DDD-4C20-941C-331E2DF2ABDB}" type="pres">
      <dgm:prSet presAssocID="{C1571987-1129-4F89-93E9-8EC5F8D37AA7}" presName="node" presStyleLbl="node1" presStyleIdx="1" presStyleCnt="3">
        <dgm:presLayoutVars>
          <dgm:bulletEnabled val="1"/>
        </dgm:presLayoutVars>
      </dgm:prSet>
      <dgm:spPr/>
    </dgm:pt>
    <dgm:pt modelId="{C0918C13-CB36-45D4-B911-EA417CE31128}" type="pres">
      <dgm:prSet presAssocID="{A3CD33F8-E398-474B-906C-6ADF7AF6AB7D}" presName="sibTrans" presStyleLbl="sibTrans2D1" presStyleIdx="1" presStyleCnt="2"/>
      <dgm:spPr/>
    </dgm:pt>
    <dgm:pt modelId="{11612C53-F890-439C-8C01-5467B4E2BDCD}" type="pres">
      <dgm:prSet presAssocID="{A3CD33F8-E398-474B-906C-6ADF7AF6AB7D}" presName="connectorText" presStyleLbl="sibTrans2D1" presStyleIdx="1" presStyleCnt="2"/>
      <dgm:spPr/>
    </dgm:pt>
    <dgm:pt modelId="{B8070EBF-0DD1-4534-997C-47E76F8A512E}" type="pres">
      <dgm:prSet presAssocID="{82E73AA7-12D5-4D02-B50C-74EEB8628250}" presName="node" presStyleLbl="node1" presStyleIdx="2" presStyleCnt="3">
        <dgm:presLayoutVars>
          <dgm:bulletEnabled val="1"/>
        </dgm:presLayoutVars>
      </dgm:prSet>
      <dgm:spPr/>
    </dgm:pt>
  </dgm:ptLst>
  <dgm:cxnLst>
    <dgm:cxn modelId="{DE8E9705-8240-4FDB-B4B0-BDB8AB086E98}" srcId="{4452CE4F-D340-4A83-B64F-5003B595022A}" destId="{82E73AA7-12D5-4D02-B50C-74EEB8628250}" srcOrd="2" destOrd="0" parTransId="{D989A408-692A-4F37-B2CD-0B8397D4E375}" sibTransId="{F81B779C-DFC8-4835-97ED-C038A0C48736}"/>
    <dgm:cxn modelId="{E6F8802C-9D9B-49F2-98BA-47100A36E764}" type="presOf" srcId="{AA78FC33-0027-49C9-9A7E-B4061DACDCCC}" destId="{2CDC0E35-12A9-46ED-A6A2-346FD0298ADD}" srcOrd="0" destOrd="0" presId="urn:microsoft.com/office/officeart/2005/8/layout/process1"/>
    <dgm:cxn modelId="{0250FA2C-F061-4C47-9693-8DA497F3B874}" type="presOf" srcId="{A3CD33F8-E398-474B-906C-6ADF7AF6AB7D}" destId="{11612C53-F890-439C-8C01-5467B4E2BDCD}" srcOrd="1" destOrd="0" presId="urn:microsoft.com/office/officeart/2005/8/layout/process1"/>
    <dgm:cxn modelId="{6C25F95A-B3C8-48DF-9717-23110EDF9AA2}" srcId="{4452CE4F-D340-4A83-B64F-5003B595022A}" destId="{C1571987-1129-4F89-93E9-8EC5F8D37AA7}" srcOrd="1" destOrd="0" parTransId="{91A3F079-A2C0-4C57-9607-847F2201BA60}" sibTransId="{A3CD33F8-E398-474B-906C-6ADF7AF6AB7D}"/>
    <dgm:cxn modelId="{7E416381-8B61-4BE6-AA8B-FBE0B7C51F03}" type="presOf" srcId="{A3CD33F8-E398-474B-906C-6ADF7AF6AB7D}" destId="{C0918C13-CB36-45D4-B911-EA417CE31128}" srcOrd="0" destOrd="0" presId="urn:microsoft.com/office/officeart/2005/8/layout/process1"/>
    <dgm:cxn modelId="{59E1E8AF-11EF-41F4-BA58-C1A32D3017C9}" type="presOf" srcId="{82E73AA7-12D5-4D02-B50C-74EEB8628250}" destId="{B8070EBF-0DD1-4534-997C-47E76F8A512E}" srcOrd="0" destOrd="0" presId="urn:microsoft.com/office/officeart/2005/8/layout/process1"/>
    <dgm:cxn modelId="{2FC913C2-82D1-4E77-AA36-E4BF532D168D}" type="presOf" srcId="{4452CE4F-D340-4A83-B64F-5003B595022A}" destId="{3F2601F0-7787-49A4-9FF9-BF2CDF934A43}" srcOrd="0" destOrd="0" presId="urn:microsoft.com/office/officeart/2005/8/layout/process1"/>
    <dgm:cxn modelId="{786217D5-1994-41A4-A023-DA6E2C391F4C}" type="presOf" srcId="{32786DFF-E316-4A08-82FD-8ABE0E0E0023}" destId="{7EED3594-B540-42C4-BB5F-3818F471B2BD}" srcOrd="0" destOrd="0" presId="urn:microsoft.com/office/officeart/2005/8/layout/process1"/>
    <dgm:cxn modelId="{9D6E26D6-B172-45FD-BE7C-6B6570B86AC6}" type="presOf" srcId="{AA78FC33-0027-49C9-9A7E-B4061DACDCCC}" destId="{6D769E91-4C33-477F-BF20-7C3D26F976CD}" srcOrd="1" destOrd="0" presId="urn:microsoft.com/office/officeart/2005/8/layout/process1"/>
    <dgm:cxn modelId="{FE75FCF4-910C-422F-8079-67960CF9C0B2}" srcId="{4452CE4F-D340-4A83-B64F-5003B595022A}" destId="{32786DFF-E316-4A08-82FD-8ABE0E0E0023}" srcOrd="0" destOrd="0" parTransId="{72E91843-D427-4060-9D5D-B4DF6D46DB18}" sibTransId="{AA78FC33-0027-49C9-9A7E-B4061DACDCCC}"/>
    <dgm:cxn modelId="{7DBEEDFD-053E-4E6D-A133-89EED064D6F5}" type="presOf" srcId="{C1571987-1129-4F89-93E9-8EC5F8D37AA7}" destId="{68EAD802-7DDD-4C20-941C-331E2DF2ABDB}" srcOrd="0" destOrd="0" presId="urn:microsoft.com/office/officeart/2005/8/layout/process1"/>
    <dgm:cxn modelId="{9BC5B7B7-317A-421D-9D13-2B0F7AEFBC27}" type="presParOf" srcId="{3F2601F0-7787-49A4-9FF9-BF2CDF934A43}" destId="{7EED3594-B540-42C4-BB5F-3818F471B2BD}" srcOrd="0" destOrd="0" presId="urn:microsoft.com/office/officeart/2005/8/layout/process1"/>
    <dgm:cxn modelId="{8F8090C3-6E0A-423E-99B2-FAD398ADFB68}" type="presParOf" srcId="{3F2601F0-7787-49A4-9FF9-BF2CDF934A43}" destId="{2CDC0E35-12A9-46ED-A6A2-346FD0298ADD}" srcOrd="1" destOrd="0" presId="urn:microsoft.com/office/officeart/2005/8/layout/process1"/>
    <dgm:cxn modelId="{B15E1E10-B0D2-413D-9729-0C0B338B6660}" type="presParOf" srcId="{2CDC0E35-12A9-46ED-A6A2-346FD0298ADD}" destId="{6D769E91-4C33-477F-BF20-7C3D26F976CD}" srcOrd="0" destOrd="0" presId="urn:microsoft.com/office/officeart/2005/8/layout/process1"/>
    <dgm:cxn modelId="{DB805955-3503-455A-8F04-D3D6C8F9869E}" type="presParOf" srcId="{3F2601F0-7787-49A4-9FF9-BF2CDF934A43}" destId="{68EAD802-7DDD-4C20-941C-331E2DF2ABDB}" srcOrd="2" destOrd="0" presId="urn:microsoft.com/office/officeart/2005/8/layout/process1"/>
    <dgm:cxn modelId="{5B4F8B5B-1CCE-4258-AC5E-38525D4EC4D4}" type="presParOf" srcId="{3F2601F0-7787-49A4-9FF9-BF2CDF934A43}" destId="{C0918C13-CB36-45D4-B911-EA417CE31128}" srcOrd="3" destOrd="0" presId="urn:microsoft.com/office/officeart/2005/8/layout/process1"/>
    <dgm:cxn modelId="{526CCEFC-CB68-4798-8420-887B18B47A0B}" type="presParOf" srcId="{C0918C13-CB36-45D4-B911-EA417CE31128}" destId="{11612C53-F890-439C-8C01-5467B4E2BDCD}" srcOrd="0" destOrd="0" presId="urn:microsoft.com/office/officeart/2005/8/layout/process1"/>
    <dgm:cxn modelId="{FA46A2FD-88A7-4C5F-81D2-F17138198B5F}" type="presParOf" srcId="{3F2601F0-7787-49A4-9FF9-BF2CDF934A43}" destId="{B8070EBF-0DD1-4534-997C-47E76F8A512E}" srcOrd="4" destOrd="0" presId="urn:microsoft.com/office/officeart/2005/8/layout/process1"/>
  </dgm:cxnLst>
  <dgm:bg>
    <a:noFill/>
  </dgm:bg>
  <dgm:whole/>
  <dgm:extLst>
    <a:ext uri="http://schemas.microsoft.com/office/drawing/2008/diagram">
      <dsp:dataModelExt xmlns:dsp="http://schemas.microsoft.com/office/drawing/2008/diagram" relId="rId11"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452CE4F-D340-4A83-B64F-5003B595022A}" type="doc">
      <dgm:prSet loTypeId="urn:microsoft.com/office/officeart/2005/8/layout/process1" loCatId="process" qsTypeId="urn:microsoft.com/office/officeart/2005/8/quickstyle/simple1" qsCatId="simple" csTypeId="urn:microsoft.com/office/officeart/2005/8/colors/accent1_2" csCatId="accent1" phldr="1"/>
      <dgm:spPr/>
    </dgm:pt>
    <dgm:pt modelId="{32786DFF-E316-4A08-82FD-8ABE0E0E0023}">
      <dgm:prSet phldrT="[Texte]" custT="1"/>
      <dgm:spPr>
        <a:solidFill>
          <a:srgbClr val="2181CB"/>
        </a:solidFill>
      </dgm:spPr>
      <dgm:t>
        <a:bodyPr/>
        <a:lstStyle/>
        <a:p>
          <a:r>
            <a:rPr lang="fr-FR" sz="1300" b="0" dirty="0">
              <a:latin typeface="Calibri" panose="020F0502020204030204" pitchFamily="34" charset="0"/>
              <a:cs typeface="Calibri" panose="020F0502020204030204" pitchFamily="34" charset="0"/>
            </a:rPr>
            <a:t>Donation en nue-propriété avant cession</a:t>
          </a:r>
          <a:endParaRPr lang="fr-FR" sz="1300" b="0" dirty="0"/>
        </a:p>
      </dgm:t>
    </dgm:pt>
    <dgm:pt modelId="{72E91843-D427-4060-9D5D-B4DF6D46DB18}" type="parTrans" cxnId="{FE75FCF4-910C-422F-8079-67960CF9C0B2}">
      <dgm:prSet/>
      <dgm:spPr/>
      <dgm:t>
        <a:bodyPr/>
        <a:lstStyle/>
        <a:p>
          <a:endParaRPr lang="fr-FR" sz="1300" b="0"/>
        </a:p>
      </dgm:t>
    </dgm:pt>
    <dgm:pt modelId="{AA78FC33-0027-49C9-9A7E-B4061DACDCCC}" type="sibTrans" cxnId="{FE75FCF4-910C-422F-8079-67960CF9C0B2}">
      <dgm:prSet custT="1"/>
      <dgm:spPr/>
      <dgm:t>
        <a:bodyPr/>
        <a:lstStyle/>
        <a:p>
          <a:endParaRPr lang="fr-FR" sz="1300" b="0"/>
        </a:p>
      </dgm:t>
    </dgm:pt>
    <dgm:pt modelId="{C1571987-1129-4F89-93E9-8EC5F8D37AA7}">
      <dgm:prSet phldrT="[Texte]" custT="1"/>
      <dgm:spPr>
        <a:solidFill>
          <a:srgbClr val="2181CB"/>
        </a:solidFill>
      </dgm:spPr>
      <dgm:t>
        <a:bodyPr/>
        <a:lstStyle/>
        <a:p>
          <a:r>
            <a:rPr lang="fr-FR" sz="1300" b="0" dirty="0">
              <a:latin typeface="Calibri" panose="020F0502020204030204" pitchFamily="34" charset="0"/>
              <a:cs typeface="Calibri" panose="020F0502020204030204" pitchFamily="34" charset="0"/>
            </a:rPr>
            <a:t>Purge d’une partie de la </a:t>
          </a:r>
        </a:p>
        <a:p>
          <a:r>
            <a:rPr lang="fr-FR" sz="1300" b="0" dirty="0">
              <a:latin typeface="Calibri" panose="020F0502020204030204" pitchFamily="34" charset="0"/>
              <a:cs typeface="Calibri" panose="020F0502020204030204" pitchFamily="34" charset="0"/>
            </a:rPr>
            <a:t>plus-value</a:t>
          </a:r>
          <a:endParaRPr lang="fr-FR" sz="1300" b="0" dirty="0"/>
        </a:p>
      </dgm:t>
    </dgm:pt>
    <dgm:pt modelId="{91A3F079-A2C0-4C57-9607-847F2201BA60}" type="parTrans" cxnId="{6C25F95A-B3C8-48DF-9717-23110EDF9AA2}">
      <dgm:prSet/>
      <dgm:spPr/>
      <dgm:t>
        <a:bodyPr/>
        <a:lstStyle/>
        <a:p>
          <a:endParaRPr lang="fr-FR" sz="1300" b="0"/>
        </a:p>
      </dgm:t>
    </dgm:pt>
    <dgm:pt modelId="{A3CD33F8-E398-474B-906C-6ADF7AF6AB7D}" type="sibTrans" cxnId="{6C25F95A-B3C8-48DF-9717-23110EDF9AA2}">
      <dgm:prSet custT="1"/>
      <dgm:spPr/>
      <dgm:t>
        <a:bodyPr/>
        <a:lstStyle/>
        <a:p>
          <a:endParaRPr lang="fr-FR" sz="1300" b="0"/>
        </a:p>
      </dgm:t>
    </dgm:pt>
    <dgm:pt modelId="{82E73AA7-12D5-4D02-B50C-74EEB8628250}">
      <dgm:prSet phldrT="[Texte]" custT="1"/>
      <dgm:spPr>
        <a:solidFill>
          <a:schemeClr val="bg1"/>
        </a:solidFill>
      </dgm:spPr>
      <dgm:t>
        <a:bodyPr/>
        <a:lstStyle/>
        <a:p>
          <a:r>
            <a:rPr lang="fr-FR" sz="1300" b="1" dirty="0">
              <a:solidFill>
                <a:srgbClr val="2181CB"/>
              </a:solidFill>
            </a:rPr>
            <a:t>Transmission à terme, affectation libre des fonds  (remploi, quasi-usufruit…) </a:t>
          </a:r>
        </a:p>
      </dgm:t>
    </dgm:pt>
    <dgm:pt modelId="{D989A408-692A-4F37-B2CD-0B8397D4E375}" type="parTrans" cxnId="{DE8E9705-8240-4FDB-B4B0-BDB8AB086E98}">
      <dgm:prSet/>
      <dgm:spPr/>
      <dgm:t>
        <a:bodyPr/>
        <a:lstStyle/>
        <a:p>
          <a:endParaRPr lang="fr-FR" sz="1300" b="0"/>
        </a:p>
      </dgm:t>
    </dgm:pt>
    <dgm:pt modelId="{F81B779C-DFC8-4835-97ED-C038A0C48736}" type="sibTrans" cxnId="{DE8E9705-8240-4FDB-B4B0-BDB8AB086E98}">
      <dgm:prSet/>
      <dgm:spPr/>
      <dgm:t>
        <a:bodyPr/>
        <a:lstStyle/>
        <a:p>
          <a:endParaRPr lang="fr-FR" sz="1300" b="0"/>
        </a:p>
      </dgm:t>
    </dgm:pt>
    <dgm:pt modelId="{3F2601F0-7787-49A4-9FF9-BF2CDF934A43}" type="pres">
      <dgm:prSet presAssocID="{4452CE4F-D340-4A83-B64F-5003B595022A}" presName="Name0" presStyleCnt="0">
        <dgm:presLayoutVars>
          <dgm:dir/>
          <dgm:resizeHandles val="exact"/>
        </dgm:presLayoutVars>
      </dgm:prSet>
      <dgm:spPr/>
    </dgm:pt>
    <dgm:pt modelId="{7EED3594-B540-42C4-BB5F-3818F471B2BD}" type="pres">
      <dgm:prSet presAssocID="{32786DFF-E316-4A08-82FD-8ABE0E0E0023}" presName="node" presStyleLbl="node1" presStyleIdx="0" presStyleCnt="3">
        <dgm:presLayoutVars>
          <dgm:bulletEnabled val="1"/>
        </dgm:presLayoutVars>
      </dgm:prSet>
      <dgm:spPr/>
    </dgm:pt>
    <dgm:pt modelId="{2CDC0E35-12A9-46ED-A6A2-346FD0298ADD}" type="pres">
      <dgm:prSet presAssocID="{AA78FC33-0027-49C9-9A7E-B4061DACDCCC}" presName="sibTrans" presStyleLbl="sibTrans2D1" presStyleIdx="0" presStyleCnt="2"/>
      <dgm:spPr/>
    </dgm:pt>
    <dgm:pt modelId="{6D769E91-4C33-477F-BF20-7C3D26F976CD}" type="pres">
      <dgm:prSet presAssocID="{AA78FC33-0027-49C9-9A7E-B4061DACDCCC}" presName="connectorText" presStyleLbl="sibTrans2D1" presStyleIdx="0" presStyleCnt="2"/>
      <dgm:spPr/>
    </dgm:pt>
    <dgm:pt modelId="{68EAD802-7DDD-4C20-941C-331E2DF2ABDB}" type="pres">
      <dgm:prSet presAssocID="{C1571987-1129-4F89-93E9-8EC5F8D37AA7}" presName="node" presStyleLbl="node1" presStyleIdx="1" presStyleCnt="3">
        <dgm:presLayoutVars>
          <dgm:bulletEnabled val="1"/>
        </dgm:presLayoutVars>
      </dgm:prSet>
      <dgm:spPr/>
    </dgm:pt>
    <dgm:pt modelId="{C0918C13-CB36-45D4-B911-EA417CE31128}" type="pres">
      <dgm:prSet presAssocID="{A3CD33F8-E398-474B-906C-6ADF7AF6AB7D}" presName="sibTrans" presStyleLbl="sibTrans2D1" presStyleIdx="1" presStyleCnt="2"/>
      <dgm:spPr/>
    </dgm:pt>
    <dgm:pt modelId="{11612C53-F890-439C-8C01-5467B4E2BDCD}" type="pres">
      <dgm:prSet presAssocID="{A3CD33F8-E398-474B-906C-6ADF7AF6AB7D}" presName="connectorText" presStyleLbl="sibTrans2D1" presStyleIdx="1" presStyleCnt="2"/>
      <dgm:spPr/>
    </dgm:pt>
    <dgm:pt modelId="{B8070EBF-0DD1-4534-997C-47E76F8A512E}" type="pres">
      <dgm:prSet presAssocID="{82E73AA7-12D5-4D02-B50C-74EEB8628250}" presName="node" presStyleLbl="node1" presStyleIdx="2" presStyleCnt="3">
        <dgm:presLayoutVars>
          <dgm:bulletEnabled val="1"/>
        </dgm:presLayoutVars>
      </dgm:prSet>
      <dgm:spPr/>
    </dgm:pt>
  </dgm:ptLst>
  <dgm:cxnLst>
    <dgm:cxn modelId="{DE8E9705-8240-4FDB-B4B0-BDB8AB086E98}" srcId="{4452CE4F-D340-4A83-B64F-5003B595022A}" destId="{82E73AA7-12D5-4D02-B50C-74EEB8628250}" srcOrd="2" destOrd="0" parTransId="{D989A408-692A-4F37-B2CD-0B8397D4E375}" sibTransId="{F81B779C-DFC8-4835-97ED-C038A0C48736}"/>
    <dgm:cxn modelId="{E6F8802C-9D9B-49F2-98BA-47100A36E764}" type="presOf" srcId="{AA78FC33-0027-49C9-9A7E-B4061DACDCCC}" destId="{2CDC0E35-12A9-46ED-A6A2-346FD0298ADD}" srcOrd="0" destOrd="0" presId="urn:microsoft.com/office/officeart/2005/8/layout/process1"/>
    <dgm:cxn modelId="{0250FA2C-F061-4C47-9693-8DA497F3B874}" type="presOf" srcId="{A3CD33F8-E398-474B-906C-6ADF7AF6AB7D}" destId="{11612C53-F890-439C-8C01-5467B4E2BDCD}" srcOrd="1" destOrd="0" presId="urn:microsoft.com/office/officeart/2005/8/layout/process1"/>
    <dgm:cxn modelId="{6C25F95A-B3C8-48DF-9717-23110EDF9AA2}" srcId="{4452CE4F-D340-4A83-B64F-5003B595022A}" destId="{C1571987-1129-4F89-93E9-8EC5F8D37AA7}" srcOrd="1" destOrd="0" parTransId="{91A3F079-A2C0-4C57-9607-847F2201BA60}" sibTransId="{A3CD33F8-E398-474B-906C-6ADF7AF6AB7D}"/>
    <dgm:cxn modelId="{7E416381-8B61-4BE6-AA8B-FBE0B7C51F03}" type="presOf" srcId="{A3CD33F8-E398-474B-906C-6ADF7AF6AB7D}" destId="{C0918C13-CB36-45D4-B911-EA417CE31128}" srcOrd="0" destOrd="0" presId="urn:microsoft.com/office/officeart/2005/8/layout/process1"/>
    <dgm:cxn modelId="{59E1E8AF-11EF-41F4-BA58-C1A32D3017C9}" type="presOf" srcId="{82E73AA7-12D5-4D02-B50C-74EEB8628250}" destId="{B8070EBF-0DD1-4534-997C-47E76F8A512E}" srcOrd="0" destOrd="0" presId="urn:microsoft.com/office/officeart/2005/8/layout/process1"/>
    <dgm:cxn modelId="{2FC913C2-82D1-4E77-AA36-E4BF532D168D}" type="presOf" srcId="{4452CE4F-D340-4A83-B64F-5003B595022A}" destId="{3F2601F0-7787-49A4-9FF9-BF2CDF934A43}" srcOrd="0" destOrd="0" presId="urn:microsoft.com/office/officeart/2005/8/layout/process1"/>
    <dgm:cxn modelId="{786217D5-1994-41A4-A023-DA6E2C391F4C}" type="presOf" srcId="{32786DFF-E316-4A08-82FD-8ABE0E0E0023}" destId="{7EED3594-B540-42C4-BB5F-3818F471B2BD}" srcOrd="0" destOrd="0" presId="urn:microsoft.com/office/officeart/2005/8/layout/process1"/>
    <dgm:cxn modelId="{9D6E26D6-B172-45FD-BE7C-6B6570B86AC6}" type="presOf" srcId="{AA78FC33-0027-49C9-9A7E-B4061DACDCCC}" destId="{6D769E91-4C33-477F-BF20-7C3D26F976CD}" srcOrd="1" destOrd="0" presId="urn:microsoft.com/office/officeart/2005/8/layout/process1"/>
    <dgm:cxn modelId="{FE75FCF4-910C-422F-8079-67960CF9C0B2}" srcId="{4452CE4F-D340-4A83-B64F-5003B595022A}" destId="{32786DFF-E316-4A08-82FD-8ABE0E0E0023}" srcOrd="0" destOrd="0" parTransId="{72E91843-D427-4060-9D5D-B4DF6D46DB18}" sibTransId="{AA78FC33-0027-49C9-9A7E-B4061DACDCCC}"/>
    <dgm:cxn modelId="{7DBEEDFD-053E-4E6D-A133-89EED064D6F5}" type="presOf" srcId="{C1571987-1129-4F89-93E9-8EC5F8D37AA7}" destId="{68EAD802-7DDD-4C20-941C-331E2DF2ABDB}" srcOrd="0" destOrd="0" presId="urn:microsoft.com/office/officeart/2005/8/layout/process1"/>
    <dgm:cxn modelId="{9BC5B7B7-317A-421D-9D13-2B0F7AEFBC27}" type="presParOf" srcId="{3F2601F0-7787-49A4-9FF9-BF2CDF934A43}" destId="{7EED3594-B540-42C4-BB5F-3818F471B2BD}" srcOrd="0" destOrd="0" presId="urn:microsoft.com/office/officeart/2005/8/layout/process1"/>
    <dgm:cxn modelId="{8F8090C3-6E0A-423E-99B2-FAD398ADFB68}" type="presParOf" srcId="{3F2601F0-7787-49A4-9FF9-BF2CDF934A43}" destId="{2CDC0E35-12A9-46ED-A6A2-346FD0298ADD}" srcOrd="1" destOrd="0" presId="urn:microsoft.com/office/officeart/2005/8/layout/process1"/>
    <dgm:cxn modelId="{B15E1E10-B0D2-413D-9729-0C0B338B6660}" type="presParOf" srcId="{2CDC0E35-12A9-46ED-A6A2-346FD0298ADD}" destId="{6D769E91-4C33-477F-BF20-7C3D26F976CD}" srcOrd="0" destOrd="0" presId="urn:microsoft.com/office/officeart/2005/8/layout/process1"/>
    <dgm:cxn modelId="{DB805955-3503-455A-8F04-D3D6C8F9869E}" type="presParOf" srcId="{3F2601F0-7787-49A4-9FF9-BF2CDF934A43}" destId="{68EAD802-7DDD-4C20-941C-331E2DF2ABDB}" srcOrd="2" destOrd="0" presId="urn:microsoft.com/office/officeart/2005/8/layout/process1"/>
    <dgm:cxn modelId="{5B4F8B5B-1CCE-4258-AC5E-38525D4EC4D4}" type="presParOf" srcId="{3F2601F0-7787-49A4-9FF9-BF2CDF934A43}" destId="{C0918C13-CB36-45D4-B911-EA417CE31128}" srcOrd="3" destOrd="0" presId="urn:microsoft.com/office/officeart/2005/8/layout/process1"/>
    <dgm:cxn modelId="{526CCEFC-CB68-4798-8420-887B18B47A0B}" type="presParOf" srcId="{C0918C13-CB36-45D4-B911-EA417CE31128}" destId="{11612C53-F890-439C-8C01-5467B4E2BDCD}" srcOrd="0" destOrd="0" presId="urn:microsoft.com/office/officeart/2005/8/layout/process1"/>
    <dgm:cxn modelId="{FA46A2FD-88A7-4C5F-81D2-F17138198B5F}" type="presParOf" srcId="{3F2601F0-7787-49A4-9FF9-BF2CDF934A43}" destId="{B8070EBF-0DD1-4534-997C-47E76F8A512E}" srcOrd="4" destOrd="0" presId="urn:microsoft.com/office/officeart/2005/8/layout/process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1AA783-B01B-4FA5-BD87-8BD99FFE8149}">
      <dsp:nvSpPr>
        <dsp:cNvPr id="0" name=""/>
        <dsp:cNvSpPr/>
      </dsp:nvSpPr>
      <dsp:spPr>
        <a:xfrm>
          <a:off x="0" y="775931"/>
          <a:ext cx="8250656" cy="1042540"/>
        </a:xfrm>
        <a:prstGeom prst="notchedRightArrow">
          <a:avLst/>
        </a:prstGeom>
        <a:solidFill>
          <a:srgbClr val="2181CB"/>
        </a:solidFill>
        <a:ln>
          <a:noFill/>
        </a:ln>
        <a:effectLst/>
      </dsp:spPr>
      <dsp:style>
        <a:lnRef idx="0">
          <a:scrgbClr r="0" g="0" b="0"/>
        </a:lnRef>
        <a:fillRef idx="1">
          <a:scrgbClr r="0" g="0" b="0"/>
        </a:fillRef>
        <a:effectRef idx="0">
          <a:scrgbClr r="0" g="0" b="0"/>
        </a:effectRef>
        <a:fontRef idx="minor"/>
      </dsp:style>
    </dsp:sp>
    <dsp:sp modelId="{AD928462-08BB-4CFA-B92C-B97336E384DA}">
      <dsp:nvSpPr>
        <dsp:cNvPr id="0" name=""/>
        <dsp:cNvSpPr/>
      </dsp:nvSpPr>
      <dsp:spPr>
        <a:xfrm>
          <a:off x="769" y="0"/>
          <a:ext cx="781354" cy="10425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b" anchorCtr="0">
          <a:noAutofit/>
        </a:bodyPr>
        <a:lstStyle/>
        <a:p>
          <a:pPr marL="0" lvl="0" indent="0" algn="ctr" defTabSz="488950">
            <a:lnSpc>
              <a:spcPct val="90000"/>
            </a:lnSpc>
            <a:spcBef>
              <a:spcPct val="0"/>
            </a:spcBef>
            <a:spcAft>
              <a:spcPct val="35000"/>
            </a:spcAft>
            <a:buNone/>
          </a:pPr>
          <a:r>
            <a:rPr lang="fr-FR" sz="1100" b="1" kern="1200" dirty="0">
              <a:solidFill>
                <a:srgbClr val="002A3A"/>
              </a:solidFill>
              <a:latin typeface="Barlow Condensed" panose="00000506000000000000" pitchFamily="2" charset="0"/>
            </a:rPr>
            <a:t>Mise sur le marché – volonté de vendre </a:t>
          </a:r>
        </a:p>
      </dsp:txBody>
      <dsp:txXfrm>
        <a:off x="769" y="0"/>
        <a:ext cx="781354" cy="1042540"/>
      </dsp:txXfrm>
    </dsp:sp>
    <dsp:sp modelId="{3C273C85-61A2-422F-BCD9-7606ADB297EB}">
      <dsp:nvSpPr>
        <dsp:cNvPr id="0" name=""/>
        <dsp:cNvSpPr/>
      </dsp:nvSpPr>
      <dsp:spPr>
        <a:xfrm>
          <a:off x="305494" y="1162111"/>
          <a:ext cx="260635" cy="260635"/>
        </a:xfrm>
        <a:prstGeom prst="ellipse">
          <a:avLst/>
        </a:prstGeom>
        <a:solidFill>
          <a:srgbClr val="2F2483"/>
        </a:solidFill>
        <a:ln w="12700" cap="flat" cmpd="sng" algn="ctr">
          <a:solidFill>
            <a:srgbClr val="2F2483"/>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D9CD955-F781-48AA-A445-06D815F27019}">
      <dsp:nvSpPr>
        <dsp:cNvPr id="0" name=""/>
        <dsp:cNvSpPr/>
      </dsp:nvSpPr>
      <dsp:spPr>
        <a:xfrm>
          <a:off x="811276" y="1563810"/>
          <a:ext cx="1049468" cy="10425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t" anchorCtr="0">
          <a:noAutofit/>
        </a:bodyPr>
        <a:lstStyle/>
        <a:p>
          <a:pPr marL="0" lvl="0" indent="0" algn="ctr" defTabSz="488950">
            <a:lnSpc>
              <a:spcPct val="90000"/>
            </a:lnSpc>
            <a:spcBef>
              <a:spcPct val="0"/>
            </a:spcBef>
            <a:spcAft>
              <a:spcPct val="35000"/>
            </a:spcAft>
            <a:buNone/>
          </a:pPr>
          <a:r>
            <a:rPr lang="fr-FR" sz="1100" kern="1200" dirty="0">
              <a:solidFill>
                <a:srgbClr val="002A3A"/>
              </a:solidFill>
              <a:latin typeface="Barlow Condensed" panose="00000506000000000000" pitchFamily="2" charset="0"/>
            </a:rPr>
            <a:t>Présentation et validation des opérations avant cession</a:t>
          </a:r>
        </a:p>
      </dsp:txBody>
      <dsp:txXfrm>
        <a:off x="811276" y="1563810"/>
        <a:ext cx="1049468" cy="1042540"/>
      </dsp:txXfrm>
    </dsp:sp>
    <dsp:sp modelId="{DE40CE8D-DB91-48D7-9FC8-26C6C9092141}">
      <dsp:nvSpPr>
        <dsp:cNvPr id="0" name=""/>
        <dsp:cNvSpPr/>
      </dsp:nvSpPr>
      <dsp:spPr>
        <a:xfrm>
          <a:off x="1164678" y="1187912"/>
          <a:ext cx="260635" cy="260635"/>
        </a:xfrm>
        <a:prstGeom prst="ellipse">
          <a:avLst/>
        </a:prstGeom>
        <a:solidFill>
          <a:srgbClr val="2F2483"/>
        </a:solidFill>
        <a:ln w="12700" cap="flat" cmpd="sng" algn="ctr">
          <a:solidFill>
            <a:srgbClr val="2F2483"/>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8944F41-B060-4749-AAB6-01450C4A6C64}">
      <dsp:nvSpPr>
        <dsp:cNvPr id="0" name=""/>
        <dsp:cNvSpPr/>
      </dsp:nvSpPr>
      <dsp:spPr>
        <a:xfrm>
          <a:off x="1909729" y="0"/>
          <a:ext cx="944040" cy="10425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b" anchorCtr="0">
          <a:noAutofit/>
        </a:bodyPr>
        <a:lstStyle/>
        <a:p>
          <a:pPr marL="0" lvl="0" indent="0" algn="ctr" defTabSz="488950">
            <a:lnSpc>
              <a:spcPct val="90000"/>
            </a:lnSpc>
            <a:spcBef>
              <a:spcPct val="0"/>
            </a:spcBef>
            <a:spcAft>
              <a:spcPct val="35000"/>
            </a:spcAft>
            <a:buNone/>
          </a:pPr>
          <a:r>
            <a:rPr lang="fr-FR" sz="1100" kern="1200" dirty="0">
              <a:solidFill>
                <a:srgbClr val="002A3A"/>
              </a:solidFill>
              <a:latin typeface="Barlow Condensed" panose="00000506000000000000" pitchFamily="2" charset="0"/>
            </a:rPr>
            <a:t>Première LOI (offre d’intention)- </a:t>
          </a:r>
          <a:r>
            <a:rPr lang="fr-FR" sz="1100" b="1" kern="1200" dirty="0">
              <a:solidFill>
                <a:srgbClr val="002A3A"/>
              </a:solidFill>
              <a:latin typeface="Barlow Condensed" panose="00000506000000000000" pitchFamily="2" charset="0"/>
            </a:rPr>
            <a:t>négociations </a:t>
          </a:r>
        </a:p>
      </dsp:txBody>
      <dsp:txXfrm>
        <a:off x="1909729" y="0"/>
        <a:ext cx="944040" cy="1042540"/>
      </dsp:txXfrm>
    </dsp:sp>
    <dsp:sp modelId="{3FD2E517-9AFD-4946-9E24-545EBD911BAB}">
      <dsp:nvSpPr>
        <dsp:cNvPr id="0" name=""/>
        <dsp:cNvSpPr/>
      </dsp:nvSpPr>
      <dsp:spPr>
        <a:xfrm>
          <a:off x="2293456" y="1182394"/>
          <a:ext cx="260635" cy="260635"/>
        </a:xfrm>
        <a:prstGeom prst="ellipse">
          <a:avLst/>
        </a:prstGeom>
        <a:solidFill>
          <a:srgbClr val="2F2483"/>
        </a:solidFill>
        <a:ln w="12700" cap="flat" cmpd="sng" algn="ctr">
          <a:solidFill>
            <a:srgbClr val="2F2483"/>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2098D33-93BF-45A6-8441-E33C6195995A}">
      <dsp:nvSpPr>
        <dsp:cNvPr id="0" name=""/>
        <dsp:cNvSpPr/>
      </dsp:nvSpPr>
      <dsp:spPr>
        <a:xfrm>
          <a:off x="2922103" y="1563810"/>
          <a:ext cx="722823" cy="10425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t" anchorCtr="0">
          <a:noAutofit/>
        </a:bodyPr>
        <a:lstStyle/>
        <a:p>
          <a:pPr marL="0" lvl="0" indent="0" algn="ctr" defTabSz="488950">
            <a:lnSpc>
              <a:spcPct val="90000"/>
            </a:lnSpc>
            <a:spcBef>
              <a:spcPct val="0"/>
            </a:spcBef>
            <a:spcAft>
              <a:spcPct val="35000"/>
            </a:spcAft>
            <a:buNone/>
          </a:pPr>
          <a:r>
            <a:rPr lang="fr-FR" sz="1100" kern="1200" dirty="0">
              <a:solidFill>
                <a:srgbClr val="002A3A"/>
              </a:solidFill>
              <a:latin typeface="Barlow Condensed" panose="00000506000000000000" pitchFamily="2" charset="0"/>
            </a:rPr>
            <a:t>Signature de la LOI</a:t>
          </a:r>
        </a:p>
      </dsp:txBody>
      <dsp:txXfrm>
        <a:off x="2922103" y="1563810"/>
        <a:ext cx="722823" cy="1042540"/>
      </dsp:txXfrm>
    </dsp:sp>
    <dsp:sp modelId="{AED81C5A-6476-4CD9-8C8B-A15A088EE3D0}">
      <dsp:nvSpPr>
        <dsp:cNvPr id="0" name=""/>
        <dsp:cNvSpPr/>
      </dsp:nvSpPr>
      <dsp:spPr>
        <a:xfrm>
          <a:off x="3194706" y="1189173"/>
          <a:ext cx="260635" cy="260635"/>
        </a:xfrm>
        <a:prstGeom prst="ellipse">
          <a:avLst/>
        </a:prstGeom>
        <a:solidFill>
          <a:srgbClr val="2F2483"/>
        </a:solidFill>
        <a:ln w="12700" cap="flat" cmpd="sng" algn="ctr">
          <a:solidFill>
            <a:srgbClr val="2F2483"/>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419EA80-3D18-42B6-81C7-C7CAD8CFBF7C}">
      <dsp:nvSpPr>
        <dsp:cNvPr id="0" name=""/>
        <dsp:cNvSpPr/>
      </dsp:nvSpPr>
      <dsp:spPr>
        <a:xfrm>
          <a:off x="3713260" y="0"/>
          <a:ext cx="781354" cy="10425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b" anchorCtr="0">
          <a:noAutofit/>
        </a:bodyPr>
        <a:lstStyle/>
        <a:p>
          <a:pPr marL="0" lvl="0" indent="0" algn="ctr" defTabSz="488950">
            <a:lnSpc>
              <a:spcPct val="90000"/>
            </a:lnSpc>
            <a:spcBef>
              <a:spcPct val="0"/>
            </a:spcBef>
            <a:spcAft>
              <a:spcPct val="35000"/>
            </a:spcAft>
            <a:buNone/>
          </a:pPr>
          <a:r>
            <a:rPr lang="fr-FR" sz="1100" kern="1200" dirty="0">
              <a:solidFill>
                <a:srgbClr val="002A3A"/>
              </a:solidFill>
              <a:latin typeface="Barlow Condensed" panose="00000506000000000000" pitchFamily="2" charset="0"/>
            </a:rPr>
            <a:t>Signature du protocole de cession </a:t>
          </a:r>
        </a:p>
      </dsp:txBody>
      <dsp:txXfrm>
        <a:off x="3713260" y="0"/>
        <a:ext cx="781354" cy="1042540"/>
      </dsp:txXfrm>
    </dsp:sp>
    <dsp:sp modelId="{626CD38E-2103-4098-BBEA-36E7E9A572E2}">
      <dsp:nvSpPr>
        <dsp:cNvPr id="0" name=""/>
        <dsp:cNvSpPr/>
      </dsp:nvSpPr>
      <dsp:spPr>
        <a:xfrm>
          <a:off x="4019267" y="1176871"/>
          <a:ext cx="260635" cy="260635"/>
        </a:xfrm>
        <a:prstGeom prst="ellipse">
          <a:avLst/>
        </a:prstGeom>
        <a:solidFill>
          <a:srgbClr val="2F2483"/>
        </a:solidFill>
        <a:ln w="12700" cap="flat" cmpd="sng" algn="ctr">
          <a:solidFill>
            <a:srgbClr val="2F2483"/>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94CE1C2-819D-4633-96A0-C3170A0F0E29}">
      <dsp:nvSpPr>
        <dsp:cNvPr id="0" name=""/>
        <dsp:cNvSpPr/>
      </dsp:nvSpPr>
      <dsp:spPr>
        <a:xfrm>
          <a:off x="4533682" y="1563810"/>
          <a:ext cx="781354" cy="10425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t" anchorCtr="0">
          <a:noAutofit/>
        </a:bodyPr>
        <a:lstStyle/>
        <a:p>
          <a:pPr marL="0" lvl="0" indent="0" algn="ctr" defTabSz="488950">
            <a:lnSpc>
              <a:spcPct val="90000"/>
            </a:lnSpc>
            <a:spcBef>
              <a:spcPct val="0"/>
            </a:spcBef>
            <a:spcAft>
              <a:spcPct val="35000"/>
            </a:spcAft>
            <a:buNone/>
          </a:pPr>
          <a:r>
            <a:rPr lang="fr-FR" sz="1100" b="1" kern="1200" dirty="0">
              <a:solidFill>
                <a:srgbClr val="002A3A"/>
              </a:solidFill>
              <a:latin typeface="Barlow Condensed" panose="00000506000000000000" pitchFamily="2" charset="0"/>
            </a:rPr>
            <a:t>Signature de la vente </a:t>
          </a:r>
        </a:p>
      </dsp:txBody>
      <dsp:txXfrm>
        <a:off x="4533682" y="1563810"/>
        <a:ext cx="781354" cy="1042540"/>
      </dsp:txXfrm>
    </dsp:sp>
    <dsp:sp modelId="{9EFD1964-521A-4480-BC05-6EEF7BDF0591}">
      <dsp:nvSpPr>
        <dsp:cNvPr id="0" name=""/>
        <dsp:cNvSpPr/>
      </dsp:nvSpPr>
      <dsp:spPr>
        <a:xfrm>
          <a:off x="4845343" y="1165364"/>
          <a:ext cx="260635" cy="260635"/>
        </a:xfrm>
        <a:prstGeom prst="ellipse">
          <a:avLst/>
        </a:prstGeom>
        <a:solidFill>
          <a:srgbClr val="2F2483"/>
        </a:solidFill>
        <a:ln w="12700" cap="flat" cmpd="sng" algn="ctr">
          <a:solidFill>
            <a:srgbClr val="2F2483"/>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4DCDBD0-CDDC-42F6-8DD3-0149D89BDD5C}">
      <dsp:nvSpPr>
        <dsp:cNvPr id="0" name=""/>
        <dsp:cNvSpPr/>
      </dsp:nvSpPr>
      <dsp:spPr>
        <a:xfrm>
          <a:off x="5354105" y="0"/>
          <a:ext cx="1044780" cy="10425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b" anchorCtr="0">
          <a:noAutofit/>
        </a:bodyPr>
        <a:lstStyle/>
        <a:p>
          <a:pPr marL="0" lvl="0" indent="0" algn="ctr" defTabSz="488950">
            <a:lnSpc>
              <a:spcPct val="90000"/>
            </a:lnSpc>
            <a:spcBef>
              <a:spcPct val="0"/>
            </a:spcBef>
            <a:spcAft>
              <a:spcPct val="35000"/>
            </a:spcAft>
            <a:buNone/>
          </a:pPr>
          <a:r>
            <a:rPr lang="fr-FR" sz="1100" kern="1200" dirty="0">
              <a:solidFill>
                <a:srgbClr val="002A3A"/>
              </a:solidFill>
              <a:latin typeface="Barlow Condensed" panose="00000506000000000000" pitchFamily="2" charset="0"/>
            </a:rPr>
            <a:t>Mise en œuvre de la GAP (garantie </a:t>
          </a:r>
          <a:r>
            <a:rPr lang="fr-FR" sz="1100" kern="1200" dirty="0">
              <a:latin typeface="Barlow Condensed" panose="00000506000000000000" pitchFamily="2" charset="0"/>
            </a:rPr>
            <a:t>Actif/Passif) et </a:t>
          </a:r>
          <a:r>
            <a:rPr lang="fr-FR" sz="1100" b="1" kern="1200" dirty="0">
              <a:solidFill>
                <a:srgbClr val="002A3A"/>
              </a:solidFill>
              <a:latin typeface="Barlow Condensed" panose="00000506000000000000" pitchFamily="2" charset="0"/>
            </a:rPr>
            <a:t>réception des fonds </a:t>
          </a:r>
        </a:p>
      </dsp:txBody>
      <dsp:txXfrm>
        <a:off x="5354105" y="0"/>
        <a:ext cx="1044780" cy="1042540"/>
      </dsp:txXfrm>
    </dsp:sp>
    <dsp:sp modelId="{90947E12-281A-4545-88AA-D6840DC359D7}">
      <dsp:nvSpPr>
        <dsp:cNvPr id="0" name=""/>
        <dsp:cNvSpPr/>
      </dsp:nvSpPr>
      <dsp:spPr>
        <a:xfrm>
          <a:off x="5781379" y="1177976"/>
          <a:ext cx="260635" cy="260635"/>
        </a:xfrm>
        <a:prstGeom prst="ellipse">
          <a:avLst/>
        </a:prstGeom>
        <a:solidFill>
          <a:srgbClr val="2F2483"/>
        </a:solidFill>
        <a:ln w="12700" cap="flat" cmpd="sng" algn="ctr">
          <a:solidFill>
            <a:srgbClr val="2F2483"/>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93F5DDA-65D6-4A57-BB4D-B4B917BF1B6C}">
      <dsp:nvSpPr>
        <dsp:cNvPr id="0" name=""/>
        <dsp:cNvSpPr/>
      </dsp:nvSpPr>
      <dsp:spPr>
        <a:xfrm>
          <a:off x="6437953" y="1563810"/>
          <a:ext cx="986866" cy="10425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t" anchorCtr="0">
          <a:noAutofit/>
        </a:bodyPr>
        <a:lstStyle/>
        <a:p>
          <a:pPr marL="0" lvl="0" indent="0" algn="ctr" defTabSz="488950">
            <a:lnSpc>
              <a:spcPct val="90000"/>
            </a:lnSpc>
            <a:spcBef>
              <a:spcPct val="0"/>
            </a:spcBef>
            <a:spcAft>
              <a:spcPct val="35000"/>
            </a:spcAft>
            <a:buNone/>
          </a:pPr>
          <a:r>
            <a:rPr lang="fr-FR" sz="1100" kern="1200" dirty="0">
              <a:solidFill>
                <a:srgbClr val="002A3A"/>
              </a:solidFill>
              <a:latin typeface="Barlow Condensed" panose="00000506000000000000" pitchFamily="2" charset="0"/>
            </a:rPr>
            <a:t>Levée de la GAP et versement du potentiel complément de prix </a:t>
          </a:r>
        </a:p>
      </dsp:txBody>
      <dsp:txXfrm>
        <a:off x="6437953" y="1563810"/>
        <a:ext cx="986866" cy="1042540"/>
      </dsp:txXfrm>
    </dsp:sp>
    <dsp:sp modelId="{78EF167D-9729-40F9-86E1-675359AA733C}">
      <dsp:nvSpPr>
        <dsp:cNvPr id="0" name=""/>
        <dsp:cNvSpPr/>
      </dsp:nvSpPr>
      <dsp:spPr>
        <a:xfrm>
          <a:off x="6789116" y="1177697"/>
          <a:ext cx="260635" cy="260635"/>
        </a:xfrm>
        <a:prstGeom prst="ellipse">
          <a:avLst/>
        </a:prstGeom>
        <a:solidFill>
          <a:srgbClr val="2F2483"/>
        </a:solidFill>
        <a:ln w="12700" cap="flat" cmpd="sng" algn="ctr">
          <a:solidFill>
            <a:srgbClr val="2F2483"/>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ED3594-B540-42C4-BB5F-3818F471B2BD}">
      <dsp:nvSpPr>
        <dsp:cNvPr id="0" name=""/>
        <dsp:cNvSpPr/>
      </dsp:nvSpPr>
      <dsp:spPr>
        <a:xfrm>
          <a:off x="10570" y="0"/>
          <a:ext cx="2030342" cy="569033"/>
        </a:xfrm>
        <a:prstGeom prst="roundRect">
          <a:avLst>
            <a:gd name="adj" fmla="val 10000"/>
          </a:avLst>
        </a:prstGeom>
        <a:solidFill>
          <a:srgbClr val="2F248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fr-FR" sz="1300" b="0" kern="1200" dirty="0"/>
            <a:t>Apport-</a:t>
          </a:r>
          <a:r>
            <a:rPr lang="fr-FR" sz="1300" b="0" kern="1200" baseline="0" dirty="0"/>
            <a:t>cession (150-0 B ter)</a:t>
          </a:r>
          <a:endParaRPr lang="fr-FR" sz="1300" b="0" kern="1200" dirty="0"/>
        </a:p>
      </dsp:txBody>
      <dsp:txXfrm>
        <a:off x="27236" y="16666"/>
        <a:ext cx="1997010" cy="535701"/>
      </dsp:txXfrm>
    </dsp:sp>
    <dsp:sp modelId="{2CDC0E35-12A9-46ED-A6A2-346FD0298ADD}">
      <dsp:nvSpPr>
        <dsp:cNvPr id="0" name=""/>
        <dsp:cNvSpPr/>
      </dsp:nvSpPr>
      <dsp:spPr>
        <a:xfrm>
          <a:off x="2243946" y="32754"/>
          <a:ext cx="430432" cy="50352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fr-FR" sz="1300" b="0" kern="1200"/>
        </a:p>
      </dsp:txBody>
      <dsp:txXfrm>
        <a:off x="2243946" y="133459"/>
        <a:ext cx="301302" cy="302114"/>
      </dsp:txXfrm>
    </dsp:sp>
    <dsp:sp modelId="{68EAD802-7DDD-4C20-941C-331E2DF2ABDB}">
      <dsp:nvSpPr>
        <dsp:cNvPr id="0" name=""/>
        <dsp:cNvSpPr/>
      </dsp:nvSpPr>
      <dsp:spPr>
        <a:xfrm>
          <a:off x="2853049" y="0"/>
          <a:ext cx="2030342" cy="569033"/>
        </a:xfrm>
        <a:prstGeom prst="roundRect">
          <a:avLst>
            <a:gd name="adj" fmla="val 10000"/>
          </a:avLst>
        </a:prstGeom>
        <a:solidFill>
          <a:srgbClr val="2F248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fr-FR" sz="1300" b="0" kern="1200" dirty="0"/>
            <a:t>Mise</a:t>
          </a:r>
          <a:r>
            <a:rPr lang="fr-FR" sz="1300" b="0" kern="1200" baseline="0" dirty="0"/>
            <a:t> en report de la fiscalité </a:t>
          </a:r>
          <a:endParaRPr lang="fr-FR" sz="1300" b="0" kern="1200" dirty="0"/>
        </a:p>
      </dsp:txBody>
      <dsp:txXfrm>
        <a:off x="2869715" y="16666"/>
        <a:ext cx="1997010" cy="535701"/>
      </dsp:txXfrm>
    </dsp:sp>
    <dsp:sp modelId="{C0918C13-CB36-45D4-B911-EA417CE31128}">
      <dsp:nvSpPr>
        <dsp:cNvPr id="0" name=""/>
        <dsp:cNvSpPr/>
      </dsp:nvSpPr>
      <dsp:spPr>
        <a:xfrm>
          <a:off x="5086425" y="32754"/>
          <a:ext cx="430432" cy="50352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fr-FR" sz="1300" b="0" kern="1200"/>
        </a:p>
      </dsp:txBody>
      <dsp:txXfrm>
        <a:off x="5086425" y="133459"/>
        <a:ext cx="301302" cy="302114"/>
      </dsp:txXfrm>
    </dsp:sp>
    <dsp:sp modelId="{B8070EBF-0DD1-4534-997C-47E76F8A512E}">
      <dsp:nvSpPr>
        <dsp:cNvPr id="0" name=""/>
        <dsp:cNvSpPr/>
      </dsp:nvSpPr>
      <dsp:spPr>
        <a:xfrm>
          <a:off x="5695528" y="0"/>
          <a:ext cx="2030342" cy="569033"/>
        </a:xfrm>
        <a:prstGeom prst="roundRect">
          <a:avLst>
            <a:gd name="adj" fmla="val 10000"/>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ts val="0"/>
            </a:spcAft>
            <a:buNone/>
          </a:pPr>
          <a:r>
            <a:rPr lang="fr-FR" sz="1300" b="1" kern="1200" dirty="0">
              <a:solidFill>
                <a:srgbClr val="2F2483"/>
              </a:solidFill>
            </a:rPr>
            <a:t>Capitalisation</a:t>
          </a:r>
          <a:r>
            <a:rPr lang="fr-FR" sz="1300" b="1" kern="1200" baseline="0" dirty="0">
              <a:solidFill>
                <a:srgbClr val="2F2483"/>
              </a:solidFill>
            </a:rPr>
            <a:t> dans la société holding</a:t>
          </a:r>
        </a:p>
        <a:p>
          <a:pPr marL="0" lvl="0" indent="0" algn="ctr" defTabSz="577850">
            <a:lnSpc>
              <a:spcPct val="90000"/>
            </a:lnSpc>
            <a:spcBef>
              <a:spcPct val="0"/>
            </a:spcBef>
            <a:spcAft>
              <a:spcPts val="0"/>
            </a:spcAft>
            <a:buNone/>
          </a:pPr>
          <a:r>
            <a:rPr lang="fr-FR" sz="1300" b="1" kern="1200" baseline="0" dirty="0">
              <a:solidFill>
                <a:srgbClr val="2F2483"/>
              </a:solidFill>
            </a:rPr>
            <a:t>Et potentielle transmission des titres </a:t>
          </a:r>
          <a:endParaRPr lang="fr-FR" sz="1300" b="1" kern="1200" dirty="0">
            <a:solidFill>
              <a:srgbClr val="2F2483"/>
            </a:solidFill>
          </a:endParaRPr>
        </a:p>
      </dsp:txBody>
      <dsp:txXfrm>
        <a:off x="5712194" y="16666"/>
        <a:ext cx="1997010" cy="535701"/>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C42E39-AC34-4032-92B2-B8909218C5E7}">
      <dsp:nvSpPr>
        <dsp:cNvPr id="0" name=""/>
        <dsp:cNvSpPr/>
      </dsp:nvSpPr>
      <dsp:spPr>
        <a:xfrm>
          <a:off x="0" y="1248779"/>
          <a:ext cx="1308279" cy="1226511"/>
        </a:xfrm>
        <a:prstGeom prst="roundRect">
          <a:avLst>
            <a:gd name="adj" fmla="val 10000"/>
          </a:avLst>
        </a:prstGeom>
        <a:solidFill>
          <a:srgbClr val="2181C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FR" sz="1800" b="1" kern="1200" dirty="0">
              <a:latin typeface="Calibri "/>
            </a:rPr>
            <a:t>Donation des titres </a:t>
          </a:r>
        </a:p>
      </dsp:txBody>
      <dsp:txXfrm>
        <a:off x="35923" y="1284702"/>
        <a:ext cx="1236433" cy="1154665"/>
      </dsp:txXfrm>
    </dsp:sp>
    <dsp:sp modelId="{98047697-98A0-4B35-98EB-C7143482521F}">
      <dsp:nvSpPr>
        <dsp:cNvPr id="0" name=""/>
        <dsp:cNvSpPr/>
      </dsp:nvSpPr>
      <dsp:spPr>
        <a:xfrm>
          <a:off x="1439106" y="1699809"/>
          <a:ext cx="277354" cy="32445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fr-FR" sz="1300" kern="1200"/>
        </a:p>
      </dsp:txBody>
      <dsp:txXfrm>
        <a:off x="1439106" y="1764700"/>
        <a:ext cx="194148" cy="194671"/>
      </dsp:txXfrm>
    </dsp:sp>
    <dsp:sp modelId="{661EDDB4-1393-4840-BD82-BEC73AA0ADA3}">
      <dsp:nvSpPr>
        <dsp:cNvPr id="0" name=""/>
        <dsp:cNvSpPr/>
      </dsp:nvSpPr>
      <dsp:spPr>
        <a:xfrm>
          <a:off x="1831588" y="1248779"/>
          <a:ext cx="1308279" cy="1226511"/>
        </a:xfrm>
        <a:prstGeom prst="roundRect">
          <a:avLst>
            <a:gd name="adj" fmla="val 10000"/>
          </a:avLst>
        </a:prstGeom>
        <a:solidFill>
          <a:srgbClr val="2181C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FR" sz="1800" b="1" kern="1200" dirty="0">
              <a:latin typeface="Calibri "/>
            </a:rPr>
            <a:t>Si donation en démembrement </a:t>
          </a:r>
        </a:p>
      </dsp:txBody>
      <dsp:txXfrm>
        <a:off x="1867511" y="1284702"/>
        <a:ext cx="1236433" cy="1154665"/>
      </dsp:txXfrm>
    </dsp:sp>
    <dsp:sp modelId="{BAF7BEEA-CFE9-49D3-A74B-8B778A2D711F}">
      <dsp:nvSpPr>
        <dsp:cNvPr id="0" name=""/>
        <dsp:cNvSpPr/>
      </dsp:nvSpPr>
      <dsp:spPr>
        <a:xfrm>
          <a:off x="3270696" y="1699809"/>
          <a:ext cx="277355" cy="32445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fr-FR" sz="1300" kern="1200"/>
        </a:p>
      </dsp:txBody>
      <dsp:txXfrm>
        <a:off x="3270696" y="1764700"/>
        <a:ext cx="194149" cy="194671"/>
      </dsp:txXfrm>
    </dsp:sp>
    <dsp:sp modelId="{98202B1B-8C84-43D8-9336-DB25867C1D06}">
      <dsp:nvSpPr>
        <dsp:cNvPr id="0" name=""/>
        <dsp:cNvSpPr/>
      </dsp:nvSpPr>
      <dsp:spPr>
        <a:xfrm>
          <a:off x="3663179" y="1248779"/>
          <a:ext cx="1308279" cy="1226511"/>
        </a:xfrm>
        <a:prstGeom prst="roundRect">
          <a:avLst>
            <a:gd name="adj" fmla="val 10000"/>
          </a:avLst>
        </a:prstGeom>
        <a:solidFill>
          <a:srgbClr val="2181C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FR" sz="1800" b="1" kern="1200" dirty="0">
              <a:latin typeface="Calibri "/>
            </a:rPr>
            <a:t>Cession des titres</a:t>
          </a:r>
        </a:p>
      </dsp:txBody>
      <dsp:txXfrm>
        <a:off x="3699102" y="1284702"/>
        <a:ext cx="1236433" cy="1154665"/>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C42E39-AC34-4032-92B2-B8909218C5E7}">
      <dsp:nvSpPr>
        <dsp:cNvPr id="0" name=""/>
        <dsp:cNvSpPr/>
      </dsp:nvSpPr>
      <dsp:spPr>
        <a:xfrm>
          <a:off x="2" y="745606"/>
          <a:ext cx="1262843" cy="1461396"/>
        </a:xfrm>
        <a:prstGeom prst="roundRect">
          <a:avLst>
            <a:gd name="adj" fmla="val 10000"/>
          </a:avLst>
        </a:prstGeom>
        <a:solidFill>
          <a:srgbClr val="F9B02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FR" sz="1800" kern="1200" dirty="0">
              <a:latin typeface="Calibri "/>
            </a:rPr>
            <a:t>Création d’une holding </a:t>
          </a:r>
        </a:p>
      </dsp:txBody>
      <dsp:txXfrm>
        <a:off x="36989" y="782593"/>
        <a:ext cx="1188869" cy="1387422"/>
      </dsp:txXfrm>
    </dsp:sp>
    <dsp:sp modelId="{98047697-98A0-4B35-98EB-C7143482521F}">
      <dsp:nvSpPr>
        <dsp:cNvPr id="0" name=""/>
        <dsp:cNvSpPr/>
      </dsp:nvSpPr>
      <dsp:spPr>
        <a:xfrm rot="31636">
          <a:off x="1390180" y="1327937"/>
          <a:ext cx="269972" cy="31318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fr-FR" sz="1300" kern="1200"/>
        </a:p>
      </dsp:txBody>
      <dsp:txXfrm>
        <a:off x="1390182" y="1390201"/>
        <a:ext cx="188980" cy="187911"/>
      </dsp:txXfrm>
    </dsp:sp>
    <dsp:sp modelId="{661EDDB4-1393-4840-BD82-BEC73AA0ADA3}">
      <dsp:nvSpPr>
        <dsp:cNvPr id="0" name=""/>
        <dsp:cNvSpPr/>
      </dsp:nvSpPr>
      <dsp:spPr>
        <a:xfrm>
          <a:off x="1772206" y="761915"/>
          <a:ext cx="1262843" cy="1461396"/>
        </a:xfrm>
        <a:prstGeom prst="roundRect">
          <a:avLst>
            <a:gd name="adj" fmla="val 10000"/>
          </a:avLst>
        </a:prstGeom>
        <a:solidFill>
          <a:srgbClr val="F9B02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FR" sz="1800" kern="1200" dirty="0">
              <a:latin typeface="Calibri "/>
            </a:rPr>
            <a:t>Apport</a:t>
          </a:r>
        </a:p>
      </dsp:txBody>
      <dsp:txXfrm>
        <a:off x="1809193" y="798902"/>
        <a:ext cx="1188869" cy="1387422"/>
      </dsp:txXfrm>
    </dsp:sp>
    <dsp:sp modelId="{BAF7BEEA-CFE9-49D3-A74B-8B778A2D711F}">
      <dsp:nvSpPr>
        <dsp:cNvPr id="0" name=""/>
        <dsp:cNvSpPr/>
      </dsp:nvSpPr>
      <dsp:spPr>
        <a:xfrm>
          <a:off x="3161334" y="1336021"/>
          <a:ext cx="267722" cy="31318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fr-FR" sz="1300" kern="1200"/>
        </a:p>
      </dsp:txBody>
      <dsp:txXfrm>
        <a:off x="3161334" y="1398658"/>
        <a:ext cx="187405" cy="187911"/>
      </dsp:txXfrm>
    </dsp:sp>
    <dsp:sp modelId="{98202B1B-8C84-43D8-9336-DB25867C1D06}">
      <dsp:nvSpPr>
        <dsp:cNvPr id="0" name=""/>
        <dsp:cNvSpPr/>
      </dsp:nvSpPr>
      <dsp:spPr>
        <a:xfrm>
          <a:off x="3540187" y="761915"/>
          <a:ext cx="1262843" cy="1461396"/>
        </a:xfrm>
        <a:prstGeom prst="roundRect">
          <a:avLst>
            <a:gd name="adj" fmla="val 10000"/>
          </a:avLst>
        </a:prstGeom>
        <a:solidFill>
          <a:srgbClr val="F9B02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FR" sz="1800" kern="1200" dirty="0">
              <a:latin typeface="Calibri "/>
            </a:rPr>
            <a:t>Cession des titres apportés</a:t>
          </a:r>
        </a:p>
        <a:p>
          <a:pPr marL="0" lvl="0" indent="0" algn="ctr" defTabSz="800100">
            <a:lnSpc>
              <a:spcPct val="90000"/>
            </a:lnSpc>
            <a:spcBef>
              <a:spcPct val="0"/>
            </a:spcBef>
            <a:spcAft>
              <a:spcPct val="35000"/>
            </a:spcAft>
            <a:buNone/>
          </a:pPr>
          <a:r>
            <a:rPr lang="fr-FR" sz="1400" kern="1200" dirty="0">
              <a:latin typeface="Calibri "/>
            </a:rPr>
            <a:t>(en cas de report)</a:t>
          </a:r>
        </a:p>
      </dsp:txBody>
      <dsp:txXfrm>
        <a:off x="3577174" y="798902"/>
        <a:ext cx="1188869" cy="1387422"/>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65F4B0-1663-40C4-877E-CC6E67321B8B}">
      <dsp:nvSpPr>
        <dsp:cNvPr id="0" name=""/>
        <dsp:cNvSpPr/>
      </dsp:nvSpPr>
      <dsp:spPr>
        <a:xfrm>
          <a:off x="4081" y="18556"/>
          <a:ext cx="1855949" cy="1209600"/>
        </a:xfrm>
        <a:prstGeom prst="roundRect">
          <a:avLst>
            <a:gd name="adj" fmla="val 10000"/>
          </a:avLst>
        </a:prstGeom>
        <a:solidFill>
          <a:srgbClr val="F9B02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53340" numCol="1" spcCol="1270" anchor="t" anchorCtr="0">
          <a:noAutofit/>
        </a:bodyPr>
        <a:lstStyle/>
        <a:p>
          <a:pPr marL="0" lvl="0" indent="0" algn="l" defTabSz="622300">
            <a:lnSpc>
              <a:spcPct val="90000"/>
            </a:lnSpc>
            <a:spcBef>
              <a:spcPct val="0"/>
            </a:spcBef>
            <a:spcAft>
              <a:spcPct val="35000"/>
            </a:spcAft>
            <a:buNone/>
          </a:pPr>
          <a:r>
            <a:rPr lang="fr-FR" sz="1400" b="1" kern="1200" dirty="0">
              <a:solidFill>
                <a:srgbClr val="002A3A"/>
              </a:solidFill>
              <a:latin typeface="Barlow Condensed" panose="00000506000000000000" pitchFamily="2" charset="0"/>
            </a:rPr>
            <a:t>Budget actuel </a:t>
          </a:r>
        </a:p>
      </dsp:txBody>
      <dsp:txXfrm>
        <a:off x="4081" y="18556"/>
        <a:ext cx="1855949" cy="742379"/>
      </dsp:txXfrm>
    </dsp:sp>
    <dsp:sp modelId="{458D7EFC-FAAC-46D2-8D96-4B424E1ACE14}">
      <dsp:nvSpPr>
        <dsp:cNvPr id="0" name=""/>
        <dsp:cNvSpPr/>
      </dsp:nvSpPr>
      <dsp:spPr>
        <a:xfrm>
          <a:off x="384216" y="760936"/>
          <a:ext cx="1855949" cy="1612800"/>
        </a:xfrm>
        <a:prstGeom prst="roundRect">
          <a:avLst>
            <a:gd name="adj" fmla="val 10000"/>
          </a:avLst>
        </a:prstGeom>
        <a:solidFill>
          <a:schemeClr val="lt1">
            <a:alpha val="90000"/>
            <a:hueOff val="0"/>
            <a:satOff val="0"/>
            <a:lumOff val="0"/>
            <a:alphaOff val="0"/>
          </a:schemeClr>
        </a:solidFill>
        <a:ln w="12700" cap="flat" cmpd="sng" algn="ctr">
          <a:solidFill>
            <a:schemeClr val="accent4">
              <a:shade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1120" tIns="71120" rIns="71120" bIns="71120" numCol="1" spcCol="1270" anchor="t" anchorCtr="0">
          <a:noAutofit/>
        </a:bodyPr>
        <a:lstStyle/>
        <a:p>
          <a:pPr marL="57150" lvl="1" indent="-57150" algn="l" defTabSz="444500">
            <a:lnSpc>
              <a:spcPct val="90000"/>
            </a:lnSpc>
            <a:spcBef>
              <a:spcPct val="0"/>
            </a:spcBef>
            <a:spcAft>
              <a:spcPct val="15000"/>
            </a:spcAft>
            <a:buChar char="•"/>
          </a:pPr>
          <a:r>
            <a:rPr lang="fr-FR" sz="1000" kern="1200" dirty="0">
              <a:solidFill>
                <a:srgbClr val="002A3A"/>
              </a:solidFill>
              <a:latin typeface="Barlow Condensed" panose="00000506000000000000" pitchFamily="2" charset="0"/>
            </a:rPr>
            <a:t>Revenus issus de l’activité professionnelle</a:t>
          </a:r>
        </a:p>
      </dsp:txBody>
      <dsp:txXfrm>
        <a:off x="431453" y="808173"/>
        <a:ext cx="1761475" cy="1518326"/>
      </dsp:txXfrm>
    </dsp:sp>
    <dsp:sp modelId="{B9EB83E4-0EE4-4AB2-A541-B5CEDEEAD74D}">
      <dsp:nvSpPr>
        <dsp:cNvPr id="0" name=""/>
        <dsp:cNvSpPr/>
      </dsp:nvSpPr>
      <dsp:spPr>
        <a:xfrm>
          <a:off x="2141386" y="158707"/>
          <a:ext cx="596473" cy="462077"/>
        </a:xfrm>
        <a:prstGeom prst="rightArrow">
          <a:avLst>
            <a:gd name="adj1" fmla="val 60000"/>
            <a:gd name="adj2" fmla="val 50000"/>
          </a:avLst>
        </a:prstGeom>
        <a:solidFill>
          <a:schemeClr val="accent4">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fr-FR" sz="1000" kern="1200">
            <a:latin typeface="Barlow Condensed" panose="00000506000000000000" pitchFamily="2" charset="0"/>
          </a:endParaRPr>
        </a:p>
      </dsp:txBody>
      <dsp:txXfrm>
        <a:off x="2141386" y="251122"/>
        <a:ext cx="457850" cy="277247"/>
      </dsp:txXfrm>
    </dsp:sp>
    <dsp:sp modelId="{ED40DEE2-9DB9-49E8-9010-38BFD3FB7A18}">
      <dsp:nvSpPr>
        <dsp:cNvPr id="0" name=""/>
        <dsp:cNvSpPr/>
      </dsp:nvSpPr>
      <dsp:spPr>
        <a:xfrm>
          <a:off x="2985451" y="18556"/>
          <a:ext cx="1855949" cy="1209600"/>
        </a:xfrm>
        <a:prstGeom prst="roundRect">
          <a:avLst>
            <a:gd name="adj" fmla="val 10000"/>
          </a:avLst>
        </a:prstGeom>
        <a:solidFill>
          <a:schemeClr val="accent4">
            <a:shade val="50000"/>
            <a:hueOff val="-396136"/>
            <a:satOff val="0"/>
            <a:lumOff val="322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53340" numCol="1" spcCol="1270" anchor="t" anchorCtr="0">
          <a:noAutofit/>
        </a:bodyPr>
        <a:lstStyle/>
        <a:p>
          <a:pPr marL="0" lvl="0" indent="0" algn="l" defTabSz="622300">
            <a:lnSpc>
              <a:spcPct val="90000"/>
            </a:lnSpc>
            <a:spcBef>
              <a:spcPct val="0"/>
            </a:spcBef>
            <a:spcAft>
              <a:spcPct val="35000"/>
            </a:spcAft>
            <a:buNone/>
          </a:pPr>
          <a:r>
            <a:rPr lang="fr-FR" sz="1400" b="1" kern="1200" dirty="0">
              <a:solidFill>
                <a:srgbClr val="002A3A"/>
              </a:solidFill>
              <a:latin typeface="Barlow Condensed" panose="00000506000000000000" pitchFamily="2" charset="0"/>
            </a:rPr>
            <a:t>Budget post cession </a:t>
          </a:r>
        </a:p>
      </dsp:txBody>
      <dsp:txXfrm>
        <a:off x="2985451" y="18556"/>
        <a:ext cx="1855949" cy="742379"/>
      </dsp:txXfrm>
    </dsp:sp>
    <dsp:sp modelId="{EFCADB62-C9FD-44D1-97C8-05CF7EC26174}">
      <dsp:nvSpPr>
        <dsp:cNvPr id="0" name=""/>
        <dsp:cNvSpPr/>
      </dsp:nvSpPr>
      <dsp:spPr>
        <a:xfrm>
          <a:off x="3365585" y="760936"/>
          <a:ext cx="1855949" cy="1612800"/>
        </a:xfrm>
        <a:prstGeom prst="roundRect">
          <a:avLst>
            <a:gd name="adj" fmla="val 10000"/>
          </a:avLst>
        </a:prstGeom>
        <a:solidFill>
          <a:schemeClr val="lt1">
            <a:alpha val="90000"/>
            <a:hueOff val="0"/>
            <a:satOff val="0"/>
            <a:lumOff val="0"/>
            <a:alphaOff val="0"/>
          </a:schemeClr>
        </a:solidFill>
        <a:ln w="12700" cap="flat" cmpd="sng" algn="ctr">
          <a:solidFill>
            <a:schemeClr val="accent4">
              <a:shade val="50000"/>
              <a:hueOff val="-396136"/>
              <a:satOff val="0"/>
              <a:lumOff val="3220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1120" tIns="71120" rIns="71120" bIns="71120" numCol="1" spcCol="1270" anchor="t" anchorCtr="0">
          <a:noAutofit/>
        </a:bodyPr>
        <a:lstStyle/>
        <a:p>
          <a:pPr marL="57150" lvl="1" indent="-57150" algn="l" defTabSz="444500">
            <a:lnSpc>
              <a:spcPct val="90000"/>
            </a:lnSpc>
            <a:spcBef>
              <a:spcPct val="0"/>
            </a:spcBef>
            <a:spcAft>
              <a:spcPct val="15000"/>
            </a:spcAft>
            <a:buChar char="•"/>
          </a:pPr>
          <a:r>
            <a:rPr lang="fr-FR" sz="1000" kern="1200" dirty="0">
              <a:solidFill>
                <a:srgbClr val="002A3A"/>
              </a:solidFill>
              <a:latin typeface="Barlow Condensed" panose="00000506000000000000" pitchFamily="2" charset="0"/>
            </a:rPr>
            <a:t>Liquidités perçues – placement </a:t>
          </a:r>
        </a:p>
        <a:p>
          <a:pPr marL="57150" lvl="1" indent="-57150" algn="l" defTabSz="444500">
            <a:lnSpc>
              <a:spcPct val="90000"/>
            </a:lnSpc>
            <a:spcBef>
              <a:spcPct val="0"/>
            </a:spcBef>
            <a:spcAft>
              <a:spcPct val="15000"/>
            </a:spcAft>
            <a:buChar char="•"/>
          </a:pPr>
          <a:r>
            <a:rPr lang="fr-FR" sz="1000" kern="1200" dirty="0">
              <a:solidFill>
                <a:srgbClr val="002A3A"/>
              </a:solidFill>
              <a:latin typeface="Barlow Condensed" panose="00000506000000000000" pitchFamily="2" charset="0"/>
            </a:rPr>
            <a:t>N+1 : paiement de la fiscalité </a:t>
          </a:r>
        </a:p>
        <a:p>
          <a:pPr marL="57150" lvl="1" indent="-57150" algn="l" defTabSz="444500">
            <a:lnSpc>
              <a:spcPct val="90000"/>
            </a:lnSpc>
            <a:spcBef>
              <a:spcPct val="0"/>
            </a:spcBef>
            <a:spcAft>
              <a:spcPct val="15000"/>
            </a:spcAft>
            <a:buChar char="•"/>
          </a:pPr>
          <a:r>
            <a:rPr lang="fr-FR" sz="1000" kern="1200" dirty="0">
              <a:solidFill>
                <a:srgbClr val="002A3A"/>
              </a:solidFill>
              <a:latin typeface="Barlow Condensed" panose="00000506000000000000" pitchFamily="2" charset="0"/>
            </a:rPr>
            <a:t>Quid des revenus professionnels ? </a:t>
          </a:r>
        </a:p>
      </dsp:txBody>
      <dsp:txXfrm>
        <a:off x="3412822" y="808173"/>
        <a:ext cx="1761475" cy="1518326"/>
      </dsp:txXfrm>
    </dsp:sp>
    <dsp:sp modelId="{275E6550-72E0-415F-9E0B-37033AE7835C}">
      <dsp:nvSpPr>
        <dsp:cNvPr id="0" name=""/>
        <dsp:cNvSpPr/>
      </dsp:nvSpPr>
      <dsp:spPr>
        <a:xfrm rot="21578603">
          <a:off x="5122750" y="149324"/>
          <a:ext cx="596484" cy="462077"/>
        </a:xfrm>
        <a:prstGeom prst="rightArrow">
          <a:avLst>
            <a:gd name="adj1" fmla="val 60000"/>
            <a:gd name="adj2" fmla="val 50000"/>
          </a:avLst>
        </a:prstGeom>
        <a:solidFill>
          <a:schemeClr val="accent4">
            <a:shade val="90000"/>
            <a:hueOff val="-634168"/>
            <a:satOff val="0"/>
            <a:lumOff val="39034"/>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fr-FR" sz="1000" kern="1200">
            <a:latin typeface="Barlow Condensed" panose="00000506000000000000" pitchFamily="2" charset="0"/>
          </a:endParaRPr>
        </a:p>
      </dsp:txBody>
      <dsp:txXfrm>
        <a:off x="5122751" y="242170"/>
        <a:ext cx="457861" cy="277247"/>
      </dsp:txXfrm>
    </dsp:sp>
    <dsp:sp modelId="{1E307294-928F-4840-AAC1-62A8B306D75E}">
      <dsp:nvSpPr>
        <dsp:cNvPr id="0" name=""/>
        <dsp:cNvSpPr/>
      </dsp:nvSpPr>
      <dsp:spPr>
        <a:xfrm>
          <a:off x="5966821" y="0"/>
          <a:ext cx="1855949" cy="1209600"/>
        </a:xfrm>
        <a:prstGeom prst="roundRect">
          <a:avLst>
            <a:gd name="adj" fmla="val 10000"/>
          </a:avLst>
        </a:prstGeom>
        <a:solidFill>
          <a:srgbClr val="FFD38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53340" numCol="1" spcCol="1270" anchor="t" anchorCtr="0">
          <a:noAutofit/>
        </a:bodyPr>
        <a:lstStyle/>
        <a:p>
          <a:pPr marL="0" lvl="0" indent="0" algn="l" defTabSz="622300">
            <a:lnSpc>
              <a:spcPct val="90000"/>
            </a:lnSpc>
            <a:spcBef>
              <a:spcPct val="0"/>
            </a:spcBef>
            <a:spcAft>
              <a:spcPct val="35000"/>
            </a:spcAft>
            <a:buNone/>
          </a:pPr>
          <a:r>
            <a:rPr lang="fr-FR" sz="1400" b="1" kern="1200" dirty="0">
              <a:solidFill>
                <a:srgbClr val="002A3A"/>
              </a:solidFill>
              <a:latin typeface="Barlow Condensed" panose="00000506000000000000" pitchFamily="2" charset="0"/>
              <a:cs typeface="Calibri" panose="020F0502020204030204" pitchFamily="34" charset="0"/>
            </a:rPr>
            <a:t>Budget post départ à la retraite  </a:t>
          </a:r>
        </a:p>
      </dsp:txBody>
      <dsp:txXfrm>
        <a:off x="5966821" y="0"/>
        <a:ext cx="1855949" cy="742379"/>
      </dsp:txXfrm>
    </dsp:sp>
    <dsp:sp modelId="{A9D9489A-CCD0-46A4-9299-0CBEAFB15402}">
      <dsp:nvSpPr>
        <dsp:cNvPr id="0" name=""/>
        <dsp:cNvSpPr/>
      </dsp:nvSpPr>
      <dsp:spPr>
        <a:xfrm>
          <a:off x="6346955" y="760936"/>
          <a:ext cx="1855949" cy="1612800"/>
        </a:xfrm>
        <a:prstGeom prst="roundRect">
          <a:avLst>
            <a:gd name="adj" fmla="val 10000"/>
          </a:avLst>
        </a:prstGeom>
        <a:solidFill>
          <a:schemeClr val="lt1">
            <a:alpha val="90000"/>
            <a:hueOff val="0"/>
            <a:satOff val="0"/>
            <a:lumOff val="0"/>
            <a:alphaOff val="0"/>
          </a:schemeClr>
        </a:solidFill>
        <a:ln w="12700" cap="flat" cmpd="sng" algn="ctr">
          <a:solidFill>
            <a:schemeClr val="accent4">
              <a:shade val="50000"/>
              <a:hueOff val="-396136"/>
              <a:satOff val="0"/>
              <a:lumOff val="3220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1120" tIns="71120" rIns="71120" bIns="71120" numCol="1" spcCol="1270" anchor="t" anchorCtr="0">
          <a:noAutofit/>
        </a:bodyPr>
        <a:lstStyle/>
        <a:p>
          <a:pPr marL="57150" lvl="1" indent="-57150" algn="l" defTabSz="444500">
            <a:lnSpc>
              <a:spcPct val="90000"/>
            </a:lnSpc>
            <a:spcBef>
              <a:spcPct val="0"/>
            </a:spcBef>
            <a:spcAft>
              <a:spcPct val="15000"/>
            </a:spcAft>
            <a:buChar char="•"/>
          </a:pPr>
          <a:r>
            <a:rPr lang="fr-FR" sz="1000" kern="1200" dirty="0">
              <a:solidFill>
                <a:srgbClr val="002A3A"/>
              </a:solidFill>
              <a:latin typeface="Barlow Condensed" panose="00000506000000000000" pitchFamily="2" charset="0"/>
              <a:cs typeface="Calibri" panose="020F0502020204030204" pitchFamily="34" charset="0"/>
            </a:rPr>
            <a:t>Perte de revenus professionnels</a:t>
          </a:r>
        </a:p>
        <a:p>
          <a:pPr marL="57150" lvl="1" indent="-57150" algn="l" defTabSz="444500">
            <a:lnSpc>
              <a:spcPct val="90000"/>
            </a:lnSpc>
            <a:spcBef>
              <a:spcPct val="0"/>
            </a:spcBef>
            <a:spcAft>
              <a:spcPct val="15000"/>
            </a:spcAft>
            <a:buChar char="•"/>
          </a:pPr>
          <a:r>
            <a:rPr lang="fr-FR" sz="1000" kern="1200" dirty="0">
              <a:solidFill>
                <a:srgbClr val="002A3A"/>
              </a:solidFill>
              <a:latin typeface="Barlow Condensed" panose="00000506000000000000" pitchFamily="2" charset="0"/>
              <a:cs typeface="Calibri" panose="020F0502020204030204" pitchFamily="34" charset="0"/>
            </a:rPr>
            <a:t>Analyser le taux de remplacement (retraite vs rémunération)</a:t>
          </a:r>
        </a:p>
        <a:p>
          <a:pPr marL="57150" lvl="1" indent="-57150" algn="l" defTabSz="444500">
            <a:lnSpc>
              <a:spcPct val="90000"/>
            </a:lnSpc>
            <a:spcBef>
              <a:spcPct val="0"/>
            </a:spcBef>
            <a:spcAft>
              <a:spcPct val="15000"/>
            </a:spcAft>
            <a:buChar char="•"/>
          </a:pPr>
          <a:r>
            <a:rPr lang="fr-FR" sz="1000" kern="1200" dirty="0">
              <a:solidFill>
                <a:srgbClr val="002A3A"/>
              </a:solidFill>
              <a:latin typeface="Barlow Condensed" panose="00000506000000000000" pitchFamily="2" charset="0"/>
              <a:cs typeface="Calibri" panose="020F0502020204030204" pitchFamily="34" charset="0"/>
            </a:rPr>
            <a:t>Revenus issus des investissements</a:t>
          </a:r>
        </a:p>
      </dsp:txBody>
      <dsp:txXfrm>
        <a:off x="6394192" y="808173"/>
        <a:ext cx="1761475" cy="1518326"/>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1AA783-B01B-4FA5-BD87-8BD99FFE8149}">
      <dsp:nvSpPr>
        <dsp:cNvPr id="0" name=""/>
        <dsp:cNvSpPr/>
      </dsp:nvSpPr>
      <dsp:spPr>
        <a:xfrm>
          <a:off x="0" y="775931"/>
          <a:ext cx="8250656" cy="1042540"/>
        </a:xfrm>
        <a:prstGeom prst="notchedRightArrow">
          <a:avLst/>
        </a:prstGeom>
        <a:solidFill>
          <a:srgbClr val="2181CB"/>
        </a:solidFill>
        <a:ln>
          <a:noFill/>
        </a:ln>
        <a:effectLst/>
      </dsp:spPr>
      <dsp:style>
        <a:lnRef idx="0">
          <a:scrgbClr r="0" g="0" b="0"/>
        </a:lnRef>
        <a:fillRef idx="1">
          <a:scrgbClr r="0" g="0" b="0"/>
        </a:fillRef>
        <a:effectRef idx="0">
          <a:scrgbClr r="0" g="0" b="0"/>
        </a:effectRef>
        <a:fontRef idx="minor"/>
      </dsp:style>
    </dsp:sp>
    <dsp:sp modelId="{AD928462-08BB-4CFA-B92C-B97336E384DA}">
      <dsp:nvSpPr>
        <dsp:cNvPr id="0" name=""/>
        <dsp:cNvSpPr/>
      </dsp:nvSpPr>
      <dsp:spPr>
        <a:xfrm>
          <a:off x="1438" y="0"/>
          <a:ext cx="1091358" cy="10425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b" anchorCtr="0">
          <a:noAutofit/>
        </a:bodyPr>
        <a:lstStyle/>
        <a:p>
          <a:pPr marL="0" lvl="0" indent="0" algn="ctr" defTabSz="488950">
            <a:lnSpc>
              <a:spcPct val="90000"/>
            </a:lnSpc>
            <a:spcBef>
              <a:spcPct val="0"/>
            </a:spcBef>
            <a:spcAft>
              <a:spcPct val="35000"/>
            </a:spcAft>
            <a:buNone/>
          </a:pPr>
          <a:r>
            <a:rPr lang="fr-FR" sz="1100" b="1" kern="1200" dirty="0">
              <a:solidFill>
                <a:srgbClr val="002A3A"/>
              </a:solidFill>
              <a:latin typeface="Barlow Condensed" panose="00000506000000000000" pitchFamily="2" charset="0"/>
            </a:rPr>
            <a:t>Produit de cession</a:t>
          </a:r>
        </a:p>
      </dsp:txBody>
      <dsp:txXfrm>
        <a:off x="1438" y="0"/>
        <a:ext cx="1091358" cy="1042540"/>
      </dsp:txXfrm>
    </dsp:sp>
    <dsp:sp modelId="{3C273C85-61A2-422F-BCD9-7606ADB297EB}">
      <dsp:nvSpPr>
        <dsp:cNvPr id="0" name=""/>
        <dsp:cNvSpPr/>
      </dsp:nvSpPr>
      <dsp:spPr>
        <a:xfrm>
          <a:off x="461165" y="1162111"/>
          <a:ext cx="260635" cy="260635"/>
        </a:xfrm>
        <a:prstGeom prst="ellipse">
          <a:avLst/>
        </a:prstGeom>
        <a:solidFill>
          <a:srgbClr val="2181CB"/>
        </a:solidFill>
        <a:ln w="12700" cap="flat" cmpd="sng" algn="ctr">
          <a:solidFill>
            <a:srgbClr val="2181CB"/>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D9CD955-F781-48AA-A445-06D815F27019}">
      <dsp:nvSpPr>
        <dsp:cNvPr id="0" name=""/>
        <dsp:cNvSpPr/>
      </dsp:nvSpPr>
      <dsp:spPr>
        <a:xfrm>
          <a:off x="1133516" y="1563810"/>
          <a:ext cx="1465847" cy="10425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t" anchorCtr="0">
          <a:noAutofit/>
        </a:bodyPr>
        <a:lstStyle/>
        <a:p>
          <a:pPr marL="0" lvl="0" indent="0" algn="ctr" defTabSz="488950">
            <a:lnSpc>
              <a:spcPct val="90000"/>
            </a:lnSpc>
            <a:spcBef>
              <a:spcPct val="0"/>
            </a:spcBef>
            <a:spcAft>
              <a:spcPct val="35000"/>
            </a:spcAft>
            <a:buNone/>
          </a:pPr>
          <a:r>
            <a:rPr lang="fr-FR" sz="1100" b="1" kern="1200" dirty="0">
              <a:solidFill>
                <a:srgbClr val="002A3A"/>
              </a:solidFill>
              <a:latin typeface="Barlow Condensed" panose="00000506000000000000" pitchFamily="2" charset="0"/>
            </a:rPr>
            <a:t>Placement</a:t>
          </a:r>
          <a:r>
            <a:rPr lang="fr-FR" sz="1100" b="1" kern="1200" baseline="0" dirty="0">
              <a:solidFill>
                <a:srgbClr val="002A3A"/>
              </a:solidFill>
              <a:latin typeface="Barlow Condensed" panose="00000506000000000000" pitchFamily="2" charset="0"/>
            </a:rPr>
            <a:t> des produits </a:t>
          </a:r>
          <a:endParaRPr lang="fr-FR" sz="1100" b="1" kern="1200" dirty="0">
            <a:solidFill>
              <a:srgbClr val="002A3A"/>
            </a:solidFill>
            <a:latin typeface="Barlow Condensed" panose="00000506000000000000" pitchFamily="2" charset="0"/>
          </a:endParaRPr>
        </a:p>
      </dsp:txBody>
      <dsp:txXfrm>
        <a:off x="1133516" y="1563810"/>
        <a:ext cx="1465847" cy="1042540"/>
      </dsp:txXfrm>
    </dsp:sp>
    <dsp:sp modelId="{DE40CE8D-DB91-48D7-9FC8-26C6C9092141}">
      <dsp:nvSpPr>
        <dsp:cNvPr id="0" name=""/>
        <dsp:cNvSpPr/>
      </dsp:nvSpPr>
      <dsp:spPr>
        <a:xfrm>
          <a:off x="1708580" y="1187917"/>
          <a:ext cx="260635" cy="260635"/>
        </a:xfrm>
        <a:prstGeom prst="ellipse">
          <a:avLst/>
        </a:prstGeom>
        <a:solidFill>
          <a:srgbClr val="2181CB"/>
        </a:solidFill>
        <a:ln w="12700" cap="flat" cmpd="sng" algn="ctr">
          <a:solidFill>
            <a:srgbClr val="2181CB"/>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8944F41-B060-4749-AAB6-01450C4A6C64}">
      <dsp:nvSpPr>
        <dsp:cNvPr id="0" name=""/>
        <dsp:cNvSpPr/>
      </dsp:nvSpPr>
      <dsp:spPr>
        <a:xfrm>
          <a:off x="2667781" y="0"/>
          <a:ext cx="1318590" cy="10425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b" anchorCtr="0">
          <a:noAutofit/>
        </a:bodyPr>
        <a:lstStyle/>
        <a:p>
          <a:pPr marL="0" lvl="0" indent="0" algn="ctr" defTabSz="488950">
            <a:lnSpc>
              <a:spcPct val="90000"/>
            </a:lnSpc>
            <a:spcBef>
              <a:spcPct val="0"/>
            </a:spcBef>
            <a:spcAft>
              <a:spcPct val="35000"/>
            </a:spcAft>
            <a:buNone/>
          </a:pPr>
          <a:r>
            <a:rPr lang="fr-FR" sz="1100" b="1" kern="1200" dirty="0">
              <a:solidFill>
                <a:srgbClr val="002A3A"/>
              </a:solidFill>
              <a:latin typeface="Barlow Condensed" panose="00000506000000000000" pitchFamily="2" charset="0"/>
            </a:rPr>
            <a:t>Fiscalité due</a:t>
          </a:r>
        </a:p>
      </dsp:txBody>
      <dsp:txXfrm>
        <a:off x="2667781" y="0"/>
        <a:ext cx="1318590" cy="1042540"/>
      </dsp:txXfrm>
    </dsp:sp>
    <dsp:sp modelId="{3FD2E517-9AFD-4946-9E24-545EBD911BAB}">
      <dsp:nvSpPr>
        <dsp:cNvPr id="0" name=""/>
        <dsp:cNvSpPr/>
      </dsp:nvSpPr>
      <dsp:spPr>
        <a:xfrm>
          <a:off x="3281154" y="1181938"/>
          <a:ext cx="260635" cy="260635"/>
        </a:xfrm>
        <a:prstGeom prst="ellipse">
          <a:avLst/>
        </a:prstGeom>
        <a:solidFill>
          <a:srgbClr val="2181CB"/>
        </a:solidFill>
        <a:ln w="12700" cap="flat" cmpd="sng" algn="ctr">
          <a:solidFill>
            <a:srgbClr val="2181CB"/>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2098D33-93BF-45A6-8441-E33C6195995A}">
      <dsp:nvSpPr>
        <dsp:cNvPr id="0" name=""/>
        <dsp:cNvSpPr/>
      </dsp:nvSpPr>
      <dsp:spPr>
        <a:xfrm>
          <a:off x="4081816" y="1563810"/>
          <a:ext cx="1009605" cy="10425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t" anchorCtr="0">
          <a:noAutofit/>
        </a:bodyPr>
        <a:lstStyle/>
        <a:p>
          <a:pPr marL="0" lvl="0" indent="0" algn="ctr" defTabSz="488950">
            <a:lnSpc>
              <a:spcPct val="90000"/>
            </a:lnSpc>
            <a:spcBef>
              <a:spcPct val="0"/>
            </a:spcBef>
            <a:spcAft>
              <a:spcPct val="35000"/>
            </a:spcAft>
            <a:buNone/>
          </a:pPr>
          <a:r>
            <a:rPr lang="fr-FR" sz="1100" b="1" kern="1200" dirty="0">
              <a:solidFill>
                <a:srgbClr val="002A3A"/>
              </a:solidFill>
              <a:latin typeface="Barlow Condensed" panose="00000506000000000000" pitchFamily="2" charset="0"/>
            </a:rPr>
            <a:t>Perception</a:t>
          </a:r>
          <a:r>
            <a:rPr lang="fr-FR" sz="1100" b="1" kern="1200" baseline="0" dirty="0">
              <a:solidFill>
                <a:srgbClr val="002A3A"/>
              </a:solidFill>
              <a:latin typeface="Barlow Condensed" panose="00000506000000000000" pitchFamily="2" charset="0"/>
            </a:rPr>
            <a:t> des premiers revenus </a:t>
          </a:r>
          <a:endParaRPr lang="fr-FR" sz="1100" b="1" kern="1200" dirty="0">
            <a:solidFill>
              <a:srgbClr val="002A3A"/>
            </a:solidFill>
            <a:latin typeface="Barlow Condensed" panose="00000506000000000000" pitchFamily="2" charset="0"/>
          </a:endParaRPr>
        </a:p>
      </dsp:txBody>
      <dsp:txXfrm>
        <a:off x="4081816" y="1563810"/>
        <a:ext cx="1009605" cy="1042540"/>
      </dsp:txXfrm>
    </dsp:sp>
    <dsp:sp modelId="{AED81C5A-6476-4CD9-8C8B-A15A088EE3D0}">
      <dsp:nvSpPr>
        <dsp:cNvPr id="0" name=""/>
        <dsp:cNvSpPr/>
      </dsp:nvSpPr>
      <dsp:spPr>
        <a:xfrm>
          <a:off x="4497810" y="1189173"/>
          <a:ext cx="260635" cy="260635"/>
        </a:xfrm>
        <a:prstGeom prst="ellipse">
          <a:avLst/>
        </a:prstGeom>
        <a:solidFill>
          <a:srgbClr val="2181CB"/>
        </a:solidFill>
        <a:ln w="12700" cap="flat" cmpd="sng" algn="ctr">
          <a:solidFill>
            <a:srgbClr val="2181CB"/>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419EA80-3D18-42B6-81C7-C7CAD8CFBF7C}">
      <dsp:nvSpPr>
        <dsp:cNvPr id="0" name=""/>
        <dsp:cNvSpPr/>
      </dsp:nvSpPr>
      <dsp:spPr>
        <a:xfrm>
          <a:off x="5186866" y="0"/>
          <a:ext cx="1091358" cy="10425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b" anchorCtr="0">
          <a:noAutofit/>
        </a:bodyPr>
        <a:lstStyle/>
        <a:p>
          <a:pPr marL="0" lvl="0" indent="0" algn="ctr" defTabSz="488950">
            <a:lnSpc>
              <a:spcPct val="90000"/>
            </a:lnSpc>
            <a:spcBef>
              <a:spcPct val="0"/>
            </a:spcBef>
            <a:spcAft>
              <a:spcPct val="35000"/>
            </a:spcAft>
            <a:buNone/>
          </a:pPr>
          <a:r>
            <a:rPr lang="fr-FR" sz="1100" b="1" kern="1200" dirty="0">
              <a:solidFill>
                <a:srgbClr val="002A3A"/>
              </a:solidFill>
              <a:latin typeface="Barlow Condensed" panose="00000506000000000000" pitchFamily="2" charset="0"/>
            </a:rPr>
            <a:t>Potentielle perception de revenus retraite </a:t>
          </a:r>
        </a:p>
      </dsp:txBody>
      <dsp:txXfrm>
        <a:off x="5186866" y="0"/>
        <a:ext cx="1091358" cy="1042540"/>
      </dsp:txXfrm>
    </dsp:sp>
    <dsp:sp modelId="{626CD38E-2103-4098-BBEA-36E7E9A572E2}">
      <dsp:nvSpPr>
        <dsp:cNvPr id="0" name=""/>
        <dsp:cNvSpPr/>
      </dsp:nvSpPr>
      <dsp:spPr>
        <a:xfrm>
          <a:off x="5647875" y="1176871"/>
          <a:ext cx="260635" cy="260635"/>
        </a:xfrm>
        <a:prstGeom prst="ellipse">
          <a:avLst/>
        </a:prstGeom>
        <a:solidFill>
          <a:srgbClr val="2181CB"/>
        </a:solidFill>
        <a:ln w="12700" cap="flat" cmpd="sng" algn="ctr">
          <a:solidFill>
            <a:srgbClr val="2181CB"/>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94CE1C2-819D-4633-96A0-C3170A0F0E29}">
      <dsp:nvSpPr>
        <dsp:cNvPr id="0" name=""/>
        <dsp:cNvSpPr/>
      </dsp:nvSpPr>
      <dsp:spPr>
        <a:xfrm>
          <a:off x="6332792" y="1563810"/>
          <a:ext cx="1091358" cy="10425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t" anchorCtr="0">
          <a:noAutofit/>
        </a:bodyPr>
        <a:lstStyle/>
        <a:p>
          <a:pPr marL="0" lvl="0" indent="0" algn="ctr" defTabSz="488950">
            <a:lnSpc>
              <a:spcPct val="90000"/>
            </a:lnSpc>
            <a:spcBef>
              <a:spcPct val="0"/>
            </a:spcBef>
            <a:spcAft>
              <a:spcPct val="35000"/>
            </a:spcAft>
            <a:buNone/>
          </a:pPr>
          <a:r>
            <a:rPr lang="fr-FR" sz="1100" b="1" kern="1200" dirty="0">
              <a:solidFill>
                <a:srgbClr val="002A3A"/>
              </a:solidFill>
              <a:latin typeface="Barlow Condensed" panose="00000506000000000000" pitchFamily="2" charset="0"/>
            </a:rPr>
            <a:t>Besoin</a:t>
          </a:r>
          <a:r>
            <a:rPr lang="fr-FR" sz="1100" b="1" kern="1200" baseline="0" dirty="0">
              <a:solidFill>
                <a:srgbClr val="002A3A"/>
              </a:solidFill>
              <a:latin typeface="Barlow Condensed" panose="00000506000000000000" pitchFamily="2" charset="0"/>
            </a:rPr>
            <a:t> de capital</a:t>
          </a:r>
          <a:endParaRPr lang="fr-FR" sz="1100" b="1" kern="1200" dirty="0">
            <a:solidFill>
              <a:srgbClr val="002A3A"/>
            </a:solidFill>
            <a:latin typeface="Barlow Condensed" panose="00000506000000000000" pitchFamily="2" charset="0"/>
          </a:endParaRPr>
        </a:p>
      </dsp:txBody>
      <dsp:txXfrm>
        <a:off x="6332792" y="1563810"/>
        <a:ext cx="1091358" cy="1042540"/>
      </dsp:txXfrm>
    </dsp:sp>
    <dsp:sp modelId="{9EFD1964-521A-4480-BC05-6EEF7BDF0591}">
      <dsp:nvSpPr>
        <dsp:cNvPr id="0" name=""/>
        <dsp:cNvSpPr/>
      </dsp:nvSpPr>
      <dsp:spPr>
        <a:xfrm>
          <a:off x="6820835" y="1192259"/>
          <a:ext cx="260635" cy="260635"/>
        </a:xfrm>
        <a:prstGeom prst="ellipse">
          <a:avLst/>
        </a:prstGeom>
        <a:solidFill>
          <a:srgbClr val="2181CB"/>
        </a:solidFill>
        <a:ln w="12700" cap="flat" cmpd="sng" algn="ctr">
          <a:solidFill>
            <a:srgbClr val="2181CB"/>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764B49-53AE-43E8-BCBD-276F41A83AA9}">
      <dsp:nvSpPr>
        <dsp:cNvPr id="0" name=""/>
        <dsp:cNvSpPr/>
      </dsp:nvSpPr>
      <dsp:spPr>
        <a:xfrm rot="5400000">
          <a:off x="5039040" y="-2190196"/>
          <a:ext cx="867037" cy="5250957"/>
        </a:xfrm>
        <a:prstGeom prst="round2SameRect">
          <a:avLst/>
        </a:prstGeom>
        <a:solidFill>
          <a:srgbClr val="2F2483">
            <a:alpha val="50000"/>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fr-FR" sz="1400" b="1" kern="1200" dirty="0">
              <a:solidFill>
                <a:srgbClr val="002A3A"/>
              </a:solidFill>
              <a:latin typeface="Calibri "/>
            </a:rPr>
            <a:t>Droits d’enregistrement : 0,1 % en cas d’actions et 3% pour les parts sociales (hors société immobilière)</a:t>
          </a:r>
          <a:endParaRPr lang="fr-FR" sz="1400" kern="1200" dirty="0">
            <a:solidFill>
              <a:srgbClr val="002A3A"/>
            </a:solidFill>
            <a:latin typeface="Calibri "/>
          </a:endParaRPr>
        </a:p>
      </dsp:txBody>
      <dsp:txXfrm rot="-5400000">
        <a:off x="2847081" y="44088"/>
        <a:ext cx="5208632" cy="782387"/>
      </dsp:txXfrm>
    </dsp:sp>
    <dsp:sp modelId="{DE1BBC05-AEC7-44CA-B6BF-BC221045D5D3}">
      <dsp:nvSpPr>
        <dsp:cNvPr id="0" name=""/>
        <dsp:cNvSpPr/>
      </dsp:nvSpPr>
      <dsp:spPr>
        <a:xfrm>
          <a:off x="1360" y="6994"/>
          <a:ext cx="2793840" cy="856573"/>
        </a:xfrm>
        <a:prstGeom prst="roundRect">
          <a:avLst/>
        </a:prstGeom>
        <a:solidFill>
          <a:srgbClr val="2F248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fr-FR" sz="1800" b="1" kern="1200" dirty="0">
              <a:latin typeface="Calibri "/>
            </a:rPr>
            <a:t>Pour la société acheteuse:</a:t>
          </a:r>
          <a:endParaRPr lang="fr-FR" sz="1800" kern="1200" dirty="0">
            <a:latin typeface="Calibri "/>
          </a:endParaRPr>
        </a:p>
      </dsp:txBody>
      <dsp:txXfrm>
        <a:off x="43174" y="48808"/>
        <a:ext cx="2710212" cy="772945"/>
      </dsp:txXfrm>
    </dsp:sp>
    <dsp:sp modelId="{8BA0522E-67F6-41C3-8C29-B892CF0AB53F}">
      <dsp:nvSpPr>
        <dsp:cNvPr id="0" name=""/>
        <dsp:cNvSpPr/>
      </dsp:nvSpPr>
      <dsp:spPr>
        <a:xfrm rot="5400000">
          <a:off x="4320668" y="-322186"/>
          <a:ext cx="2410467" cy="5250957"/>
        </a:xfrm>
        <a:prstGeom prst="round2SameRect">
          <a:avLst/>
        </a:prstGeom>
        <a:solidFill>
          <a:srgbClr val="2181CB">
            <a:alpha val="50000"/>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fr-FR" sz="1400" b="1" kern="1200" dirty="0">
              <a:solidFill>
                <a:srgbClr val="002A3A"/>
              </a:solidFill>
              <a:latin typeface="Calibri "/>
            </a:rPr>
            <a:t>Imposition </a:t>
          </a:r>
          <a:r>
            <a:rPr lang="fr-FR" sz="1400" kern="1200" dirty="0">
              <a:solidFill>
                <a:srgbClr val="002A3A"/>
              </a:solidFill>
              <a:latin typeface="Calibri "/>
            </a:rPr>
            <a:t>: sur la plus-value mobilière :</a:t>
          </a:r>
        </a:p>
        <a:p>
          <a:pPr marL="228600" lvl="2" indent="-114300" algn="l" defTabSz="622300">
            <a:lnSpc>
              <a:spcPct val="90000"/>
            </a:lnSpc>
            <a:spcBef>
              <a:spcPct val="0"/>
            </a:spcBef>
            <a:spcAft>
              <a:spcPct val="15000"/>
            </a:spcAft>
            <a:buChar char="•"/>
          </a:pPr>
          <a:r>
            <a:rPr lang="fr-FR" sz="1400" b="1" kern="1200" dirty="0">
              <a:solidFill>
                <a:srgbClr val="002A3A"/>
              </a:solidFill>
              <a:latin typeface="Calibri "/>
            </a:rPr>
            <a:t>Option Barème IR :</a:t>
          </a:r>
          <a:endParaRPr lang="fr-FR" sz="1400" b="0" kern="1200" dirty="0">
            <a:solidFill>
              <a:srgbClr val="002A3A"/>
            </a:solidFill>
            <a:latin typeface="Calibri "/>
          </a:endParaRPr>
        </a:p>
        <a:p>
          <a:pPr marL="342900" lvl="3" indent="-114300" algn="l" defTabSz="622300">
            <a:lnSpc>
              <a:spcPct val="90000"/>
            </a:lnSpc>
            <a:spcBef>
              <a:spcPct val="0"/>
            </a:spcBef>
            <a:spcAft>
              <a:spcPct val="15000"/>
            </a:spcAft>
            <a:buChar char="•"/>
          </a:pPr>
          <a:r>
            <a:rPr lang="fr-FR" sz="1400" b="0" kern="1200" dirty="0">
              <a:solidFill>
                <a:srgbClr val="002A3A"/>
              </a:solidFill>
              <a:latin typeface="Calibri "/>
            </a:rPr>
            <a:t>Pour les titres acquis avant 2018 : avec abattement pour durée de détention pouvant aller de 50% à 85 % selon la durée et l’éligibilité aux abattements renforcés PME nouvelle</a:t>
          </a:r>
        </a:p>
        <a:p>
          <a:pPr marL="342900" lvl="3" indent="-114300" algn="l" defTabSz="622300">
            <a:lnSpc>
              <a:spcPct val="90000"/>
            </a:lnSpc>
            <a:spcBef>
              <a:spcPct val="0"/>
            </a:spcBef>
            <a:spcAft>
              <a:spcPct val="15000"/>
            </a:spcAft>
            <a:buChar char="•"/>
          </a:pPr>
          <a:r>
            <a:rPr lang="fr-FR" sz="1400" b="1" kern="1200" dirty="0">
              <a:solidFill>
                <a:srgbClr val="002A3A"/>
              </a:solidFill>
              <a:latin typeface="Calibri "/>
            </a:rPr>
            <a:t>OU PFU (par défaut) :</a:t>
          </a:r>
          <a:r>
            <a:rPr lang="fr-FR" sz="1400" b="0" kern="1200" dirty="0">
              <a:solidFill>
                <a:srgbClr val="002A3A"/>
              </a:solidFill>
              <a:latin typeface="Calibri "/>
            </a:rPr>
            <a:t> 12,8 %</a:t>
          </a:r>
        </a:p>
        <a:p>
          <a:pPr marL="114300" lvl="1" indent="-114300" algn="l" defTabSz="622300">
            <a:lnSpc>
              <a:spcPct val="90000"/>
            </a:lnSpc>
            <a:spcBef>
              <a:spcPct val="0"/>
            </a:spcBef>
            <a:spcAft>
              <a:spcPct val="15000"/>
            </a:spcAft>
            <a:buChar char="•"/>
          </a:pPr>
          <a:r>
            <a:rPr lang="fr-FR" sz="1400" b="1" kern="1200" dirty="0">
              <a:solidFill>
                <a:srgbClr val="002A3A"/>
              </a:solidFill>
              <a:latin typeface="Calibri "/>
            </a:rPr>
            <a:t>CEHR </a:t>
          </a:r>
          <a:r>
            <a:rPr lang="fr-FR" sz="1400" b="0" kern="1200" dirty="0">
              <a:solidFill>
                <a:srgbClr val="002A3A"/>
              </a:solidFill>
              <a:latin typeface="Calibri "/>
            </a:rPr>
            <a:t>: entre 3% et 4 %</a:t>
          </a:r>
        </a:p>
        <a:p>
          <a:pPr marL="114300" lvl="1" indent="-114300" algn="l" defTabSz="622300">
            <a:lnSpc>
              <a:spcPct val="90000"/>
            </a:lnSpc>
            <a:spcBef>
              <a:spcPct val="0"/>
            </a:spcBef>
            <a:spcAft>
              <a:spcPct val="15000"/>
            </a:spcAft>
            <a:buChar char="•"/>
          </a:pPr>
          <a:r>
            <a:rPr lang="fr-FR" sz="1400" b="1" kern="1200" dirty="0">
              <a:solidFill>
                <a:srgbClr val="002A3A"/>
              </a:solidFill>
              <a:latin typeface="Calibri "/>
            </a:rPr>
            <a:t>PS</a:t>
          </a:r>
          <a:r>
            <a:rPr lang="fr-FR" sz="1400" kern="1200" dirty="0">
              <a:solidFill>
                <a:srgbClr val="002A3A"/>
              </a:solidFill>
              <a:latin typeface="Calibri "/>
            </a:rPr>
            <a:t> : 17, 2% (hors abattement</a:t>
          </a:r>
          <a:r>
            <a:rPr lang="fr-FR" sz="1400" kern="1200" dirty="0"/>
            <a:t>) 	</a:t>
          </a:r>
        </a:p>
      </dsp:txBody>
      <dsp:txXfrm rot="-5400000">
        <a:off x="2900424" y="1215727"/>
        <a:ext cx="5133288" cy="2175129"/>
      </dsp:txXfrm>
    </dsp:sp>
    <dsp:sp modelId="{0769A5B0-909C-40FD-857A-4588B5F2EEE7}">
      <dsp:nvSpPr>
        <dsp:cNvPr id="0" name=""/>
        <dsp:cNvSpPr/>
      </dsp:nvSpPr>
      <dsp:spPr>
        <a:xfrm>
          <a:off x="0" y="1000971"/>
          <a:ext cx="2847183" cy="2608166"/>
        </a:xfrm>
        <a:prstGeom prst="roundRect">
          <a:avLst/>
        </a:prstGeom>
        <a:solidFill>
          <a:srgbClr val="2181C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fr-FR" sz="1800" b="1" kern="1200" dirty="0">
              <a:latin typeface="Calibri "/>
            </a:rPr>
            <a:t>Pour l’associé </a:t>
          </a:r>
          <a:r>
            <a:rPr lang="fr-FR" sz="1800" b="1" kern="1200" dirty="0"/>
            <a:t>:</a:t>
          </a:r>
          <a:endParaRPr lang="fr-FR" sz="1800" kern="1200" dirty="0"/>
        </a:p>
      </dsp:txBody>
      <dsp:txXfrm>
        <a:off x="127320" y="1128291"/>
        <a:ext cx="2592543" cy="235352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48F24D-73B1-414C-904B-CCE11BDB9126}">
      <dsp:nvSpPr>
        <dsp:cNvPr id="0" name=""/>
        <dsp:cNvSpPr/>
      </dsp:nvSpPr>
      <dsp:spPr>
        <a:xfrm>
          <a:off x="-2167960" y="-335534"/>
          <a:ext cx="2590457" cy="2590457"/>
        </a:xfrm>
        <a:prstGeom prst="blockArc">
          <a:avLst>
            <a:gd name="adj1" fmla="val 18900000"/>
            <a:gd name="adj2" fmla="val 2700000"/>
            <a:gd name="adj3" fmla="val 834"/>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6CA7134-5C25-49D3-9DBD-0ADA78A2EF62}">
      <dsp:nvSpPr>
        <dsp:cNvPr id="0" name=""/>
        <dsp:cNvSpPr/>
      </dsp:nvSpPr>
      <dsp:spPr>
        <a:xfrm>
          <a:off x="159683" y="101074"/>
          <a:ext cx="7913407" cy="202073"/>
        </a:xfrm>
        <a:prstGeom prst="rect">
          <a:avLst/>
        </a:prstGeom>
        <a:solidFill>
          <a:srgbClr val="2F248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396" tIns="35560" rIns="35560" bIns="35560" numCol="1" spcCol="1270" anchor="ctr" anchorCtr="0">
          <a:noAutofit/>
        </a:bodyPr>
        <a:lstStyle/>
        <a:p>
          <a:pPr marL="0" lvl="0" indent="0" algn="l" defTabSz="622300">
            <a:lnSpc>
              <a:spcPct val="90000"/>
            </a:lnSpc>
            <a:spcBef>
              <a:spcPct val="0"/>
            </a:spcBef>
            <a:spcAft>
              <a:spcPct val="35000"/>
            </a:spcAft>
            <a:buNone/>
          </a:pPr>
          <a:r>
            <a:rPr lang="fr-FR" sz="1400" kern="1200">
              <a:latin typeface="Barlow Condensed" panose="00000506000000000000" pitchFamily="2" charset="0"/>
            </a:rPr>
            <a:t>Valoriser son travail depuis des années</a:t>
          </a:r>
        </a:p>
      </dsp:txBody>
      <dsp:txXfrm>
        <a:off x="159683" y="101074"/>
        <a:ext cx="7913407" cy="202073"/>
      </dsp:txXfrm>
    </dsp:sp>
    <dsp:sp modelId="{63569F03-98ED-4B3E-839C-F83332906452}">
      <dsp:nvSpPr>
        <dsp:cNvPr id="0" name=""/>
        <dsp:cNvSpPr/>
      </dsp:nvSpPr>
      <dsp:spPr>
        <a:xfrm>
          <a:off x="33387" y="75815"/>
          <a:ext cx="252591" cy="252591"/>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EF03504-CAD3-4ED8-B102-C2A0D43674F8}">
      <dsp:nvSpPr>
        <dsp:cNvPr id="0" name=""/>
        <dsp:cNvSpPr/>
      </dsp:nvSpPr>
      <dsp:spPr>
        <a:xfrm>
          <a:off x="325902" y="404146"/>
          <a:ext cx="7747188" cy="202073"/>
        </a:xfrm>
        <a:prstGeom prst="rect">
          <a:avLst/>
        </a:prstGeom>
        <a:solidFill>
          <a:srgbClr val="2F248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396" tIns="35560" rIns="35560" bIns="35560" numCol="1" spcCol="1270" anchor="ctr" anchorCtr="0">
          <a:noAutofit/>
        </a:bodyPr>
        <a:lstStyle/>
        <a:p>
          <a:pPr marL="0" lvl="0" indent="0" algn="l" defTabSz="622300">
            <a:lnSpc>
              <a:spcPct val="90000"/>
            </a:lnSpc>
            <a:spcBef>
              <a:spcPct val="0"/>
            </a:spcBef>
            <a:spcAft>
              <a:spcPct val="35000"/>
            </a:spcAft>
            <a:buNone/>
          </a:pPr>
          <a:r>
            <a:rPr lang="fr-FR" sz="1400" kern="1200">
              <a:latin typeface="Barlow Condensed" panose="00000506000000000000" pitchFamily="2" charset="0"/>
            </a:rPr>
            <a:t>Changer de vie professionnelle pour un autre projet</a:t>
          </a:r>
        </a:p>
      </dsp:txBody>
      <dsp:txXfrm>
        <a:off x="325902" y="404146"/>
        <a:ext cx="7747188" cy="202073"/>
      </dsp:txXfrm>
    </dsp:sp>
    <dsp:sp modelId="{A35540F7-54E5-4686-8C81-30FC7A5688D9}">
      <dsp:nvSpPr>
        <dsp:cNvPr id="0" name=""/>
        <dsp:cNvSpPr/>
      </dsp:nvSpPr>
      <dsp:spPr>
        <a:xfrm>
          <a:off x="199606" y="378887"/>
          <a:ext cx="252591" cy="252591"/>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923225B-820A-4D61-AEEC-458DF7B121CB}">
      <dsp:nvSpPr>
        <dsp:cNvPr id="0" name=""/>
        <dsp:cNvSpPr/>
      </dsp:nvSpPr>
      <dsp:spPr>
        <a:xfrm>
          <a:off x="401910" y="707217"/>
          <a:ext cx="7671180" cy="202073"/>
        </a:xfrm>
        <a:prstGeom prst="rect">
          <a:avLst/>
        </a:prstGeom>
        <a:solidFill>
          <a:srgbClr val="2F248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396" tIns="35560" rIns="35560" bIns="35560" numCol="1" spcCol="1270" anchor="ctr" anchorCtr="0">
          <a:noAutofit/>
        </a:bodyPr>
        <a:lstStyle/>
        <a:p>
          <a:pPr marL="0" lvl="0" indent="0" algn="l" defTabSz="622300">
            <a:lnSpc>
              <a:spcPct val="90000"/>
            </a:lnSpc>
            <a:spcBef>
              <a:spcPct val="0"/>
            </a:spcBef>
            <a:spcAft>
              <a:spcPct val="35000"/>
            </a:spcAft>
            <a:buNone/>
          </a:pPr>
          <a:r>
            <a:rPr lang="fr-FR" sz="1400" kern="1200">
              <a:latin typeface="Barlow Condensed" panose="00000506000000000000" pitchFamily="2" charset="0"/>
            </a:rPr>
            <a:t>Saisir l’opportunité alléchante qui se présente</a:t>
          </a:r>
        </a:p>
      </dsp:txBody>
      <dsp:txXfrm>
        <a:off x="401910" y="707217"/>
        <a:ext cx="7671180" cy="202073"/>
      </dsp:txXfrm>
    </dsp:sp>
    <dsp:sp modelId="{627F775E-A222-4449-B137-864EC40D5093}">
      <dsp:nvSpPr>
        <dsp:cNvPr id="0" name=""/>
        <dsp:cNvSpPr/>
      </dsp:nvSpPr>
      <dsp:spPr>
        <a:xfrm>
          <a:off x="275614" y="681958"/>
          <a:ext cx="252591" cy="252591"/>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32BB59C-8BC8-427C-A00C-7653C076546B}">
      <dsp:nvSpPr>
        <dsp:cNvPr id="0" name=""/>
        <dsp:cNvSpPr/>
      </dsp:nvSpPr>
      <dsp:spPr>
        <a:xfrm>
          <a:off x="401910" y="1010097"/>
          <a:ext cx="7671180" cy="202073"/>
        </a:xfrm>
        <a:prstGeom prst="rect">
          <a:avLst/>
        </a:prstGeom>
        <a:solidFill>
          <a:srgbClr val="2F248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396" tIns="35560" rIns="35560" bIns="35560" numCol="1" spcCol="1270" anchor="ctr" anchorCtr="0">
          <a:noAutofit/>
        </a:bodyPr>
        <a:lstStyle/>
        <a:p>
          <a:pPr marL="0" lvl="0" indent="0" algn="l" defTabSz="622300">
            <a:lnSpc>
              <a:spcPct val="90000"/>
            </a:lnSpc>
            <a:spcBef>
              <a:spcPct val="0"/>
            </a:spcBef>
            <a:spcAft>
              <a:spcPct val="35000"/>
            </a:spcAft>
            <a:buNone/>
          </a:pPr>
          <a:r>
            <a:rPr lang="fr-FR" sz="1400" kern="1200">
              <a:latin typeface="Barlow Condensed" panose="00000506000000000000" pitchFamily="2" charset="0"/>
            </a:rPr>
            <a:t>Problème de santé</a:t>
          </a:r>
        </a:p>
      </dsp:txBody>
      <dsp:txXfrm>
        <a:off x="401910" y="1010097"/>
        <a:ext cx="7671180" cy="202073"/>
      </dsp:txXfrm>
    </dsp:sp>
    <dsp:sp modelId="{6B2F0B7D-0D6E-4236-B891-92F7F10F8CB2}">
      <dsp:nvSpPr>
        <dsp:cNvPr id="0" name=""/>
        <dsp:cNvSpPr/>
      </dsp:nvSpPr>
      <dsp:spPr>
        <a:xfrm>
          <a:off x="275614" y="984837"/>
          <a:ext cx="252591" cy="252591"/>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8AA81C8-A212-48C7-8054-7B2700AF432C}">
      <dsp:nvSpPr>
        <dsp:cNvPr id="0" name=""/>
        <dsp:cNvSpPr/>
      </dsp:nvSpPr>
      <dsp:spPr>
        <a:xfrm>
          <a:off x="325902" y="1313168"/>
          <a:ext cx="7747188" cy="202073"/>
        </a:xfrm>
        <a:prstGeom prst="rect">
          <a:avLst/>
        </a:prstGeom>
        <a:solidFill>
          <a:srgbClr val="2F248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396" tIns="35560" rIns="35560" bIns="35560" numCol="1" spcCol="1270" anchor="ctr" anchorCtr="0">
          <a:noAutofit/>
        </a:bodyPr>
        <a:lstStyle/>
        <a:p>
          <a:pPr marL="0" lvl="0" indent="0" algn="l" defTabSz="622300">
            <a:lnSpc>
              <a:spcPct val="90000"/>
            </a:lnSpc>
            <a:spcBef>
              <a:spcPct val="0"/>
            </a:spcBef>
            <a:spcAft>
              <a:spcPct val="35000"/>
            </a:spcAft>
            <a:buNone/>
          </a:pPr>
          <a:r>
            <a:rPr lang="fr-FR" sz="1400" kern="1200">
              <a:latin typeface="Barlow Condensed" panose="00000506000000000000" pitchFamily="2" charset="0"/>
            </a:rPr>
            <a:t>Passer un cap, besoin d’alliance</a:t>
          </a:r>
        </a:p>
      </dsp:txBody>
      <dsp:txXfrm>
        <a:off x="325902" y="1313168"/>
        <a:ext cx="7747188" cy="202073"/>
      </dsp:txXfrm>
    </dsp:sp>
    <dsp:sp modelId="{69C299E4-DA41-4371-89A3-6377DC71722F}">
      <dsp:nvSpPr>
        <dsp:cNvPr id="0" name=""/>
        <dsp:cNvSpPr/>
      </dsp:nvSpPr>
      <dsp:spPr>
        <a:xfrm>
          <a:off x="199606" y="1287909"/>
          <a:ext cx="252591" cy="252591"/>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F99C3D9-53AE-43B6-A499-92DF2155247D}">
      <dsp:nvSpPr>
        <dsp:cNvPr id="0" name=""/>
        <dsp:cNvSpPr/>
      </dsp:nvSpPr>
      <dsp:spPr>
        <a:xfrm>
          <a:off x="159683" y="1616239"/>
          <a:ext cx="7913407" cy="202073"/>
        </a:xfrm>
        <a:prstGeom prst="rect">
          <a:avLst/>
        </a:prstGeom>
        <a:solidFill>
          <a:srgbClr val="2F248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396" tIns="35560" rIns="35560" bIns="35560" numCol="1" spcCol="1270" anchor="ctr" anchorCtr="0">
          <a:noAutofit/>
        </a:bodyPr>
        <a:lstStyle/>
        <a:p>
          <a:pPr marL="0" lvl="0" indent="0" algn="l" defTabSz="622300">
            <a:lnSpc>
              <a:spcPct val="90000"/>
            </a:lnSpc>
            <a:spcBef>
              <a:spcPct val="0"/>
            </a:spcBef>
            <a:spcAft>
              <a:spcPct val="35000"/>
            </a:spcAft>
            <a:buNone/>
          </a:pPr>
          <a:r>
            <a:rPr lang="fr-FR" sz="1400" kern="1200" dirty="0">
              <a:latin typeface="Barlow Condensed" panose="00000506000000000000" pitchFamily="2" charset="0"/>
            </a:rPr>
            <a:t>Poursuivre dans le même domaine avec une organisation de travail différente</a:t>
          </a:r>
        </a:p>
      </dsp:txBody>
      <dsp:txXfrm>
        <a:off x="159683" y="1616239"/>
        <a:ext cx="7913407" cy="202073"/>
      </dsp:txXfrm>
    </dsp:sp>
    <dsp:sp modelId="{E01F278D-CD40-46B9-A37B-3447F7266395}">
      <dsp:nvSpPr>
        <dsp:cNvPr id="0" name=""/>
        <dsp:cNvSpPr/>
      </dsp:nvSpPr>
      <dsp:spPr>
        <a:xfrm>
          <a:off x="33387" y="1590980"/>
          <a:ext cx="252591" cy="252591"/>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AC84EE-6049-4F3F-8425-32ADD8D41910}">
      <dsp:nvSpPr>
        <dsp:cNvPr id="0" name=""/>
        <dsp:cNvSpPr/>
      </dsp:nvSpPr>
      <dsp:spPr>
        <a:xfrm>
          <a:off x="2" y="57355"/>
          <a:ext cx="1248878" cy="1732819"/>
        </a:xfrm>
        <a:prstGeom prst="roundRect">
          <a:avLst>
            <a:gd name="adj" fmla="val 10000"/>
          </a:avLst>
        </a:prstGeom>
        <a:solidFill>
          <a:srgbClr val="2F2483"/>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FR" sz="1600" b="1" kern="1200" dirty="0">
              <a:latin typeface="Barlow Condensed" panose="00000506000000000000" pitchFamily="2" charset="0"/>
            </a:rPr>
            <a:t>Préparer  l’entourage du dirigeant à la cession d’entreprise </a:t>
          </a:r>
        </a:p>
      </dsp:txBody>
      <dsp:txXfrm>
        <a:off x="36580" y="93933"/>
        <a:ext cx="1175722" cy="1659663"/>
      </dsp:txXfrm>
    </dsp:sp>
    <dsp:sp modelId="{0E56BE36-9D87-4A22-A2B8-C381B6C63258}">
      <dsp:nvSpPr>
        <dsp:cNvPr id="0" name=""/>
        <dsp:cNvSpPr/>
      </dsp:nvSpPr>
      <dsp:spPr>
        <a:xfrm>
          <a:off x="1374483" y="771952"/>
          <a:ext cx="266276" cy="309721"/>
        </a:xfrm>
        <a:prstGeom prst="rightArrow">
          <a:avLst>
            <a:gd name="adj1" fmla="val 60000"/>
            <a:gd name="adj2" fmla="val 50000"/>
          </a:avLst>
        </a:prstGeom>
        <a:solidFill>
          <a:srgbClr val="F9B02C"/>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fr-FR" sz="1300" kern="1200">
            <a:latin typeface="Barlow Condensed" panose="00000506000000000000" pitchFamily="2" charset="0"/>
          </a:endParaRPr>
        </a:p>
      </dsp:txBody>
      <dsp:txXfrm>
        <a:off x="1374483" y="833896"/>
        <a:ext cx="186393" cy="185833"/>
      </dsp:txXfrm>
    </dsp:sp>
    <dsp:sp modelId="{C548F7A5-76E7-417A-8461-62FB9FFE580C}">
      <dsp:nvSpPr>
        <dsp:cNvPr id="0" name=""/>
        <dsp:cNvSpPr/>
      </dsp:nvSpPr>
      <dsp:spPr>
        <a:xfrm>
          <a:off x="1751289" y="57355"/>
          <a:ext cx="1248878" cy="1732819"/>
        </a:xfrm>
        <a:prstGeom prst="roundRect">
          <a:avLst>
            <a:gd name="adj" fmla="val 10000"/>
          </a:avLst>
        </a:prstGeom>
        <a:solidFill>
          <a:srgbClr val="2F2483"/>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FR" sz="1600" b="1" kern="1200" dirty="0">
              <a:latin typeface="Barlow Condensed" panose="00000506000000000000" pitchFamily="2" charset="0"/>
            </a:rPr>
            <a:t>Amener le chef d’entreprise à réfléchir à l’après</a:t>
          </a:r>
        </a:p>
      </dsp:txBody>
      <dsp:txXfrm>
        <a:off x="1787867" y="93933"/>
        <a:ext cx="1175722" cy="1659663"/>
      </dsp:txXfrm>
    </dsp:sp>
    <dsp:sp modelId="{3E1BCEE1-9F36-4B5E-96E9-088E53FBFCE6}">
      <dsp:nvSpPr>
        <dsp:cNvPr id="0" name=""/>
        <dsp:cNvSpPr/>
      </dsp:nvSpPr>
      <dsp:spPr>
        <a:xfrm rot="4570">
          <a:off x="3124633" y="773123"/>
          <a:ext cx="263867" cy="309721"/>
        </a:xfrm>
        <a:prstGeom prst="rightArrow">
          <a:avLst>
            <a:gd name="adj1" fmla="val 60000"/>
            <a:gd name="adj2" fmla="val 50000"/>
          </a:avLst>
        </a:prstGeom>
        <a:solidFill>
          <a:srgbClr val="F9B02C"/>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fr-FR" sz="1300" kern="1200">
            <a:latin typeface="Barlow Condensed" panose="00000506000000000000" pitchFamily="2" charset="0"/>
          </a:endParaRPr>
        </a:p>
      </dsp:txBody>
      <dsp:txXfrm>
        <a:off x="3124633" y="835014"/>
        <a:ext cx="184707" cy="185833"/>
      </dsp:txXfrm>
    </dsp:sp>
    <dsp:sp modelId="{2A3FDB06-DDD6-42AE-9F00-9CFAB22F3965}">
      <dsp:nvSpPr>
        <dsp:cNvPr id="0" name=""/>
        <dsp:cNvSpPr/>
      </dsp:nvSpPr>
      <dsp:spPr>
        <a:xfrm>
          <a:off x="3498031" y="59677"/>
          <a:ext cx="1248878" cy="1732819"/>
        </a:xfrm>
        <a:prstGeom prst="roundRect">
          <a:avLst>
            <a:gd name="adj" fmla="val 10000"/>
          </a:avLst>
        </a:prstGeom>
        <a:solidFill>
          <a:srgbClr val="2F2483"/>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FR" sz="1600" b="1" kern="1200" dirty="0">
              <a:latin typeface="Barlow Condensed" panose="00000506000000000000" pitchFamily="2" charset="0"/>
            </a:rPr>
            <a:t>Analyser les besoins et souhaits du dirigeant pour adapter les opérations avant cession </a:t>
          </a:r>
        </a:p>
      </dsp:txBody>
      <dsp:txXfrm>
        <a:off x="3534609" y="96255"/>
        <a:ext cx="1175722" cy="1659663"/>
      </dsp:txXfrm>
    </dsp:sp>
    <dsp:sp modelId="{B26E7E3F-3829-4305-A55F-6B86A3D1C5D7}">
      <dsp:nvSpPr>
        <dsp:cNvPr id="0" name=""/>
        <dsp:cNvSpPr/>
      </dsp:nvSpPr>
      <dsp:spPr>
        <a:xfrm>
          <a:off x="4871797" y="774274"/>
          <a:ext cx="264762" cy="309721"/>
        </a:xfrm>
        <a:prstGeom prst="rightArrow">
          <a:avLst>
            <a:gd name="adj1" fmla="val 60000"/>
            <a:gd name="adj2" fmla="val 50000"/>
          </a:avLst>
        </a:prstGeom>
        <a:solidFill>
          <a:srgbClr val="F9B02C"/>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fr-FR" sz="1300" kern="1200">
            <a:latin typeface="Barlow Condensed" panose="00000506000000000000" pitchFamily="2" charset="0"/>
          </a:endParaRPr>
        </a:p>
      </dsp:txBody>
      <dsp:txXfrm>
        <a:off x="4871797" y="836218"/>
        <a:ext cx="185333" cy="185833"/>
      </dsp:txXfrm>
    </dsp:sp>
    <dsp:sp modelId="{9EE1C1CB-ACBD-42F3-B4F5-923A43ED145B}">
      <dsp:nvSpPr>
        <dsp:cNvPr id="0" name=""/>
        <dsp:cNvSpPr/>
      </dsp:nvSpPr>
      <dsp:spPr>
        <a:xfrm>
          <a:off x="5246461" y="59677"/>
          <a:ext cx="1248878" cy="1732819"/>
        </a:xfrm>
        <a:prstGeom prst="roundRect">
          <a:avLst>
            <a:gd name="adj" fmla="val 10000"/>
          </a:avLst>
        </a:prstGeom>
        <a:solidFill>
          <a:srgbClr val="2F2483"/>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FR" sz="1600" b="1" kern="1200" dirty="0">
              <a:latin typeface="Barlow Condensed" panose="00000506000000000000" pitchFamily="2" charset="0"/>
            </a:rPr>
            <a:t>Guider et rassurer dans les différentes étapes clés</a:t>
          </a:r>
        </a:p>
      </dsp:txBody>
      <dsp:txXfrm>
        <a:off x="5283039" y="96255"/>
        <a:ext cx="1175722" cy="1659663"/>
      </dsp:txXfrm>
    </dsp:sp>
    <dsp:sp modelId="{A61F2654-B3F3-4DA1-A422-A771106D7968}">
      <dsp:nvSpPr>
        <dsp:cNvPr id="0" name=""/>
        <dsp:cNvSpPr/>
      </dsp:nvSpPr>
      <dsp:spPr>
        <a:xfrm rot="62641">
          <a:off x="6621926" y="790406"/>
          <a:ext cx="268456" cy="309721"/>
        </a:xfrm>
        <a:prstGeom prst="rightArrow">
          <a:avLst>
            <a:gd name="adj1" fmla="val 60000"/>
            <a:gd name="adj2" fmla="val 50000"/>
          </a:avLst>
        </a:prstGeom>
        <a:solidFill>
          <a:srgbClr val="F9B02C"/>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fr-FR" sz="1300" kern="1200">
            <a:latin typeface="Barlow Condensed" panose="00000506000000000000" pitchFamily="2" charset="0"/>
          </a:endParaRPr>
        </a:p>
      </dsp:txBody>
      <dsp:txXfrm>
        <a:off x="6621933" y="851616"/>
        <a:ext cx="187919" cy="185833"/>
      </dsp:txXfrm>
    </dsp:sp>
    <dsp:sp modelId="{80761DED-A7DB-4F37-8C0A-391E27C22ACF}">
      <dsp:nvSpPr>
        <dsp:cNvPr id="0" name=""/>
        <dsp:cNvSpPr/>
      </dsp:nvSpPr>
      <dsp:spPr>
        <a:xfrm>
          <a:off x="7001777" y="91665"/>
          <a:ext cx="1248878" cy="1732819"/>
        </a:xfrm>
        <a:prstGeom prst="roundRect">
          <a:avLst>
            <a:gd name="adj" fmla="val 10000"/>
          </a:avLst>
        </a:prstGeom>
        <a:solidFill>
          <a:srgbClr val="2F2483"/>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FR" sz="1600" b="1" kern="1200" dirty="0">
              <a:latin typeface="Barlow Condensed" panose="00000506000000000000" pitchFamily="2" charset="0"/>
            </a:rPr>
            <a:t>Accompagner dans l’après </a:t>
          </a:r>
        </a:p>
      </dsp:txBody>
      <dsp:txXfrm>
        <a:off x="7038355" y="128243"/>
        <a:ext cx="1175722" cy="165966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8166AF-2D96-4394-92F6-87E6EF5E0498}">
      <dsp:nvSpPr>
        <dsp:cNvPr id="0" name=""/>
        <dsp:cNvSpPr/>
      </dsp:nvSpPr>
      <dsp:spPr>
        <a:xfrm>
          <a:off x="839811" y="1"/>
          <a:ext cx="1906329" cy="1143797"/>
        </a:xfrm>
        <a:prstGeom prst="rect">
          <a:avLst/>
        </a:prstGeom>
        <a:solidFill>
          <a:srgbClr val="F9B02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kern="1200" dirty="0">
              <a:latin typeface="Barlow Condensed" panose="00000506000000000000" pitchFamily="2" charset="0"/>
              <a:cs typeface="Calibri" panose="020F0502020204030204" pitchFamily="34" charset="0"/>
            </a:rPr>
            <a:t>Projets</a:t>
          </a:r>
          <a:r>
            <a:rPr lang="fr-FR" sz="2000" kern="1200" baseline="0" dirty="0">
              <a:latin typeface="Barlow Condensed" panose="00000506000000000000" pitchFamily="2" charset="0"/>
              <a:cs typeface="Calibri" panose="020F0502020204030204" pitchFamily="34" charset="0"/>
            </a:rPr>
            <a:t> personnels futurs</a:t>
          </a:r>
          <a:endParaRPr lang="fr-FR" sz="2000" kern="1200" dirty="0">
            <a:latin typeface="Barlow Condensed" panose="00000506000000000000" pitchFamily="2" charset="0"/>
            <a:cs typeface="Calibri" panose="020F0502020204030204" pitchFamily="34" charset="0"/>
          </a:endParaRPr>
        </a:p>
      </dsp:txBody>
      <dsp:txXfrm>
        <a:off x="839811" y="1"/>
        <a:ext cx="1906329" cy="1143797"/>
      </dsp:txXfrm>
    </dsp:sp>
    <dsp:sp modelId="{D0A0135A-5BDD-4729-AD16-813434211F33}">
      <dsp:nvSpPr>
        <dsp:cNvPr id="0" name=""/>
        <dsp:cNvSpPr/>
      </dsp:nvSpPr>
      <dsp:spPr>
        <a:xfrm>
          <a:off x="2936774" y="0"/>
          <a:ext cx="1906329" cy="1143797"/>
        </a:xfrm>
        <a:prstGeom prst="rect">
          <a:avLst/>
        </a:prstGeom>
        <a:solidFill>
          <a:srgbClr val="2F248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kern="1200" baseline="0" dirty="0">
              <a:latin typeface="Barlow Condensed" panose="00000506000000000000" pitchFamily="2" charset="0"/>
              <a:cs typeface="Calibri" panose="020F0502020204030204" pitchFamily="34" charset="0"/>
            </a:rPr>
            <a:t>Volonté de transmettre  </a:t>
          </a:r>
          <a:endParaRPr lang="fr-FR" sz="2000" kern="1200" dirty="0">
            <a:latin typeface="Barlow Condensed" panose="00000506000000000000" pitchFamily="2" charset="0"/>
            <a:cs typeface="Calibri" panose="020F0502020204030204" pitchFamily="34" charset="0"/>
          </a:endParaRPr>
        </a:p>
      </dsp:txBody>
      <dsp:txXfrm>
        <a:off x="2936774" y="0"/>
        <a:ext cx="1906329" cy="1143797"/>
      </dsp:txXfrm>
    </dsp:sp>
    <dsp:sp modelId="{21054365-B33F-4901-B7F6-4B0660B31580}">
      <dsp:nvSpPr>
        <dsp:cNvPr id="0" name=""/>
        <dsp:cNvSpPr/>
      </dsp:nvSpPr>
      <dsp:spPr>
        <a:xfrm>
          <a:off x="839811" y="1335404"/>
          <a:ext cx="1906329" cy="1143797"/>
        </a:xfrm>
        <a:prstGeom prst="rect">
          <a:avLst/>
        </a:prstGeom>
        <a:solidFill>
          <a:srgbClr val="2F248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kern="1200" dirty="0">
              <a:latin typeface="Barlow Condensed" panose="00000506000000000000" pitchFamily="2" charset="0"/>
              <a:cs typeface="Calibri" panose="020F0502020204030204" pitchFamily="34" charset="0"/>
            </a:rPr>
            <a:t>Projets professionnels futurs  </a:t>
          </a:r>
        </a:p>
      </dsp:txBody>
      <dsp:txXfrm>
        <a:off x="839811" y="1335404"/>
        <a:ext cx="1906329" cy="1143797"/>
      </dsp:txXfrm>
    </dsp:sp>
    <dsp:sp modelId="{6D529339-E4A2-4444-BD0B-A913981524C8}">
      <dsp:nvSpPr>
        <dsp:cNvPr id="0" name=""/>
        <dsp:cNvSpPr/>
      </dsp:nvSpPr>
      <dsp:spPr>
        <a:xfrm>
          <a:off x="2936774" y="1335404"/>
          <a:ext cx="1906329" cy="1143797"/>
        </a:xfrm>
        <a:prstGeom prst="rect">
          <a:avLst/>
        </a:prstGeom>
        <a:solidFill>
          <a:srgbClr val="F9B02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kern="1200" dirty="0">
              <a:latin typeface="Barlow Condensed" panose="00000506000000000000" pitchFamily="2" charset="0"/>
              <a:cs typeface="Calibri" panose="020F0502020204030204" pitchFamily="34" charset="0"/>
            </a:rPr>
            <a:t>Patrimoine</a:t>
          </a:r>
          <a:r>
            <a:rPr lang="fr-FR" sz="2000" kern="1200" baseline="0" dirty="0">
              <a:latin typeface="Barlow Condensed" panose="00000506000000000000" pitchFamily="2" charset="0"/>
              <a:cs typeface="Calibri" panose="020F0502020204030204" pitchFamily="34" charset="0"/>
            </a:rPr>
            <a:t> du client équilibré ? </a:t>
          </a:r>
          <a:endParaRPr lang="fr-FR" sz="2000" kern="1200" dirty="0">
            <a:latin typeface="Barlow Condensed" panose="00000506000000000000" pitchFamily="2" charset="0"/>
            <a:cs typeface="Calibri" panose="020F0502020204030204" pitchFamily="34" charset="0"/>
          </a:endParaRPr>
        </a:p>
      </dsp:txBody>
      <dsp:txXfrm>
        <a:off x="2936774" y="1335404"/>
        <a:ext cx="1906329" cy="114379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D145CB-6E20-4E74-8812-779798B60A9A}">
      <dsp:nvSpPr>
        <dsp:cNvPr id="0" name=""/>
        <dsp:cNvSpPr/>
      </dsp:nvSpPr>
      <dsp:spPr>
        <a:xfrm rot="16200000">
          <a:off x="814063" y="-814063"/>
          <a:ext cx="657872" cy="2286000"/>
        </a:xfrm>
        <a:prstGeom prst="round1Rect">
          <a:avLst/>
        </a:prstGeom>
        <a:solidFill>
          <a:srgbClr val="2181C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fr-FR" sz="1100" b="1" kern="1200" dirty="0">
              <a:latin typeface="Barlow Condensed" panose="00000506000000000000" pitchFamily="2" charset="0"/>
            </a:rPr>
            <a:t>Cession en direct</a:t>
          </a:r>
        </a:p>
      </dsp:txBody>
      <dsp:txXfrm rot="5400000">
        <a:off x="-1" y="1"/>
        <a:ext cx="2286000" cy="493404"/>
      </dsp:txXfrm>
    </dsp:sp>
    <dsp:sp modelId="{AEFE2184-87CC-421B-B1ED-F6662C03D31E}">
      <dsp:nvSpPr>
        <dsp:cNvPr id="0" name=""/>
        <dsp:cNvSpPr/>
      </dsp:nvSpPr>
      <dsp:spPr>
        <a:xfrm>
          <a:off x="2286000" y="0"/>
          <a:ext cx="2286000" cy="657872"/>
        </a:xfrm>
        <a:prstGeom prst="round1Rect">
          <a:avLst/>
        </a:prstGeom>
        <a:solidFill>
          <a:srgbClr val="2181C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fr-FR" sz="1100" b="1" kern="1200">
              <a:latin typeface="Barlow Condensed" panose="00000506000000000000" pitchFamily="2" charset="0"/>
            </a:rPr>
            <a:t>Apport-cession</a:t>
          </a:r>
        </a:p>
      </dsp:txBody>
      <dsp:txXfrm>
        <a:off x="2286000" y="0"/>
        <a:ext cx="2286000" cy="493404"/>
      </dsp:txXfrm>
    </dsp:sp>
    <dsp:sp modelId="{29A451A2-3EF6-41B2-A630-1A364399FB4F}">
      <dsp:nvSpPr>
        <dsp:cNvPr id="0" name=""/>
        <dsp:cNvSpPr/>
      </dsp:nvSpPr>
      <dsp:spPr>
        <a:xfrm rot="10800000">
          <a:off x="0" y="657872"/>
          <a:ext cx="2286000" cy="657872"/>
        </a:xfrm>
        <a:prstGeom prst="round1Rect">
          <a:avLst/>
        </a:prstGeom>
        <a:solidFill>
          <a:srgbClr val="2181C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fr-FR" sz="1100" b="1" kern="1200" dirty="0">
              <a:latin typeface="Barlow Condensed" panose="00000506000000000000" pitchFamily="2" charset="0"/>
            </a:rPr>
            <a:t>Donation en pleine propriété avant cession</a:t>
          </a:r>
        </a:p>
      </dsp:txBody>
      <dsp:txXfrm rot="10800000">
        <a:off x="0" y="822340"/>
        <a:ext cx="2286000" cy="493404"/>
      </dsp:txXfrm>
    </dsp:sp>
    <dsp:sp modelId="{8171DDCB-4CA9-45EC-94FF-025172B1E68A}">
      <dsp:nvSpPr>
        <dsp:cNvPr id="0" name=""/>
        <dsp:cNvSpPr/>
      </dsp:nvSpPr>
      <dsp:spPr>
        <a:xfrm rot="5400000">
          <a:off x="3100063" y="-156191"/>
          <a:ext cx="657872" cy="2286000"/>
        </a:xfrm>
        <a:prstGeom prst="round1Rect">
          <a:avLst/>
        </a:prstGeom>
        <a:solidFill>
          <a:srgbClr val="2181C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fr-FR" sz="1100" b="1" kern="1200">
              <a:latin typeface="Barlow Condensed" panose="00000506000000000000" pitchFamily="2" charset="0"/>
            </a:rPr>
            <a:t>Donation en démembrement avant cession</a:t>
          </a:r>
        </a:p>
      </dsp:txBody>
      <dsp:txXfrm rot="-5400000">
        <a:off x="2285999" y="822341"/>
        <a:ext cx="2286000" cy="493404"/>
      </dsp:txXfrm>
    </dsp:sp>
    <dsp:sp modelId="{AD902134-3F2A-48AA-921E-D6E35B9FCAF7}">
      <dsp:nvSpPr>
        <dsp:cNvPr id="0" name=""/>
        <dsp:cNvSpPr/>
      </dsp:nvSpPr>
      <dsp:spPr>
        <a:xfrm>
          <a:off x="1600199" y="493404"/>
          <a:ext cx="1371600" cy="328936"/>
        </a:xfrm>
        <a:prstGeom prst="roundRect">
          <a:avLst/>
        </a:prstGeom>
        <a:solidFill>
          <a:srgbClr val="2F248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fr-FR" sz="1100" b="1" kern="1200" dirty="0">
              <a:solidFill>
                <a:schemeClr val="bg1"/>
              </a:solidFill>
              <a:latin typeface="Barlow Condensed" panose="00000506000000000000" pitchFamily="2" charset="0"/>
            </a:rPr>
            <a:t>Mix des stratégies</a:t>
          </a:r>
        </a:p>
      </dsp:txBody>
      <dsp:txXfrm>
        <a:off x="1616256" y="509461"/>
        <a:ext cx="1339486" cy="29682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372189-DD9C-4EF7-99CA-F13AAE6DDE29}">
      <dsp:nvSpPr>
        <dsp:cNvPr id="0" name=""/>
        <dsp:cNvSpPr/>
      </dsp:nvSpPr>
      <dsp:spPr>
        <a:xfrm>
          <a:off x="3656723" y="2542005"/>
          <a:ext cx="2035498" cy="1196238"/>
        </a:xfrm>
        <a:prstGeom prst="roundRect">
          <a:avLst>
            <a:gd name="adj" fmla="val 10000"/>
          </a:avLst>
        </a:prstGeom>
        <a:solidFill>
          <a:schemeClr val="lt1">
            <a:alpha val="90000"/>
            <a:hueOff val="0"/>
            <a:satOff val="0"/>
            <a:lumOff val="0"/>
            <a:alphaOff val="0"/>
          </a:schemeClr>
        </a:solidFill>
        <a:ln w="19050" cap="flat" cmpd="sng" algn="ctr">
          <a:solidFill>
            <a:srgbClr val="F9B02C"/>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114300" lvl="1" indent="-114300" algn="l" defTabSz="666750">
            <a:lnSpc>
              <a:spcPct val="90000"/>
            </a:lnSpc>
            <a:spcBef>
              <a:spcPct val="0"/>
            </a:spcBef>
            <a:spcAft>
              <a:spcPct val="15000"/>
            </a:spcAft>
            <a:buChar char="•"/>
          </a:pPr>
          <a:r>
            <a:rPr lang="fr-FR" sz="1500" b="1" kern="1200" dirty="0">
              <a:solidFill>
                <a:srgbClr val="F9B02C"/>
              </a:solidFill>
              <a:latin typeface="Barlow Condensed" panose="00000506000000000000" pitchFamily="2" charset="0"/>
            </a:rPr>
            <a:t>Donation en démembrement avant cession </a:t>
          </a:r>
        </a:p>
      </dsp:txBody>
      <dsp:txXfrm>
        <a:off x="4293649" y="2867342"/>
        <a:ext cx="1372294" cy="844624"/>
      </dsp:txXfrm>
    </dsp:sp>
    <dsp:sp modelId="{DF1449D3-5676-4BA4-861B-372771371166}">
      <dsp:nvSpPr>
        <dsp:cNvPr id="0" name=""/>
        <dsp:cNvSpPr/>
      </dsp:nvSpPr>
      <dsp:spPr>
        <a:xfrm>
          <a:off x="620430" y="2542005"/>
          <a:ext cx="1846692" cy="1196238"/>
        </a:xfrm>
        <a:prstGeom prst="roundRect">
          <a:avLst>
            <a:gd name="adj" fmla="val 10000"/>
          </a:avLst>
        </a:prstGeom>
        <a:solidFill>
          <a:schemeClr val="lt1">
            <a:alpha val="90000"/>
            <a:hueOff val="0"/>
            <a:satOff val="0"/>
            <a:lumOff val="0"/>
            <a:alphaOff val="0"/>
          </a:schemeClr>
        </a:solidFill>
        <a:ln w="19050" cap="flat" cmpd="sng" algn="ctr">
          <a:solidFill>
            <a:srgbClr val="F9B02C"/>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114300" lvl="1" indent="-114300" algn="l" defTabSz="666750">
            <a:lnSpc>
              <a:spcPct val="90000"/>
            </a:lnSpc>
            <a:spcBef>
              <a:spcPct val="0"/>
            </a:spcBef>
            <a:spcAft>
              <a:spcPct val="15000"/>
            </a:spcAft>
            <a:buChar char="•"/>
          </a:pPr>
          <a:r>
            <a:rPr lang="fr-FR" sz="1500" b="1" kern="1200" dirty="0">
              <a:solidFill>
                <a:srgbClr val="F9B02C"/>
              </a:solidFill>
              <a:latin typeface="Barlow Condensed" panose="00000506000000000000" pitchFamily="2" charset="0"/>
            </a:rPr>
            <a:t>Apport cession </a:t>
          </a:r>
        </a:p>
      </dsp:txBody>
      <dsp:txXfrm>
        <a:off x="646707" y="2867342"/>
        <a:ext cx="1240130" cy="844624"/>
      </dsp:txXfrm>
    </dsp:sp>
    <dsp:sp modelId="{750ECE0B-07B8-4BBB-8F31-CFEEFF7CD114}">
      <dsp:nvSpPr>
        <dsp:cNvPr id="0" name=""/>
        <dsp:cNvSpPr/>
      </dsp:nvSpPr>
      <dsp:spPr>
        <a:xfrm>
          <a:off x="3773194" y="0"/>
          <a:ext cx="1846692" cy="1196238"/>
        </a:xfrm>
        <a:prstGeom prst="roundRect">
          <a:avLst>
            <a:gd name="adj" fmla="val 10000"/>
          </a:avLst>
        </a:prstGeom>
        <a:solidFill>
          <a:schemeClr val="lt1">
            <a:alpha val="90000"/>
            <a:hueOff val="0"/>
            <a:satOff val="0"/>
            <a:lumOff val="0"/>
            <a:alphaOff val="0"/>
          </a:schemeClr>
        </a:solidFill>
        <a:ln w="19050" cap="flat" cmpd="sng" algn="ctr">
          <a:solidFill>
            <a:srgbClr val="F9B02C"/>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114300" lvl="1" indent="-114300" algn="l" defTabSz="666750">
            <a:lnSpc>
              <a:spcPct val="90000"/>
            </a:lnSpc>
            <a:spcBef>
              <a:spcPct val="0"/>
            </a:spcBef>
            <a:spcAft>
              <a:spcPct val="15000"/>
            </a:spcAft>
            <a:buChar char="•"/>
          </a:pPr>
          <a:r>
            <a:rPr lang="fr-FR" sz="1500" b="1" kern="1200" dirty="0">
              <a:solidFill>
                <a:srgbClr val="F9B02C"/>
              </a:solidFill>
              <a:latin typeface="Barlow Condensed" panose="00000506000000000000" pitchFamily="2" charset="0"/>
            </a:rPr>
            <a:t>Donation en pleine propriété avant cession  </a:t>
          </a:r>
        </a:p>
      </dsp:txBody>
      <dsp:txXfrm>
        <a:off x="4353479" y="26277"/>
        <a:ext cx="1240130" cy="844624"/>
      </dsp:txXfrm>
    </dsp:sp>
    <dsp:sp modelId="{BF0C4A29-5194-49F9-B125-47593AD08700}">
      <dsp:nvSpPr>
        <dsp:cNvPr id="0" name=""/>
        <dsp:cNvSpPr/>
      </dsp:nvSpPr>
      <dsp:spPr>
        <a:xfrm>
          <a:off x="620430" y="0"/>
          <a:ext cx="1846692" cy="1196238"/>
        </a:xfrm>
        <a:prstGeom prst="roundRect">
          <a:avLst>
            <a:gd name="adj" fmla="val 10000"/>
          </a:avLst>
        </a:prstGeom>
        <a:solidFill>
          <a:schemeClr val="lt1">
            <a:alpha val="90000"/>
            <a:hueOff val="0"/>
            <a:satOff val="0"/>
            <a:lumOff val="0"/>
            <a:alphaOff val="0"/>
          </a:schemeClr>
        </a:solidFill>
        <a:ln w="19050" cap="flat" cmpd="sng" algn="ctr">
          <a:solidFill>
            <a:srgbClr val="F9B02C"/>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114300" lvl="1" indent="-114300" algn="l" defTabSz="666750">
            <a:lnSpc>
              <a:spcPct val="90000"/>
            </a:lnSpc>
            <a:spcBef>
              <a:spcPct val="0"/>
            </a:spcBef>
            <a:spcAft>
              <a:spcPct val="15000"/>
            </a:spcAft>
            <a:buChar char="•"/>
          </a:pPr>
          <a:r>
            <a:rPr lang="fr-FR" sz="1500" b="1" kern="1200" dirty="0">
              <a:solidFill>
                <a:srgbClr val="F9B02C"/>
              </a:solidFill>
              <a:latin typeface="Barlow Condensed" panose="00000506000000000000" pitchFamily="2" charset="0"/>
            </a:rPr>
            <a:t>Cession en directe </a:t>
          </a:r>
        </a:p>
      </dsp:txBody>
      <dsp:txXfrm>
        <a:off x="646707" y="26277"/>
        <a:ext cx="1240130" cy="844624"/>
      </dsp:txXfrm>
    </dsp:sp>
    <dsp:sp modelId="{3416C51B-C7E0-4FCE-9388-1214C2F6F7D6}">
      <dsp:nvSpPr>
        <dsp:cNvPr id="0" name=""/>
        <dsp:cNvSpPr/>
      </dsp:nvSpPr>
      <dsp:spPr>
        <a:xfrm>
          <a:off x="1471911" y="213079"/>
          <a:ext cx="1618659" cy="1618659"/>
        </a:xfrm>
        <a:prstGeom prst="pieWedge">
          <a:avLst/>
        </a:prstGeom>
        <a:solidFill>
          <a:srgbClr val="2F248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fr-FR" sz="1200" b="1" kern="1200" dirty="0">
              <a:solidFill>
                <a:srgbClr val="FFFFFF"/>
              </a:solidFill>
              <a:latin typeface="Barlow Condensed" panose="00000506000000000000" pitchFamily="2" charset="0"/>
            </a:rPr>
            <a:t>Projet personnel nécessitant des liquidités disponibles  (achat de RP, revenus…)</a:t>
          </a:r>
        </a:p>
      </dsp:txBody>
      <dsp:txXfrm>
        <a:off x="1946005" y="687173"/>
        <a:ext cx="1144565" cy="1144565"/>
      </dsp:txXfrm>
    </dsp:sp>
    <dsp:sp modelId="{B782CF6D-E5A6-4E7C-8F08-BF9AABFA06BA}">
      <dsp:nvSpPr>
        <dsp:cNvPr id="0" name=""/>
        <dsp:cNvSpPr/>
      </dsp:nvSpPr>
      <dsp:spPr>
        <a:xfrm rot="5400000">
          <a:off x="3191639" y="213079"/>
          <a:ext cx="1618659" cy="1618659"/>
        </a:xfrm>
        <a:prstGeom prst="pieWedge">
          <a:avLst/>
        </a:prstGeom>
        <a:solidFill>
          <a:srgbClr val="2F248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fr-FR" sz="1200" b="1" kern="1200" dirty="0">
              <a:solidFill>
                <a:srgbClr val="FFFFFF"/>
              </a:solidFill>
              <a:latin typeface="Barlow Condensed" panose="00000506000000000000" pitchFamily="2" charset="0"/>
            </a:rPr>
            <a:t>Volonté de transmettre immédiatement  </a:t>
          </a:r>
        </a:p>
      </dsp:txBody>
      <dsp:txXfrm rot="-5400000">
        <a:off x="3191639" y="687173"/>
        <a:ext cx="1144565" cy="1144565"/>
      </dsp:txXfrm>
    </dsp:sp>
    <dsp:sp modelId="{C198751C-5883-4B9A-88B3-0B9B8904D8F2}">
      <dsp:nvSpPr>
        <dsp:cNvPr id="0" name=""/>
        <dsp:cNvSpPr/>
      </dsp:nvSpPr>
      <dsp:spPr>
        <a:xfrm rot="10800000">
          <a:off x="3191639" y="1906504"/>
          <a:ext cx="1618659" cy="1618659"/>
        </a:xfrm>
        <a:prstGeom prst="pieWedge">
          <a:avLst/>
        </a:prstGeom>
        <a:solidFill>
          <a:srgbClr val="2F248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fr-FR" sz="1200" b="1" kern="1200" dirty="0">
              <a:solidFill>
                <a:srgbClr val="FFFFFF"/>
              </a:solidFill>
              <a:latin typeface="Barlow Condensed" panose="00000506000000000000" pitchFamily="2" charset="0"/>
            </a:rPr>
            <a:t>Anticiper la transmission mais garder la maitrise des liquidités </a:t>
          </a:r>
        </a:p>
      </dsp:txBody>
      <dsp:txXfrm rot="10800000">
        <a:off x="3191639" y="1906504"/>
        <a:ext cx="1144565" cy="1144565"/>
      </dsp:txXfrm>
    </dsp:sp>
    <dsp:sp modelId="{E371D7E8-1340-4B6F-886D-FC13F884CD0B}">
      <dsp:nvSpPr>
        <dsp:cNvPr id="0" name=""/>
        <dsp:cNvSpPr/>
      </dsp:nvSpPr>
      <dsp:spPr>
        <a:xfrm rot="16200000">
          <a:off x="1498214" y="1906504"/>
          <a:ext cx="1618659" cy="1618659"/>
        </a:xfrm>
        <a:prstGeom prst="pieWedge">
          <a:avLst/>
        </a:prstGeom>
        <a:solidFill>
          <a:srgbClr val="2F248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endParaRPr lang="fr-FR" sz="1400" b="1" kern="1200" dirty="0">
            <a:solidFill>
              <a:srgbClr val="FFFFFF"/>
            </a:solidFill>
            <a:latin typeface="Barlow Condensed" panose="00000506000000000000" pitchFamily="2" charset="0"/>
          </a:endParaRPr>
        </a:p>
        <a:p>
          <a:pPr marL="0" lvl="0" indent="0" algn="ctr" defTabSz="622300">
            <a:lnSpc>
              <a:spcPct val="90000"/>
            </a:lnSpc>
            <a:spcBef>
              <a:spcPct val="0"/>
            </a:spcBef>
            <a:spcAft>
              <a:spcPct val="35000"/>
            </a:spcAft>
            <a:buNone/>
          </a:pPr>
          <a:r>
            <a:rPr lang="fr-FR" sz="1200" b="1" kern="1200" dirty="0">
              <a:solidFill>
                <a:srgbClr val="FFFFFF"/>
              </a:solidFill>
              <a:latin typeface="Barlow Condensed" panose="00000506000000000000" pitchFamily="2" charset="0"/>
            </a:rPr>
            <a:t>Projet professionnel, ou d’investissement  </a:t>
          </a:r>
        </a:p>
        <a:p>
          <a:pPr marL="0" lvl="0" indent="0" algn="ctr" defTabSz="622300">
            <a:lnSpc>
              <a:spcPct val="90000"/>
            </a:lnSpc>
            <a:spcBef>
              <a:spcPct val="0"/>
            </a:spcBef>
            <a:spcAft>
              <a:spcPct val="35000"/>
            </a:spcAft>
            <a:buNone/>
          </a:pPr>
          <a:r>
            <a:rPr lang="fr-FR" sz="1200" b="1" kern="1200" dirty="0">
              <a:solidFill>
                <a:srgbClr val="FFFFFF"/>
              </a:solidFill>
              <a:latin typeface="Barlow Condensed" panose="00000506000000000000" pitchFamily="2" charset="0"/>
            </a:rPr>
            <a:t>(continuer une activité, garder un statut, faire fructifier)</a:t>
          </a:r>
        </a:p>
      </dsp:txBody>
      <dsp:txXfrm rot="5400000">
        <a:off x="1972308" y="1906504"/>
        <a:ext cx="1144565" cy="1144565"/>
      </dsp:txXfrm>
    </dsp:sp>
    <dsp:sp modelId="{692475F4-ED74-4B19-9D04-1803DEBC6227}">
      <dsp:nvSpPr>
        <dsp:cNvPr id="0" name=""/>
        <dsp:cNvSpPr/>
      </dsp:nvSpPr>
      <dsp:spPr>
        <a:xfrm>
          <a:off x="2818414" y="1559112"/>
          <a:ext cx="558867" cy="485971"/>
        </a:xfrm>
        <a:prstGeom prst="circularArrow">
          <a:avLst/>
        </a:prstGeom>
        <a:solidFill>
          <a:srgbClr val="BFECF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5240376-1DAB-49EE-A2D1-CE05985B4337}">
      <dsp:nvSpPr>
        <dsp:cNvPr id="0" name=""/>
        <dsp:cNvSpPr/>
      </dsp:nvSpPr>
      <dsp:spPr>
        <a:xfrm rot="10800000">
          <a:off x="2829982" y="1631888"/>
          <a:ext cx="558867" cy="485971"/>
        </a:xfrm>
        <a:prstGeom prst="circularArrow">
          <a:avLst/>
        </a:prstGeom>
        <a:solidFill>
          <a:srgbClr val="BFECF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ED3594-B540-42C4-BB5F-3818F471B2BD}">
      <dsp:nvSpPr>
        <dsp:cNvPr id="0" name=""/>
        <dsp:cNvSpPr/>
      </dsp:nvSpPr>
      <dsp:spPr>
        <a:xfrm>
          <a:off x="6799" y="0"/>
          <a:ext cx="2032326" cy="554889"/>
        </a:xfrm>
        <a:prstGeom prst="roundRect">
          <a:avLst>
            <a:gd name="adj" fmla="val 10000"/>
          </a:avLst>
        </a:prstGeom>
        <a:solidFill>
          <a:srgbClr val="F9B02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r-FR" sz="1400" kern="1200" dirty="0"/>
            <a:t>Cession directe</a:t>
          </a:r>
        </a:p>
      </dsp:txBody>
      <dsp:txXfrm>
        <a:off x="23051" y="16252"/>
        <a:ext cx="1999822" cy="522385"/>
      </dsp:txXfrm>
    </dsp:sp>
    <dsp:sp modelId="{2CDC0E35-12A9-46ED-A6A2-346FD0298ADD}">
      <dsp:nvSpPr>
        <dsp:cNvPr id="0" name=""/>
        <dsp:cNvSpPr/>
      </dsp:nvSpPr>
      <dsp:spPr>
        <a:xfrm>
          <a:off x="2242359" y="25435"/>
          <a:ext cx="430853" cy="50401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fr-FR" sz="1100" kern="1200"/>
        </a:p>
      </dsp:txBody>
      <dsp:txXfrm>
        <a:off x="2242359" y="126238"/>
        <a:ext cx="301597" cy="302411"/>
      </dsp:txXfrm>
    </dsp:sp>
    <dsp:sp modelId="{68EAD802-7DDD-4C20-941C-331E2DF2ABDB}">
      <dsp:nvSpPr>
        <dsp:cNvPr id="0" name=""/>
        <dsp:cNvSpPr/>
      </dsp:nvSpPr>
      <dsp:spPr>
        <a:xfrm>
          <a:off x="2852057" y="0"/>
          <a:ext cx="2032326" cy="554889"/>
        </a:xfrm>
        <a:prstGeom prst="roundRect">
          <a:avLst>
            <a:gd name="adj" fmla="val 10000"/>
          </a:avLst>
        </a:prstGeom>
        <a:solidFill>
          <a:srgbClr val="F9B02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r-FR" sz="1400" kern="1200" dirty="0"/>
            <a:t>Impôt sur la plus-value </a:t>
          </a:r>
        </a:p>
      </dsp:txBody>
      <dsp:txXfrm>
        <a:off x="2868309" y="16252"/>
        <a:ext cx="1999822" cy="522385"/>
      </dsp:txXfrm>
    </dsp:sp>
    <dsp:sp modelId="{C0918C13-CB36-45D4-B911-EA417CE31128}">
      <dsp:nvSpPr>
        <dsp:cNvPr id="0" name=""/>
        <dsp:cNvSpPr/>
      </dsp:nvSpPr>
      <dsp:spPr>
        <a:xfrm>
          <a:off x="5087616" y="25435"/>
          <a:ext cx="430853" cy="50401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fr-FR" sz="1100" kern="1200"/>
        </a:p>
      </dsp:txBody>
      <dsp:txXfrm>
        <a:off x="5087616" y="126238"/>
        <a:ext cx="301597" cy="302411"/>
      </dsp:txXfrm>
    </dsp:sp>
    <dsp:sp modelId="{B8070EBF-0DD1-4534-997C-47E76F8A512E}">
      <dsp:nvSpPr>
        <dsp:cNvPr id="0" name=""/>
        <dsp:cNvSpPr/>
      </dsp:nvSpPr>
      <dsp:spPr>
        <a:xfrm>
          <a:off x="5697314" y="0"/>
          <a:ext cx="2032326" cy="554889"/>
        </a:xfrm>
        <a:prstGeom prst="roundRect">
          <a:avLst>
            <a:gd name="adj" fmla="val 10000"/>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r-FR" sz="1400" b="1" kern="1200" dirty="0">
              <a:solidFill>
                <a:srgbClr val="F9B02C"/>
              </a:solidFill>
            </a:rPr>
            <a:t>Liquidités à titre personnel </a:t>
          </a:r>
        </a:p>
      </dsp:txBody>
      <dsp:txXfrm>
        <a:off x="5713566" y="16252"/>
        <a:ext cx="1999822" cy="52238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ED3594-B540-42C4-BB5F-3818F471B2BD}">
      <dsp:nvSpPr>
        <dsp:cNvPr id="0" name=""/>
        <dsp:cNvSpPr/>
      </dsp:nvSpPr>
      <dsp:spPr>
        <a:xfrm>
          <a:off x="10570" y="0"/>
          <a:ext cx="2030342" cy="554889"/>
        </a:xfrm>
        <a:prstGeom prst="roundRect">
          <a:avLst>
            <a:gd name="adj" fmla="val 10000"/>
          </a:avLst>
        </a:prstGeom>
        <a:solidFill>
          <a:srgbClr val="2F248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fr-FR" sz="1300" b="1" kern="1200" dirty="0">
              <a:latin typeface="Calibri" panose="020F0502020204030204" pitchFamily="34" charset="0"/>
              <a:cs typeface="Calibri" panose="020F0502020204030204" pitchFamily="34" charset="0"/>
            </a:rPr>
            <a:t>Donation en pleine propriété avant cession</a:t>
          </a:r>
          <a:endParaRPr lang="fr-FR" sz="1300" b="1" kern="1200" dirty="0"/>
        </a:p>
      </dsp:txBody>
      <dsp:txXfrm>
        <a:off x="26822" y="16252"/>
        <a:ext cx="1997838" cy="522385"/>
      </dsp:txXfrm>
    </dsp:sp>
    <dsp:sp modelId="{2CDC0E35-12A9-46ED-A6A2-346FD0298ADD}">
      <dsp:nvSpPr>
        <dsp:cNvPr id="0" name=""/>
        <dsp:cNvSpPr/>
      </dsp:nvSpPr>
      <dsp:spPr>
        <a:xfrm>
          <a:off x="2243946" y="25682"/>
          <a:ext cx="430432" cy="50352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fr-FR" sz="1300" b="1" kern="1200"/>
        </a:p>
      </dsp:txBody>
      <dsp:txXfrm>
        <a:off x="2243946" y="126387"/>
        <a:ext cx="301302" cy="302114"/>
      </dsp:txXfrm>
    </dsp:sp>
    <dsp:sp modelId="{68EAD802-7DDD-4C20-941C-331E2DF2ABDB}">
      <dsp:nvSpPr>
        <dsp:cNvPr id="0" name=""/>
        <dsp:cNvSpPr/>
      </dsp:nvSpPr>
      <dsp:spPr>
        <a:xfrm>
          <a:off x="2853049" y="0"/>
          <a:ext cx="2030342" cy="554889"/>
        </a:xfrm>
        <a:prstGeom prst="roundRect">
          <a:avLst>
            <a:gd name="adj" fmla="val 10000"/>
          </a:avLst>
        </a:prstGeom>
        <a:solidFill>
          <a:srgbClr val="2F248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fr-FR" sz="1300" b="1" kern="1200" dirty="0">
              <a:latin typeface="Calibri" panose="020F0502020204030204" pitchFamily="34" charset="0"/>
              <a:cs typeface="Calibri" panose="020F0502020204030204" pitchFamily="34" charset="0"/>
            </a:rPr>
            <a:t>Purge de la </a:t>
          </a:r>
        </a:p>
        <a:p>
          <a:pPr marL="0" lvl="0" indent="0" algn="ctr" defTabSz="577850">
            <a:lnSpc>
              <a:spcPct val="90000"/>
            </a:lnSpc>
            <a:spcBef>
              <a:spcPct val="0"/>
            </a:spcBef>
            <a:spcAft>
              <a:spcPct val="35000"/>
            </a:spcAft>
            <a:buNone/>
          </a:pPr>
          <a:r>
            <a:rPr lang="fr-FR" sz="1300" b="1" kern="1200" dirty="0">
              <a:latin typeface="Calibri" panose="020F0502020204030204" pitchFamily="34" charset="0"/>
              <a:cs typeface="Calibri" panose="020F0502020204030204" pitchFamily="34" charset="0"/>
            </a:rPr>
            <a:t>plus-value</a:t>
          </a:r>
          <a:endParaRPr lang="fr-FR" sz="1300" b="1" kern="1200" dirty="0"/>
        </a:p>
      </dsp:txBody>
      <dsp:txXfrm>
        <a:off x="2869301" y="16252"/>
        <a:ext cx="1997838" cy="522385"/>
      </dsp:txXfrm>
    </dsp:sp>
    <dsp:sp modelId="{C0918C13-CB36-45D4-B911-EA417CE31128}">
      <dsp:nvSpPr>
        <dsp:cNvPr id="0" name=""/>
        <dsp:cNvSpPr/>
      </dsp:nvSpPr>
      <dsp:spPr>
        <a:xfrm>
          <a:off x="5086425" y="25682"/>
          <a:ext cx="430432" cy="50352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fr-FR" sz="1300" b="1" kern="1200"/>
        </a:p>
      </dsp:txBody>
      <dsp:txXfrm>
        <a:off x="5086425" y="126387"/>
        <a:ext cx="301302" cy="302114"/>
      </dsp:txXfrm>
    </dsp:sp>
    <dsp:sp modelId="{B8070EBF-0DD1-4534-997C-47E76F8A512E}">
      <dsp:nvSpPr>
        <dsp:cNvPr id="0" name=""/>
        <dsp:cNvSpPr/>
      </dsp:nvSpPr>
      <dsp:spPr>
        <a:xfrm>
          <a:off x="5695528" y="0"/>
          <a:ext cx="2030342" cy="554889"/>
        </a:xfrm>
        <a:prstGeom prst="roundRect">
          <a:avLst>
            <a:gd name="adj" fmla="val 10000"/>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fr-FR" sz="1300" b="1" kern="1200" dirty="0">
              <a:solidFill>
                <a:srgbClr val="2F2483"/>
              </a:solidFill>
            </a:rPr>
            <a:t>Capital transmis immédiatement </a:t>
          </a:r>
        </a:p>
      </dsp:txBody>
      <dsp:txXfrm>
        <a:off x="5711780" y="16252"/>
        <a:ext cx="1997838" cy="52238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ED3594-B540-42C4-BB5F-3818F471B2BD}">
      <dsp:nvSpPr>
        <dsp:cNvPr id="0" name=""/>
        <dsp:cNvSpPr/>
      </dsp:nvSpPr>
      <dsp:spPr>
        <a:xfrm>
          <a:off x="10570" y="0"/>
          <a:ext cx="2030342" cy="569033"/>
        </a:xfrm>
        <a:prstGeom prst="roundRect">
          <a:avLst>
            <a:gd name="adj" fmla="val 10000"/>
          </a:avLst>
        </a:prstGeom>
        <a:solidFill>
          <a:srgbClr val="2181C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fr-FR" sz="1300" b="0" kern="1200" dirty="0">
              <a:latin typeface="Calibri" panose="020F0502020204030204" pitchFamily="34" charset="0"/>
              <a:cs typeface="Calibri" panose="020F0502020204030204" pitchFamily="34" charset="0"/>
            </a:rPr>
            <a:t>Donation en nue-propriété avant cession</a:t>
          </a:r>
          <a:endParaRPr lang="fr-FR" sz="1300" b="0" kern="1200" dirty="0"/>
        </a:p>
      </dsp:txBody>
      <dsp:txXfrm>
        <a:off x="27236" y="16666"/>
        <a:ext cx="1997010" cy="535701"/>
      </dsp:txXfrm>
    </dsp:sp>
    <dsp:sp modelId="{2CDC0E35-12A9-46ED-A6A2-346FD0298ADD}">
      <dsp:nvSpPr>
        <dsp:cNvPr id="0" name=""/>
        <dsp:cNvSpPr/>
      </dsp:nvSpPr>
      <dsp:spPr>
        <a:xfrm>
          <a:off x="2243946" y="32754"/>
          <a:ext cx="430432" cy="50352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fr-FR" sz="1300" b="0" kern="1200"/>
        </a:p>
      </dsp:txBody>
      <dsp:txXfrm>
        <a:off x="2243946" y="133459"/>
        <a:ext cx="301302" cy="302114"/>
      </dsp:txXfrm>
    </dsp:sp>
    <dsp:sp modelId="{68EAD802-7DDD-4C20-941C-331E2DF2ABDB}">
      <dsp:nvSpPr>
        <dsp:cNvPr id="0" name=""/>
        <dsp:cNvSpPr/>
      </dsp:nvSpPr>
      <dsp:spPr>
        <a:xfrm>
          <a:off x="2853049" y="0"/>
          <a:ext cx="2030342" cy="569033"/>
        </a:xfrm>
        <a:prstGeom prst="roundRect">
          <a:avLst>
            <a:gd name="adj" fmla="val 10000"/>
          </a:avLst>
        </a:prstGeom>
        <a:solidFill>
          <a:srgbClr val="2181C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fr-FR" sz="1300" b="0" kern="1200" dirty="0">
              <a:latin typeface="Calibri" panose="020F0502020204030204" pitchFamily="34" charset="0"/>
              <a:cs typeface="Calibri" panose="020F0502020204030204" pitchFamily="34" charset="0"/>
            </a:rPr>
            <a:t>Purge d’une partie de la </a:t>
          </a:r>
        </a:p>
        <a:p>
          <a:pPr marL="0" lvl="0" indent="0" algn="ctr" defTabSz="577850">
            <a:lnSpc>
              <a:spcPct val="90000"/>
            </a:lnSpc>
            <a:spcBef>
              <a:spcPct val="0"/>
            </a:spcBef>
            <a:spcAft>
              <a:spcPct val="35000"/>
            </a:spcAft>
            <a:buNone/>
          </a:pPr>
          <a:r>
            <a:rPr lang="fr-FR" sz="1300" b="0" kern="1200" dirty="0">
              <a:latin typeface="Calibri" panose="020F0502020204030204" pitchFamily="34" charset="0"/>
              <a:cs typeface="Calibri" panose="020F0502020204030204" pitchFamily="34" charset="0"/>
            </a:rPr>
            <a:t>plus-value</a:t>
          </a:r>
          <a:endParaRPr lang="fr-FR" sz="1300" b="0" kern="1200" dirty="0"/>
        </a:p>
      </dsp:txBody>
      <dsp:txXfrm>
        <a:off x="2869715" y="16666"/>
        <a:ext cx="1997010" cy="535701"/>
      </dsp:txXfrm>
    </dsp:sp>
    <dsp:sp modelId="{C0918C13-CB36-45D4-B911-EA417CE31128}">
      <dsp:nvSpPr>
        <dsp:cNvPr id="0" name=""/>
        <dsp:cNvSpPr/>
      </dsp:nvSpPr>
      <dsp:spPr>
        <a:xfrm>
          <a:off x="5086425" y="32754"/>
          <a:ext cx="430432" cy="50352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fr-FR" sz="1300" b="0" kern="1200"/>
        </a:p>
      </dsp:txBody>
      <dsp:txXfrm>
        <a:off x="5086425" y="133459"/>
        <a:ext cx="301302" cy="302114"/>
      </dsp:txXfrm>
    </dsp:sp>
    <dsp:sp modelId="{B8070EBF-0DD1-4534-997C-47E76F8A512E}">
      <dsp:nvSpPr>
        <dsp:cNvPr id="0" name=""/>
        <dsp:cNvSpPr/>
      </dsp:nvSpPr>
      <dsp:spPr>
        <a:xfrm>
          <a:off x="5695528" y="0"/>
          <a:ext cx="2030342" cy="569033"/>
        </a:xfrm>
        <a:prstGeom prst="roundRect">
          <a:avLst>
            <a:gd name="adj" fmla="val 10000"/>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fr-FR" sz="1300" b="1" kern="1200" dirty="0">
              <a:solidFill>
                <a:srgbClr val="2181CB"/>
              </a:solidFill>
            </a:rPr>
            <a:t>Transmission à terme, affectation libre des fonds  (remploi, quasi-usufruit…) </a:t>
          </a:r>
        </a:p>
      </dsp:txBody>
      <dsp:txXfrm>
        <a:off x="5712194" y="16666"/>
        <a:ext cx="1997010" cy="535701"/>
      </dsp:txXfrm>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1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6.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7.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9CA3DA-B659-CC4A-9862-85353F270677}" type="datetimeFigureOut">
              <a:rPr lang="fr-FR" smtClean="0"/>
              <a:t>19/09/2022</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2F9CD7-55FD-1147-85A2-AD2FA3F08424}" type="slidenum">
              <a:rPr lang="fr-FR" smtClean="0"/>
              <a:t>‹N°›</a:t>
            </a:fld>
            <a:endParaRPr lang="fr-FR"/>
          </a:p>
        </p:txBody>
      </p:sp>
    </p:spTree>
    <p:extLst>
      <p:ext uri="{BB962C8B-B14F-4D97-AF65-F5344CB8AC3E}">
        <p14:creationId xmlns:p14="http://schemas.microsoft.com/office/powerpoint/2010/main" val="13808033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pied de page 3"/>
          <p:cNvSpPr>
            <a:spLocks noGrp="1"/>
          </p:cNvSpPr>
          <p:nvPr>
            <p:ph type="ftr" sz="quarter" idx="4"/>
          </p:nvPr>
        </p:nvSpPr>
        <p:spPr/>
        <p:txBody>
          <a:bodyPr/>
          <a:lstStyle/>
          <a:p>
            <a:endParaRPr lang="fr-FR"/>
          </a:p>
        </p:txBody>
      </p:sp>
      <p:sp>
        <p:nvSpPr>
          <p:cNvPr id="5" name="Espace réservé du numéro de diapositive 4"/>
          <p:cNvSpPr>
            <a:spLocks noGrp="1"/>
          </p:cNvSpPr>
          <p:nvPr>
            <p:ph type="sldNum" sz="quarter" idx="5"/>
          </p:nvPr>
        </p:nvSpPr>
        <p:spPr/>
        <p:txBody>
          <a:bodyPr/>
          <a:lstStyle/>
          <a:p>
            <a:fld id="{B0C63B5D-F6D6-4C0B-BA1B-34F5670ED5DF}" type="slidenum">
              <a:rPr lang="fr-FR" smtClean="0"/>
              <a:t>6</a:t>
            </a:fld>
            <a:endParaRPr lang="fr-FR"/>
          </a:p>
        </p:txBody>
      </p:sp>
    </p:spTree>
    <p:extLst>
      <p:ext uri="{BB962C8B-B14F-4D97-AF65-F5344CB8AC3E}">
        <p14:creationId xmlns:p14="http://schemas.microsoft.com/office/powerpoint/2010/main" val="13415453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pied de page 3"/>
          <p:cNvSpPr>
            <a:spLocks noGrp="1"/>
          </p:cNvSpPr>
          <p:nvPr>
            <p:ph type="ftr" sz="quarter" idx="4"/>
          </p:nvPr>
        </p:nvSpPr>
        <p:spPr/>
        <p:txBody>
          <a:bodyPr/>
          <a:lstStyle/>
          <a:p>
            <a:endParaRPr lang="fr-FR"/>
          </a:p>
        </p:txBody>
      </p:sp>
      <p:sp>
        <p:nvSpPr>
          <p:cNvPr id="5" name="Espace réservé du numéro de diapositive 4"/>
          <p:cNvSpPr>
            <a:spLocks noGrp="1"/>
          </p:cNvSpPr>
          <p:nvPr>
            <p:ph type="sldNum" sz="quarter" idx="5"/>
          </p:nvPr>
        </p:nvSpPr>
        <p:spPr/>
        <p:txBody>
          <a:bodyPr/>
          <a:lstStyle/>
          <a:p>
            <a:fld id="{B0C63B5D-F6D6-4C0B-BA1B-34F5670ED5DF}" type="slidenum">
              <a:rPr lang="fr-FR" smtClean="0"/>
              <a:t>28</a:t>
            </a:fld>
            <a:endParaRPr lang="fr-FR"/>
          </a:p>
        </p:txBody>
      </p:sp>
    </p:spTree>
    <p:extLst>
      <p:ext uri="{BB962C8B-B14F-4D97-AF65-F5344CB8AC3E}">
        <p14:creationId xmlns:p14="http://schemas.microsoft.com/office/powerpoint/2010/main" val="36611299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pied de page 3"/>
          <p:cNvSpPr>
            <a:spLocks noGrp="1"/>
          </p:cNvSpPr>
          <p:nvPr>
            <p:ph type="ftr" sz="quarter" idx="4"/>
          </p:nvPr>
        </p:nvSpPr>
        <p:spPr/>
        <p:txBody>
          <a:bodyPr/>
          <a:lstStyle/>
          <a:p>
            <a:endParaRPr lang="fr-FR"/>
          </a:p>
        </p:txBody>
      </p:sp>
      <p:sp>
        <p:nvSpPr>
          <p:cNvPr id="5" name="Espace réservé du numéro de diapositive 4"/>
          <p:cNvSpPr>
            <a:spLocks noGrp="1"/>
          </p:cNvSpPr>
          <p:nvPr>
            <p:ph type="sldNum" sz="quarter" idx="5"/>
          </p:nvPr>
        </p:nvSpPr>
        <p:spPr/>
        <p:txBody>
          <a:bodyPr/>
          <a:lstStyle/>
          <a:p>
            <a:fld id="{B0C63B5D-F6D6-4C0B-BA1B-34F5670ED5DF}" type="slidenum">
              <a:rPr lang="fr-FR" smtClean="0"/>
              <a:t>29</a:t>
            </a:fld>
            <a:endParaRPr lang="fr-FR"/>
          </a:p>
        </p:txBody>
      </p:sp>
    </p:spTree>
    <p:extLst>
      <p:ext uri="{BB962C8B-B14F-4D97-AF65-F5344CB8AC3E}">
        <p14:creationId xmlns:p14="http://schemas.microsoft.com/office/powerpoint/2010/main" val="24272092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pied de page 3"/>
          <p:cNvSpPr>
            <a:spLocks noGrp="1"/>
          </p:cNvSpPr>
          <p:nvPr>
            <p:ph type="ftr" sz="quarter" idx="4"/>
          </p:nvPr>
        </p:nvSpPr>
        <p:spPr/>
        <p:txBody>
          <a:bodyPr/>
          <a:lstStyle/>
          <a:p>
            <a:endParaRPr lang="fr-FR"/>
          </a:p>
        </p:txBody>
      </p:sp>
      <p:sp>
        <p:nvSpPr>
          <p:cNvPr id="5" name="Espace réservé du numéro de diapositive 4"/>
          <p:cNvSpPr>
            <a:spLocks noGrp="1"/>
          </p:cNvSpPr>
          <p:nvPr>
            <p:ph type="sldNum" sz="quarter" idx="5"/>
          </p:nvPr>
        </p:nvSpPr>
        <p:spPr/>
        <p:txBody>
          <a:bodyPr/>
          <a:lstStyle/>
          <a:p>
            <a:fld id="{B0C63B5D-F6D6-4C0B-BA1B-34F5670ED5DF}" type="slidenum">
              <a:rPr lang="fr-FR" smtClean="0"/>
              <a:t>10</a:t>
            </a:fld>
            <a:endParaRPr lang="fr-FR"/>
          </a:p>
        </p:txBody>
      </p:sp>
    </p:spTree>
    <p:extLst>
      <p:ext uri="{BB962C8B-B14F-4D97-AF65-F5344CB8AC3E}">
        <p14:creationId xmlns:p14="http://schemas.microsoft.com/office/powerpoint/2010/main" val="42095560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pied de page 3"/>
          <p:cNvSpPr>
            <a:spLocks noGrp="1"/>
          </p:cNvSpPr>
          <p:nvPr>
            <p:ph type="ftr" sz="quarter" idx="4"/>
          </p:nvPr>
        </p:nvSpPr>
        <p:spPr/>
        <p:txBody>
          <a:bodyPr/>
          <a:lstStyle/>
          <a:p>
            <a:endParaRPr lang="fr-FR"/>
          </a:p>
        </p:txBody>
      </p:sp>
      <p:sp>
        <p:nvSpPr>
          <p:cNvPr id="5" name="Espace réservé du numéro de diapositive 4"/>
          <p:cNvSpPr>
            <a:spLocks noGrp="1"/>
          </p:cNvSpPr>
          <p:nvPr>
            <p:ph type="sldNum" sz="quarter" idx="5"/>
          </p:nvPr>
        </p:nvSpPr>
        <p:spPr/>
        <p:txBody>
          <a:bodyPr/>
          <a:lstStyle/>
          <a:p>
            <a:fld id="{B0C63B5D-F6D6-4C0B-BA1B-34F5670ED5DF}" type="slidenum">
              <a:rPr lang="fr-FR" smtClean="0"/>
              <a:t>11</a:t>
            </a:fld>
            <a:endParaRPr lang="fr-FR"/>
          </a:p>
        </p:txBody>
      </p:sp>
    </p:spTree>
    <p:extLst>
      <p:ext uri="{BB962C8B-B14F-4D97-AF65-F5344CB8AC3E}">
        <p14:creationId xmlns:p14="http://schemas.microsoft.com/office/powerpoint/2010/main" val="21349070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B0C63B5D-F6D6-4C0B-BA1B-34F5670ED5DF}" type="slidenum">
              <a:rPr lang="fr-FR" smtClean="0"/>
              <a:t>13</a:t>
            </a:fld>
            <a:endParaRPr lang="fr-FR"/>
          </a:p>
        </p:txBody>
      </p:sp>
    </p:spTree>
    <p:extLst>
      <p:ext uri="{BB962C8B-B14F-4D97-AF65-F5344CB8AC3E}">
        <p14:creationId xmlns:p14="http://schemas.microsoft.com/office/powerpoint/2010/main" val="6741193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B0C63B5D-F6D6-4C0B-BA1B-34F5670ED5DF}" type="slidenum">
              <a:rPr lang="fr-FR" smtClean="0"/>
              <a:t>15</a:t>
            </a:fld>
            <a:endParaRPr lang="fr-FR"/>
          </a:p>
        </p:txBody>
      </p:sp>
    </p:spTree>
    <p:extLst>
      <p:ext uri="{BB962C8B-B14F-4D97-AF65-F5344CB8AC3E}">
        <p14:creationId xmlns:p14="http://schemas.microsoft.com/office/powerpoint/2010/main" val="7790009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ctr"/>
            <a:r>
              <a:rPr lang="fr-FR" sz="1200" i="1" dirty="0">
                <a:solidFill>
                  <a:srgbClr val="2F2483"/>
                </a:solidFill>
                <a:latin typeface="Calibri "/>
              </a:rPr>
              <a:t>En cas de transmission des titres de la holding le report est purgé si conservation pendant 5 ans des titres par le donataire, si transmission par décès aucun délai de conservation </a:t>
            </a:r>
          </a:p>
          <a:p>
            <a:pPr algn="ctr"/>
            <a:r>
              <a:rPr lang="fr-FR" sz="1200" i="1" dirty="0">
                <a:solidFill>
                  <a:srgbClr val="2F2483"/>
                </a:solidFill>
                <a:latin typeface="Calibri "/>
              </a:rPr>
              <a:t>Pour le sursis, il est purgé peu importe le délai de conservation (donation ou transmission par décès)</a:t>
            </a:r>
          </a:p>
          <a:p>
            <a:endParaRPr lang="fr-FR" dirty="0"/>
          </a:p>
        </p:txBody>
      </p:sp>
      <p:sp>
        <p:nvSpPr>
          <p:cNvPr id="4" name="Espace réservé du pied de page 3"/>
          <p:cNvSpPr>
            <a:spLocks noGrp="1"/>
          </p:cNvSpPr>
          <p:nvPr>
            <p:ph type="ftr" sz="quarter" idx="4"/>
          </p:nvPr>
        </p:nvSpPr>
        <p:spPr/>
        <p:txBody>
          <a:bodyPr/>
          <a:lstStyle/>
          <a:p>
            <a:endParaRPr lang="fr-FR"/>
          </a:p>
        </p:txBody>
      </p:sp>
      <p:sp>
        <p:nvSpPr>
          <p:cNvPr id="5" name="Espace réservé du numéro de diapositive 4"/>
          <p:cNvSpPr>
            <a:spLocks noGrp="1"/>
          </p:cNvSpPr>
          <p:nvPr>
            <p:ph type="sldNum" sz="quarter" idx="5"/>
          </p:nvPr>
        </p:nvSpPr>
        <p:spPr/>
        <p:txBody>
          <a:bodyPr/>
          <a:lstStyle/>
          <a:p>
            <a:fld id="{B0C63B5D-F6D6-4C0B-BA1B-34F5670ED5DF}" type="slidenum">
              <a:rPr lang="fr-FR" smtClean="0"/>
              <a:t>16</a:t>
            </a:fld>
            <a:endParaRPr lang="fr-FR"/>
          </a:p>
        </p:txBody>
      </p:sp>
    </p:spTree>
    <p:extLst>
      <p:ext uri="{BB962C8B-B14F-4D97-AF65-F5344CB8AC3E}">
        <p14:creationId xmlns:p14="http://schemas.microsoft.com/office/powerpoint/2010/main" val="12519558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ctr"/>
            <a:r>
              <a:rPr lang="fr-FR" b="1" u="sng" dirty="0"/>
              <a:t>Cession classique : </a:t>
            </a:r>
          </a:p>
          <a:p>
            <a:pPr algn="ctr"/>
            <a:endParaRPr lang="fr-FR" b="1" u="sng" dirty="0"/>
          </a:p>
          <a:p>
            <a:r>
              <a:rPr lang="fr-FR" dirty="0"/>
              <a:t>PV 990 K€ </a:t>
            </a:r>
          </a:p>
          <a:p>
            <a:endParaRPr lang="fr-FR" dirty="0"/>
          </a:p>
          <a:p>
            <a:r>
              <a:rPr lang="fr-FR" b="1" u="sng" dirty="0"/>
              <a:t>IR : </a:t>
            </a:r>
          </a:p>
          <a:p>
            <a:endParaRPr lang="fr-FR" dirty="0"/>
          </a:p>
          <a:p>
            <a:r>
              <a:rPr lang="fr-FR" dirty="0"/>
              <a:t>990 *0,15*0,45 = 67 K€</a:t>
            </a:r>
          </a:p>
          <a:p>
            <a:endParaRPr lang="fr-FR" dirty="0"/>
          </a:p>
          <a:p>
            <a:r>
              <a:rPr lang="fr-FR" dirty="0"/>
              <a:t>CSG déductible : 990 *6,8%*15%*30% (TMI post opérations) =3 K€</a:t>
            </a:r>
          </a:p>
          <a:p>
            <a:endParaRPr lang="fr-FR" dirty="0"/>
          </a:p>
          <a:p>
            <a:r>
              <a:rPr lang="fr-FR" b="1" dirty="0"/>
              <a:t>Soit 64 K€</a:t>
            </a:r>
          </a:p>
          <a:p>
            <a:endParaRPr lang="fr-FR" dirty="0"/>
          </a:p>
          <a:p>
            <a:r>
              <a:rPr lang="fr-FR" b="1" u="sng" dirty="0"/>
              <a:t>PS :</a:t>
            </a:r>
          </a:p>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990 *17,2% = </a:t>
            </a:r>
            <a:r>
              <a:rPr lang="fr-FR" b="1" dirty="0"/>
              <a:t>170 K€</a:t>
            </a:r>
          </a:p>
          <a:p>
            <a:endParaRPr lang="fr-FR" dirty="0"/>
          </a:p>
          <a:p>
            <a:r>
              <a:rPr lang="fr-FR" b="1" u="sng" dirty="0"/>
              <a:t>CEHR :  </a:t>
            </a:r>
          </a:p>
          <a:p>
            <a:endParaRPr lang="fr-FR" b="1" u="sng"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990 *4% = </a:t>
            </a:r>
            <a:r>
              <a:rPr lang="fr-FR" b="1" dirty="0"/>
              <a:t>40 K€</a:t>
            </a:r>
          </a:p>
          <a:p>
            <a:endParaRPr lang="fr-FR" b="1" u="sng" dirty="0"/>
          </a:p>
          <a:p>
            <a:pPr algn="ctr"/>
            <a:r>
              <a:rPr lang="fr-FR" b="1" u="sng" dirty="0"/>
              <a:t>Cession mixe : </a:t>
            </a:r>
          </a:p>
          <a:p>
            <a:endParaRPr lang="fr-FR" b="1" u="sng" dirty="0"/>
          </a:p>
          <a:p>
            <a:r>
              <a:rPr lang="fr-FR" b="1" u="none" dirty="0"/>
              <a:t>-  </a:t>
            </a:r>
            <a:r>
              <a:rPr lang="fr-FR" b="1" u="sng" dirty="0"/>
              <a:t>Cession en directe de 33 titres </a:t>
            </a:r>
          </a:p>
          <a:p>
            <a:endParaRPr lang="fr-FR" b="1" u="sng" dirty="0"/>
          </a:p>
          <a:p>
            <a:r>
              <a:rPr lang="fr-FR" dirty="0"/>
              <a:t>PV 327 K€ </a:t>
            </a:r>
          </a:p>
          <a:p>
            <a:endParaRPr lang="fr-FR" dirty="0"/>
          </a:p>
          <a:p>
            <a:r>
              <a:rPr lang="fr-FR" b="1" u="sng" dirty="0"/>
              <a:t>IR : </a:t>
            </a:r>
          </a:p>
          <a:p>
            <a:endParaRPr lang="fr-FR" dirty="0"/>
          </a:p>
          <a:p>
            <a:r>
              <a:rPr lang="fr-FR" dirty="0"/>
              <a:t>327 *0,15*0,45 = 22 K€</a:t>
            </a:r>
          </a:p>
          <a:p>
            <a:endParaRPr lang="fr-FR" dirty="0"/>
          </a:p>
          <a:p>
            <a:r>
              <a:rPr lang="fr-FR" dirty="0"/>
              <a:t>CSG déductible : 327 *6,8%*15%*30% (TMI post opérations) =1 K€</a:t>
            </a:r>
          </a:p>
          <a:p>
            <a:endParaRPr lang="fr-FR" dirty="0"/>
          </a:p>
          <a:p>
            <a:r>
              <a:rPr lang="fr-FR" b="1" dirty="0"/>
              <a:t>Soit 21 K€</a:t>
            </a:r>
          </a:p>
          <a:p>
            <a:endParaRPr lang="fr-FR" dirty="0"/>
          </a:p>
          <a:p>
            <a:r>
              <a:rPr lang="fr-FR" b="1" u="sng" dirty="0"/>
              <a:t>PS :</a:t>
            </a:r>
          </a:p>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327 *17,2% = </a:t>
            </a:r>
            <a:r>
              <a:rPr lang="fr-FR" b="1" dirty="0"/>
              <a:t>56 K€</a:t>
            </a:r>
          </a:p>
          <a:p>
            <a:endParaRPr lang="fr-FR" dirty="0"/>
          </a:p>
          <a:p>
            <a:r>
              <a:rPr lang="fr-FR" b="1" u="sng" dirty="0"/>
              <a:t>CEHR :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327 *4% = </a:t>
            </a:r>
            <a:r>
              <a:rPr lang="fr-FR" b="1" dirty="0"/>
              <a:t>13 K€</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r-FR" b="1" dirty="0"/>
          </a:p>
          <a:p>
            <a:r>
              <a:rPr lang="fr-FR" b="1" u="sng" dirty="0"/>
              <a:t>- Apport à holding </a:t>
            </a:r>
          </a:p>
          <a:p>
            <a:endParaRPr lang="fr-FR" b="1" u="sng" dirty="0"/>
          </a:p>
          <a:p>
            <a:r>
              <a:rPr lang="fr-FR" dirty="0"/>
              <a:t>Fiscalité en report</a:t>
            </a:r>
            <a:r>
              <a:rPr lang="fr-FR" b="1" u="none" dirty="0"/>
              <a:t>-   liquidité dans holding 340 K€ avec obligation réinvestissement 204 K€</a:t>
            </a:r>
          </a:p>
          <a:p>
            <a:endParaRPr lang="fr-FR" b="1" u="none" dirty="0"/>
          </a:p>
          <a:p>
            <a:endParaRPr lang="fr-FR" b="1" u="none" dirty="0"/>
          </a:p>
          <a:p>
            <a:r>
              <a:rPr lang="fr-FR" b="1" u="sng" dirty="0"/>
              <a:t>- Donation </a:t>
            </a:r>
          </a:p>
          <a:p>
            <a:endParaRPr lang="fr-FR" b="1" u="sng" dirty="0"/>
          </a:p>
          <a:p>
            <a:r>
              <a:rPr lang="fr-FR" b="1" u="none" dirty="0"/>
              <a:t>Hypothèse donation en démembrement soit valeur 50 % de 330 K€ = 165 K€ moins abattement 100 K€ / enfant = 0 € </a:t>
            </a:r>
          </a:p>
          <a:p>
            <a:r>
              <a:rPr lang="fr-FR" b="1" u="none" dirty="0"/>
              <a:t>Reste frais de notaire 2% = 7 K€</a:t>
            </a:r>
            <a:endParaRPr lang="fr-FR" u="none" dirty="0"/>
          </a:p>
        </p:txBody>
      </p:sp>
      <p:sp>
        <p:nvSpPr>
          <p:cNvPr id="4" name="Espace réservé du numéro de diapositive 3"/>
          <p:cNvSpPr>
            <a:spLocks noGrp="1"/>
          </p:cNvSpPr>
          <p:nvPr>
            <p:ph type="sldNum" sz="quarter" idx="5"/>
          </p:nvPr>
        </p:nvSpPr>
        <p:spPr/>
        <p:txBody>
          <a:bodyPr/>
          <a:lstStyle/>
          <a:p>
            <a:fld id="{892F9CD7-55FD-1147-85A2-AD2FA3F08424}" type="slidenum">
              <a:rPr lang="fr-FR" smtClean="0"/>
              <a:t>18</a:t>
            </a:fld>
            <a:endParaRPr lang="fr-FR"/>
          </a:p>
        </p:txBody>
      </p:sp>
    </p:spTree>
    <p:extLst>
      <p:ext uri="{BB962C8B-B14F-4D97-AF65-F5344CB8AC3E}">
        <p14:creationId xmlns:p14="http://schemas.microsoft.com/office/powerpoint/2010/main" val="7452526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B0C63B5D-F6D6-4C0B-BA1B-34F5670ED5DF}" type="slidenum">
              <a:rPr lang="fr-FR" smtClean="0"/>
              <a:t>23</a:t>
            </a:fld>
            <a:endParaRPr lang="fr-FR"/>
          </a:p>
        </p:txBody>
      </p:sp>
    </p:spTree>
    <p:extLst>
      <p:ext uri="{BB962C8B-B14F-4D97-AF65-F5344CB8AC3E}">
        <p14:creationId xmlns:p14="http://schemas.microsoft.com/office/powerpoint/2010/main" val="23045502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4% de 500 = 20 K€</a:t>
            </a:r>
          </a:p>
          <a:p>
            <a:endParaRPr lang="fr-FR" dirty="0"/>
          </a:p>
          <a:p>
            <a:r>
              <a:rPr lang="fr-FR" u="sng" dirty="0"/>
              <a:t>Revenus fonciers fiscalité :</a:t>
            </a:r>
          </a:p>
          <a:p>
            <a:endParaRPr lang="fr-FR" dirty="0"/>
          </a:p>
          <a:p>
            <a:r>
              <a:rPr lang="fr-FR" dirty="0"/>
              <a:t>20K€ *47,2% (30% +17,2%) – CSG déductible (6,8%*20K€*30%) = </a:t>
            </a:r>
            <a:r>
              <a:rPr lang="fr-FR" b="1" dirty="0"/>
              <a:t>8,8 K€</a:t>
            </a:r>
          </a:p>
          <a:p>
            <a:endParaRPr lang="fr-FR" b="1" dirty="0"/>
          </a:p>
          <a:p>
            <a:r>
              <a:rPr lang="fr-FR" b="0" u="sng" dirty="0"/>
              <a:t>Location meublée : </a:t>
            </a:r>
          </a:p>
          <a:p>
            <a:endParaRPr lang="fr-FR" b="0" dirty="0"/>
          </a:p>
          <a:p>
            <a:r>
              <a:rPr lang="fr-FR" b="0" dirty="0"/>
              <a:t>Hypothèse foncier 20 % soit 400 K€ de construction.  </a:t>
            </a:r>
          </a:p>
          <a:p>
            <a:endParaRPr lang="fr-FR" b="0" dirty="0"/>
          </a:p>
          <a:p>
            <a:r>
              <a:rPr lang="fr-FR" b="0" dirty="0"/>
              <a:t>Amortissement des construction sur 25 ans :  soit 16 K€ donc imposable 4 K€ * 47,2% </a:t>
            </a:r>
            <a:r>
              <a:rPr lang="fr-FR" dirty="0"/>
              <a:t>– CSG déductible (6,8%*4K€*30%) =2 K€ (1,8)</a:t>
            </a:r>
          </a:p>
          <a:p>
            <a:endParaRPr lang="fr-FR" b="0" dirty="0"/>
          </a:p>
          <a:p>
            <a:r>
              <a:rPr lang="fr-FR" b="0" u="sng" dirty="0"/>
              <a:t>Fiscalité contrat de capitalisation :</a:t>
            </a:r>
          </a:p>
          <a:p>
            <a:endParaRPr lang="fr-FR" b="0" dirty="0"/>
          </a:p>
          <a:p>
            <a:endParaRPr lang="fr-FR" b="0" dirty="0"/>
          </a:p>
        </p:txBody>
      </p:sp>
      <p:sp>
        <p:nvSpPr>
          <p:cNvPr id="4" name="Espace réservé du numéro de diapositive 3"/>
          <p:cNvSpPr>
            <a:spLocks noGrp="1"/>
          </p:cNvSpPr>
          <p:nvPr>
            <p:ph type="sldNum" sz="quarter" idx="5"/>
          </p:nvPr>
        </p:nvSpPr>
        <p:spPr/>
        <p:txBody>
          <a:bodyPr/>
          <a:lstStyle/>
          <a:p>
            <a:fld id="{892F9CD7-55FD-1147-85A2-AD2FA3F08424}" type="slidenum">
              <a:rPr lang="fr-FR" smtClean="0"/>
              <a:t>24</a:t>
            </a:fld>
            <a:endParaRPr lang="fr-FR"/>
          </a:p>
        </p:txBody>
      </p:sp>
    </p:spTree>
    <p:extLst>
      <p:ext uri="{BB962C8B-B14F-4D97-AF65-F5344CB8AC3E}">
        <p14:creationId xmlns:p14="http://schemas.microsoft.com/office/powerpoint/2010/main" val="19643550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A031365-4370-1545-A25E-9DE42E7711D8}"/>
              </a:ext>
            </a:extLst>
          </p:cNvPr>
          <p:cNvSpPr>
            <a:spLocks noGrp="1"/>
          </p:cNvSpPr>
          <p:nvPr>
            <p:ph type="title"/>
          </p:nvPr>
        </p:nvSpPr>
        <p:spPr/>
        <p:txBody>
          <a:bodyPr/>
          <a:lstStyle/>
          <a:p>
            <a:r>
              <a:rPr lang="fr-FR"/>
              <a:t>Modifiez le style du titre</a:t>
            </a:r>
          </a:p>
        </p:txBody>
      </p:sp>
      <p:sp>
        <p:nvSpPr>
          <p:cNvPr id="5" name="Text Placeholder 2">
            <a:extLst>
              <a:ext uri="{FF2B5EF4-FFF2-40B4-BE49-F238E27FC236}">
                <a16:creationId xmlns:a16="http://schemas.microsoft.com/office/drawing/2014/main" id="{38C5B968-E566-CC45-8D5B-63110F434279}"/>
              </a:ext>
            </a:extLst>
          </p:cNvPr>
          <p:cNvSpPr>
            <a:spLocks noGrp="1"/>
          </p:cNvSpPr>
          <p:nvPr>
            <p:ph idx="1"/>
          </p:nvPr>
        </p:nvSpPr>
        <p:spPr>
          <a:xfrm>
            <a:off x="398242" y="953051"/>
            <a:ext cx="8354994" cy="164148"/>
          </a:xfrm>
          <a:prstGeom prst="rect">
            <a:avLst/>
          </a:prstGeom>
        </p:spPr>
        <p:txBody>
          <a:bodyPr vert="horz" wrap="square" lIns="0" tIns="0" rIns="0" bIns="0" rtlCol="0">
            <a:spAutoFit/>
          </a:bodyPr>
          <a:lstStyle/>
          <a:p>
            <a:pPr lvl="0"/>
            <a:endParaRPr lang="en-US" dirty="0"/>
          </a:p>
        </p:txBody>
      </p:sp>
      <p:sp>
        <p:nvSpPr>
          <p:cNvPr id="8" name="Footer Placeholder 4">
            <a:extLst>
              <a:ext uri="{FF2B5EF4-FFF2-40B4-BE49-F238E27FC236}">
                <a16:creationId xmlns:a16="http://schemas.microsoft.com/office/drawing/2014/main" id="{4923685E-C159-C041-B5A3-CAB31159CF1A}"/>
              </a:ext>
            </a:extLst>
          </p:cNvPr>
          <p:cNvSpPr>
            <a:spLocks noGrp="1"/>
          </p:cNvSpPr>
          <p:nvPr>
            <p:ph type="ftr" sz="quarter" idx="3"/>
          </p:nvPr>
        </p:nvSpPr>
        <p:spPr>
          <a:xfrm>
            <a:off x="651353" y="4792343"/>
            <a:ext cx="7946901" cy="123111"/>
          </a:xfrm>
          <a:prstGeom prst="rect">
            <a:avLst/>
          </a:prstGeom>
        </p:spPr>
        <p:txBody>
          <a:bodyPr vert="horz" wrap="none" lIns="0" tIns="0" rIns="0" bIns="0" rtlCol="0" anchor="t" anchorCtr="0"/>
          <a:lstStyle>
            <a:lvl1pPr algn="r">
              <a:defRPr sz="900" b="0" i="0">
                <a:solidFill>
                  <a:schemeClr val="tx1"/>
                </a:solidFill>
                <a:latin typeface="Barlow Condensed" pitchFamily="2" charset="77"/>
              </a:defRPr>
            </a:lvl1pPr>
          </a:lstStyle>
          <a:p>
            <a:r>
              <a:rPr lang="fr-FR" dirty="0"/>
              <a:t>Titre de la présentation - </a:t>
            </a:r>
          </a:p>
        </p:txBody>
      </p:sp>
      <p:sp>
        <p:nvSpPr>
          <p:cNvPr id="9" name="Slide Number Placeholder 5">
            <a:extLst>
              <a:ext uri="{FF2B5EF4-FFF2-40B4-BE49-F238E27FC236}">
                <a16:creationId xmlns:a16="http://schemas.microsoft.com/office/drawing/2014/main" id="{6F48A3E8-F3AD-564A-AC21-FA3998F7546F}"/>
              </a:ext>
            </a:extLst>
          </p:cNvPr>
          <p:cNvSpPr>
            <a:spLocks noGrp="1"/>
          </p:cNvSpPr>
          <p:nvPr>
            <p:ph type="sldNum" sz="quarter" idx="4"/>
          </p:nvPr>
        </p:nvSpPr>
        <p:spPr>
          <a:xfrm>
            <a:off x="8606998" y="4795518"/>
            <a:ext cx="309966" cy="123111"/>
          </a:xfrm>
          <a:prstGeom prst="rect">
            <a:avLst/>
          </a:prstGeom>
        </p:spPr>
        <p:txBody>
          <a:bodyPr vert="horz" lIns="0" tIns="0" rIns="0" bIns="0" rtlCol="0" anchor="t" anchorCtr="0">
            <a:spAutoFit/>
          </a:bodyPr>
          <a:lstStyle>
            <a:lvl1pPr algn="l">
              <a:defRPr sz="800" b="0" i="0">
                <a:solidFill>
                  <a:schemeClr val="tx1"/>
                </a:solidFill>
                <a:latin typeface="Barlow Condensed Medium" pitchFamily="2" charset="77"/>
              </a:defRPr>
            </a:lvl1pPr>
          </a:lstStyle>
          <a:p>
            <a:fld id="{BDE2D64B-104A-0D49-AC01-3995F14CC673}" type="slidenum">
              <a:rPr lang="fr-FR" smtClean="0"/>
              <a:pPr/>
              <a:t>‹N°›</a:t>
            </a:fld>
            <a:endParaRPr lang="fr-FR" dirty="0"/>
          </a:p>
        </p:txBody>
      </p:sp>
    </p:spTree>
    <p:extLst>
      <p:ext uri="{BB962C8B-B14F-4D97-AF65-F5344CB8AC3E}">
        <p14:creationId xmlns:p14="http://schemas.microsoft.com/office/powerpoint/2010/main" val="11235973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pic>
        <p:nvPicPr>
          <p:cNvPr id="24" name="Image 23">
            <a:extLst>
              <a:ext uri="{FF2B5EF4-FFF2-40B4-BE49-F238E27FC236}">
                <a16:creationId xmlns:a16="http://schemas.microsoft.com/office/drawing/2014/main" id="{ACFC1383-2F42-A34B-B975-D970B1BF71B8}"/>
              </a:ext>
            </a:extLst>
          </p:cNvPr>
          <p:cNvPicPr>
            <a:picLocks noChangeAspect="1"/>
          </p:cNvPicPr>
          <p:nvPr userDrawn="1"/>
        </p:nvPicPr>
        <p:blipFill>
          <a:blip r:embed="rId2"/>
          <a:stretch>
            <a:fillRect/>
          </a:stretch>
        </p:blipFill>
        <p:spPr>
          <a:xfrm>
            <a:off x="0" y="6350"/>
            <a:ext cx="9144000" cy="5130800"/>
          </a:xfrm>
          <a:prstGeom prst="rect">
            <a:avLst/>
          </a:prstGeom>
        </p:spPr>
      </p:pic>
      <p:sp>
        <p:nvSpPr>
          <p:cNvPr id="5" name="Footer Placeholder 4">
            <a:extLst>
              <a:ext uri="{FF2B5EF4-FFF2-40B4-BE49-F238E27FC236}">
                <a16:creationId xmlns:a16="http://schemas.microsoft.com/office/drawing/2014/main" id="{D16C78C2-86AC-A44C-8272-6D2B053F8AEE}"/>
              </a:ext>
            </a:extLst>
          </p:cNvPr>
          <p:cNvSpPr>
            <a:spLocks noGrp="1"/>
          </p:cNvSpPr>
          <p:nvPr>
            <p:ph type="ftr" sz="quarter" idx="3"/>
          </p:nvPr>
        </p:nvSpPr>
        <p:spPr>
          <a:xfrm>
            <a:off x="651353" y="4792343"/>
            <a:ext cx="7946901" cy="123111"/>
          </a:xfrm>
          <a:prstGeom prst="rect">
            <a:avLst/>
          </a:prstGeom>
        </p:spPr>
        <p:txBody>
          <a:bodyPr vert="horz" wrap="none" lIns="0" tIns="0" rIns="0" bIns="0" rtlCol="0" anchor="t" anchorCtr="0"/>
          <a:lstStyle>
            <a:lvl1pPr algn="r">
              <a:defRPr sz="900" b="0" i="0">
                <a:solidFill>
                  <a:schemeClr val="tx1"/>
                </a:solidFill>
                <a:latin typeface="Barlow Condensed" pitchFamily="2" charset="77"/>
              </a:defRPr>
            </a:lvl1pPr>
          </a:lstStyle>
          <a:p>
            <a:r>
              <a:rPr lang="fr-FR" dirty="0"/>
              <a:t>Titre de la présentation - </a:t>
            </a:r>
          </a:p>
        </p:txBody>
      </p:sp>
      <p:sp>
        <p:nvSpPr>
          <p:cNvPr id="7" name="Slide Number Placeholder 5">
            <a:extLst>
              <a:ext uri="{FF2B5EF4-FFF2-40B4-BE49-F238E27FC236}">
                <a16:creationId xmlns:a16="http://schemas.microsoft.com/office/drawing/2014/main" id="{35467518-391F-F842-9134-1F02A6EA7073}"/>
              </a:ext>
            </a:extLst>
          </p:cNvPr>
          <p:cNvSpPr>
            <a:spLocks noGrp="1"/>
          </p:cNvSpPr>
          <p:nvPr>
            <p:ph type="sldNum" sz="quarter" idx="4"/>
          </p:nvPr>
        </p:nvSpPr>
        <p:spPr>
          <a:xfrm>
            <a:off x="8606998" y="4795518"/>
            <a:ext cx="309966" cy="123111"/>
          </a:xfrm>
          <a:prstGeom prst="rect">
            <a:avLst/>
          </a:prstGeom>
        </p:spPr>
        <p:txBody>
          <a:bodyPr vert="horz" lIns="0" tIns="0" rIns="0" bIns="0" rtlCol="0" anchor="t" anchorCtr="0">
            <a:spAutoFit/>
          </a:bodyPr>
          <a:lstStyle>
            <a:lvl1pPr algn="l">
              <a:defRPr sz="800" b="0" i="0">
                <a:solidFill>
                  <a:schemeClr val="tx1"/>
                </a:solidFill>
                <a:latin typeface="Barlow Condensed Medium" pitchFamily="2" charset="77"/>
              </a:defRPr>
            </a:lvl1pPr>
          </a:lstStyle>
          <a:p>
            <a:fld id="{BDE2D64B-104A-0D49-AC01-3995F14CC673}" type="slidenum">
              <a:rPr lang="fr-FR" smtClean="0"/>
              <a:pPr/>
              <a:t>‹N°›</a:t>
            </a:fld>
            <a:endParaRPr lang="fr-FR" dirty="0"/>
          </a:p>
        </p:txBody>
      </p:sp>
      <p:sp>
        <p:nvSpPr>
          <p:cNvPr id="8" name="Titre 1">
            <a:extLst>
              <a:ext uri="{FF2B5EF4-FFF2-40B4-BE49-F238E27FC236}">
                <a16:creationId xmlns:a16="http://schemas.microsoft.com/office/drawing/2014/main" id="{7B13ADA9-8522-564F-81AC-3C178EFEEE8F}"/>
              </a:ext>
            </a:extLst>
          </p:cNvPr>
          <p:cNvSpPr>
            <a:spLocks noGrp="1"/>
          </p:cNvSpPr>
          <p:nvPr>
            <p:ph type="title"/>
          </p:nvPr>
        </p:nvSpPr>
        <p:spPr>
          <a:xfrm>
            <a:off x="398242" y="360619"/>
            <a:ext cx="4051020" cy="282129"/>
          </a:xfrm>
        </p:spPr>
        <p:txBody>
          <a:bodyPr/>
          <a:lstStyle/>
          <a:p>
            <a:r>
              <a:rPr lang="fr-FR"/>
              <a:t>Modifiez le style du titre</a:t>
            </a:r>
          </a:p>
        </p:txBody>
      </p:sp>
      <p:sp>
        <p:nvSpPr>
          <p:cNvPr id="10" name="Text Placeholder 2">
            <a:extLst>
              <a:ext uri="{FF2B5EF4-FFF2-40B4-BE49-F238E27FC236}">
                <a16:creationId xmlns:a16="http://schemas.microsoft.com/office/drawing/2014/main" id="{C96E8613-85FC-2A43-A233-988CD86B3CD3}"/>
              </a:ext>
            </a:extLst>
          </p:cNvPr>
          <p:cNvSpPr>
            <a:spLocks noGrp="1"/>
          </p:cNvSpPr>
          <p:nvPr>
            <p:ph idx="1"/>
          </p:nvPr>
        </p:nvSpPr>
        <p:spPr>
          <a:xfrm>
            <a:off x="398242" y="953051"/>
            <a:ext cx="4051020" cy="164148"/>
          </a:xfrm>
          <a:prstGeom prst="rect">
            <a:avLst/>
          </a:prstGeom>
        </p:spPr>
        <p:txBody>
          <a:bodyPr vert="horz" wrap="square" lIns="0" tIns="0" rIns="0" bIns="0" rtlCol="0">
            <a:spAutoFit/>
          </a:bodyPr>
          <a:lstStyle/>
          <a:p>
            <a:pPr lvl="0"/>
            <a:endParaRPr lang="en-US" dirty="0"/>
          </a:p>
        </p:txBody>
      </p:sp>
    </p:spTree>
    <p:extLst>
      <p:ext uri="{BB962C8B-B14F-4D97-AF65-F5344CB8AC3E}">
        <p14:creationId xmlns:p14="http://schemas.microsoft.com/office/powerpoint/2010/main" val="37321362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398242" y="595943"/>
            <a:ext cx="7886700" cy="282129"/>
          </a:xfrm>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7" name="Footer Placeholder 4">
            <a:extLst>
              <a:ext uri="{FF2B5EF4-FFF2-40B4-BE49-F238E27FC236}">
                <a16:creationId xmlns:a16="http://schemas.microsoft.com/office/drawing/2014/main" id="{3C59CB94-30BE-C84D-AC40-0CE21C71FEE0}"/>
              </a:ext>
            </a:extLst>
          </p:cNvPr>
          <p:cNvSpPr>
            <a:spLocks noGrp="1"/>
          </p:cNvSpPr>
          <p:nvPr>
            <p:ph type="ftr" sz="quarter" idx="3"/>
          </p:nvPr>
        </p:nvSpPr>
        <p:spPr>
          <a:xfrm>
            <a:off x="651353" y="4792343"/>
            <a:ext cx="7946901" cy="123111"/>
          </a:xfrm>
          <a:prstGeom prst="rect">
            <a:avLst/>
          </a:prstGeom>
        </p:spPr>
        <p:txBody>
          <a:bodyPr vert="horz" wrap="none" lIns="0" tIns="0" rIns="0" bIns="0" rtlCol="0" anchor="t" anchorCtr="0"/>
          <a:lstStyle>
            <a:lvl1pPr algn="r">
              <a:defRPr sz="900" b="0" i="0">
                <a:solidFill>
                  <a:schemeClr val="tx1"/>
                </a:solidFill>
                <a:latin typeface="Barlow Condensed" pitchFamily="2" charset="77"/>
              </a:defRPr>
            </a:lvl1pPr>
          </a:lstStyle>
          <a:p>
            <a:r>
              <a:rPr lang="fr-FR" dirty="0"/>
              <a:t>Titre de la présentation - </a:t>
            </a:r>
          </a:p>
        </p:txBody>
      </p:sp>
      <p:sp>
        <p:nvSpPr>
          <p:cNvPr id="8" name="Slide Number Placeholder 5">
            <a:extLst>
              <a:ext uri="{FF2B5EF4-FFF2-40B4-BE49-F238E27FC236}">
                <a16:creationId xmlns:a16="http://schemas.microsoft.com/office/drawing/2014/main" id="{863464F5-5775-3948-82C8-D47116FE64D4}"/>
              </a:ext>
            </a:extLst>
          </p:cNvPr>
          <p:cNvSpPr>
            <a:spLocks noGrp="1"/>
          </p:cNvSpPr>
          <p:nvPr>
            <p:ph type="sldNum" sz="quarter" idx="4"/>
          </p:nvPr>
        </p:nvSpPr>
        <p:spPr>
          <a:xfrm>
            <a:off x="8606998" y="4795518"/>
            <a:ext cx="309966" cy="123111"/>
          </a:xfrm>
          <a:prstGeom prst="rect">
            <a:avLst/>
          </a:prstGeom>
        </p:spPr>
        <p:txBody>
          <a:bodyPr vert="horz" lIns="0" tIns="0" rIns="0" bIns="0" rtlCol="0" anchor="t" anchorCtr="0">
            <a:spAutoFit/>
          </a:bodyPr>
          <a:lstStyle>
            <a:lvl1pPr algn="l">
              <a:defRPr sz="800" b="0" i="0">
                <a:solidFill>
                  <a:schemeClr val="tx1"/>
                </a:solidFill>
                <a:latin typeface="Barlow Condensed Medium" pitchFamily="2" charset="77"/>
              </a:defRPr>
            </a:lvl1pPr>
          </a:lstStyle>
          <a:p>
            <a:fld id="{BDE2D64B-104A-0D49-AC01-3995F14CC673}" type="slidenum">
              <a:rPr lang="fr-FR" smtClean="0"/>
              <a:pPr/>
              <a:t>‹N°›</a:t>
            </a:fld>
            <a:endParaRPr lang="fr-FR" dirty="0"/>
          </a:p>
        </p:txBody>
      </p:sp>
    </p:spTree>
    <p:extLst>
      <p:ext uri="{BB962C8B-B14F-4D97-AF65-F5344CB8AC3E}">
        <p14:creationId xmlns:p14="http://schemas.microsoft.com/office/powerpoint/2010/main" val="37422771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435630" y="419167"/>
            <a:ext cx="7886700" cy="314189"/>
          </a:xfrm>
        </p:spPr>
        <p:txBody>
          <a:bodyPr anchor="t" anchorCtr="0"/>
          <a:lstStyle>
            <a:lvl1pPr>
              <a:defRPr sz="4000"/>
            </a:lvl1pPr>
          </a:lstStyle>
          <a:p>
            <a:r>
              <a:rPr lang="fr-FR"/>
              <a:t>Modifiez le style du titre</a:t>
            </a:r>
            <a:endParaRPr lang="en-US" dirty="0"/>
          </a:p>
        </p:txBody>
      </p:sp>
      <p:sp>
        <p:nvSpPr>
          <p:cNvPr id="3" name="Text Placeholder 2"/>
          <p:cNvSpPr>
            <a:spLocks noGrp="1"/>
          </p:cNvSpPr>
          <p:nvPr>
            <p:ph type="body" idx="1"/>
          </p:nvPr>
        </p:nvSpPr>
        <p:spPr>
          <a:xfrm>
            <a:off x="435630" y="988010"/>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dirty="0"/>
              <a:t>Cliquez pour modifier les styles du texte du masque</a:t>
            </a:r>
          </a:p>
        </p:txBody>
      </p:sp>
      <p:sp>
        <p:nvSpPr>
          <p:cNvPr id="7" name="Footer Placeholder 4">
            <a:extLst>
              <a:ext uri="{FF2B5EF4-FFF2-40B4-BE49-F238E27FC236}">
                <a16:creationId xmlns:a16="http://schemas.microsoft.com/office/drawing/2014/main" id="{B1EFA6EF-D95D-074A-94B0-9DE4F0635767}"/>
              </a:ext>
            </a:extLst>
          </p:cNvPr>
          <p:cNvSpPr>
            <a:spLocks noGrp="1"/>
          </p:cNvSpPr>
          <p:nvPr>
            <p:ph type="ftr" sz="quarter" idx="3"/>
          </p:nvPr>
        </p:nvSpPr>
        <p:spPr>
          <a:xfrm>
            <a:off x="651353" y="4792343"/>
            <a:ext cx="7946901" cy="123111"/>
          </a:xfrm>
          <a:prstGeom prst="rect">
            <a:avLst/>
          </a:prstGeom>
        </p:spPr>
        <p:txBody>
          <a:bodyPr vert="horz" wrap="none" lIns="0" tIns="0" rIns="0" bIns="0" rtlCol="0" anchor="t" anchorCtr="0"/>
          <a:lstStyle>
            <a:lvl1pPr algn="r">
              <a:defRPr sz="900" b="0" i="0">
                <a:solidFill>
                  <a:schemeClr val="tx1"/>
                </a:solidFill>
                <a:latin typeface="Barlow Condensed" pitchFamily="2" charset="77"/>
              </a:defRPr>
            </a:lvl1pPr>
          </a:lstStyle>
          <a:p>
            <a:r>
              <a:rPr lang="fr-FR" dirty="0"/>
              <a:t>Titre de la présentation - </a:t>
            </a:r>
          </a:p>
        </p:txBody>
      </p:sp>
      <p:sp>
        <p:nvSpPr>
          <p:cNvPr id="8" name="Slide Number Placeholder 5">
            <a:extLst>
              <a:ext uri="{FF2B5EF4-FFF2-40B4-BE49-F238E27FC236}">
                <a16:creationId xmlns:a16="http://schemas.microsoft.com/office/drawing/2014/main" id="{BFC4BA20-0DB1-A44A-88E8-607532948BFF}"/>
              </a:ext>
            </a:extLst>
          </p:cNvPr>
          <p:cNvSpPr>
            <a:spLocks noGrp="1"/>
          </p:cNvSpPr>
          <p:nvPr>
            <p:ph type="sldNum" sz="quarter" idx="4"/>
          </p:nvPr>
        </p:nvSpPr>
        <p:spPr>
          <a:xfrm>
            <a:off x="8606998" y="4795518"/>
            <a:ext cx="309966" cy="123111"/>
          </a:xfrm>
          <a:prstGeom prst="rect">
            <a:avLst/>
          </a:prstGeom>
        </p:spPr>
        <p:txBody>
          <a:bodyPr vert="horz" lIns="0" tIns="0" rIns="0" bIns="0" rtlCol="0" anchor="t" anchorCtr="0">
            <a:spAutoFit/>
          </a:bodyPr>
          <a:lstStyle>
            <a:lvl1pPr algn="l">
              <a:defRPr sz="800" b="0" i="0">
                <a:solidFill>
                  <a:schemeClr val="tx1"/>
                </a:solidFill>
                <a:latin typeface="Barlow Condensed Medium" pitchFamily="2" charset="77"/>
              </a:defRPr>
            </a:lvl1pPr>
          </a:lstStyle>
          <a:p>
            <a:fld id="{BDE2D64B-104A-0D49-AC01-3995F14CC673}" type="slidenum">
              <a:rPr lang="fr-FR" smtClean="0"/>
              <a:pPr/>
              <a:t>‹N°›</a:t>
            </a:fld>
            <a:endParaRPr lang="fr-FR" dirty="0"/>
          </a:p>
        </p:txBody>
      </p:sp>
    </p:spTree>
    <p:extLst>
      <p:ext uri="{BB962C8B-B14F-4D97-AF65-F5344CB8AC3E}">
        <p14:creationId xmlns:p14="http://schemas.microsoft.com/office/powerpoint/2010/main" val="1629591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8" name="Footer Placeholder 4">
            <a:extLst>
              <a:ext uri="{FF2B5EF4-FFF2-40B4-BE49-F238E27FC236}">
                <a16:creationId xmlns:a16="http://schemas.microsoft.com/office/drawing/2014/main" id="{D4D2806B-D990-BA42-B16E-5A25719385AB}"/>
              </a:ext>
            </a:extLst>
          </p:cNvPr>
          <p:cNvSpPr>
            <a:spLocks noGrp="1"/>
          </p:cNvSpPr>
          <p:nvPr>
            <p:ph type="ftr" sz="quarter" idx="3"/>
          </p:nvPr>
        </p:nvSpPr>
        <p:spPr>
          <a:xfrm>
            <a:off x="651353" y="4792343"/>
            <a:ext cx="7946901" cy="123111"/>
          </a:xfrm>
          <a:prstGeom prst="rect">
            <a:avLst/>
          </a:prstGeom>
        </p:spPr>
        <p:txBody>
          <a:bodyPr vert="horz" wrap="none" lIns="0" tIns="0" rIns="0" bIns="0" rtlCol="0" anchor="t" anchorCtr="0"/>
          <a:lstStyle>
            <a:lvl1pPr algn="r">
              <a:defRPr sz="900" b="0" i="0">
                <a:solidFill>
                  <a:schemeClr val="tx1"/>
                </a:solidFill>
                <a:latin typeface="Barlow Condensed" pitchFamily="2" charset="77"/>
              </a:defRPr>
            </a:lvl1pPr>
          </a:lstStyle>
          <a:p>
            <a:r>
              <a:rPr lang="fr-FR" dirty="0"/>
              <a:t>Titre de la présentation - </a:t>
            </a:r>
          </a:p>
        </p:txBody>
      </p:sp>
      <p:sp>
        <p:nvSpPr>
          <p:cNvPr id="9" name="Slide Number Placeholder 5">
            <a:extLst>
              <a:ext uri="{FF2B5EF4-FFF2-40B4-BE49-F238E27FC236}">
                <a16:creationId xmlns:a16="http://schemas.microsoft.com/office/drawing/2014/main" id="{8DD7ACF5-1DFB-6C41-8EF3-95A0F2DC7317}"/>
              </a:ext>
            </a:extLst>
          </p:cNvPr>
          <p:cNvSpPr>
            <a:spLocks noGrp="1"/>
          </p:cNvSpPr>
          <p:nvPr>
            <p:ph type="sldNum" sz="quarter" idx="4"/>
          </p:nvPr>
        </p:nvSpPr>
        <p:spPr>
          <a:xfrm>
            <a:off x="8606998" y="4795518"/>
            <a:ext cx="309966" cy="123111"/>
          </a:xfrm>
          <a:prstGeom prst="rect">
            <a:avLst/>
          </a:prstGeom>
        </p:spPr>
        <p:txBody>
          <a:bodyPr vert="horz" lIns="0" tIns="0" rIns="0" bIns="0" rtlCol="0" anchor="t" anchorCtr="0">
            <a:spAutoFit/>
          </a:bodyPr>
          <a:lstStyle>
            <a:lvl1pPr algn="l">
              <a:defRPr sz="800" b="0" i="0">
                <a:solidFill>
                  <a:schemeClr val="tx1"/>
                </a:solidFill>
                <a:latin typeface="Barlow Condensed Medium" pitchFamily="2" charset="77"/>
              </a:defRPr>
            </a:lvl1pPr>
          </a:lstStyle>
          <a:p>
            <a:fld id="{BDE2D64B-104A-0D49-AC01-3995F14CC673}" type="slidenum">
              <a:rPr lang="fr-FR" smtClean="0"/>
              <a:pPr/>
              <a:t>‹N°›</a:t>
            </a:fld>
            <a:endParaRPr lang="fr-FR" dirty="0"/>
          </a:p>
        </p:txBody>
      </p:sp>
    </p:spTree>
    <p:extLst>
      <p:ext uri="{BB962C8B-B14F-4D97-AF65-F5344CB8AC3E}">
        <p14:creationId xmlns:p14="http://schemas.microsoft.com/office/powerpoint/2010/main" val="5674933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6_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3187A36-B693-447E-9B37-6B58EBACCC7D}"/>
              </a:ext>
            </a:extLst>
          </p:cNvPr>
          <p:cNvSpPr>
            <a:spLocks noGrp="1"/>
          </p:cNvSpPr>
          <p:nvPr>
            <p:ph type="title"/>
          </p:nvPr>
        </p:nvSpPr>
        <p:spPr>
          <a:xfrm>
            <a:off x="628650" y="455010"/>
            <a:ext cx="7886700" cy="273844"/>
          </a:xfrm>
        </p:spPr>
        <p:txBody>
          <a:bodyPr>
            <a:noAutofit/>
          </a:bodyPr>
          <a:lstStyle>
            <a:lvl1pPr>
              <a:defRPr sz="1800" b="1">
                <a:solidFill>
                  <a:srgbClr val="293073"/>
                </a:solidFill>
                <a:latin typeface="+mj-lt"/>
                <a:cs typeface="Arial" panose="020B0604020202020204" pitchFamily="34" charset="0"/>
              </a:defRPr>
            </a:lvl1pPr>
          </a:lstStyle>
          <a:p>
            <a:r>
              <a:rPr lang="fr-FR" dirty="0"/>
              <a:t>Modifiez le style du titre</a:t>
            </a:r>
          </a:p>
        </p:txBody>
      </p:sp>
      <p:sp>
        <p:nvSpPr>
          <p:cNvPr id="3" name="Espace réservé du contenu 2">
            <a:extLst>
              <a:ext uri="{FF2B5EF4-FFF2-40B4-BE49-F238E27FC236}">
                <a16:creationId xmlns:a16="http://schemas.microsoft.com/office/drawing/2014/main" id="{2E5C3473-BF6A-42C2-ADED-E3C1CF21798D}"/>
              </a:ext>
            </a:extLst>
          </p:cNvPr>
          <p:cNvSpPr>
            <a:spLocks noGrp="1"/>
          </p:cNvSpPr>
          <p:nvPr>
            <p:ph sz="half" idx="1"/>
          </p:nvPr>
        </p:nvSpPr>
        <p:spPr>
          <a:xfrm>
            <a:off x="628650" y="1116306"/>
            <a:ext cx="7886699" cy="3263504"/>
          </a:xfrm>
        </p:spPr>
        <p:txBody>
          <a:bodyPr>
            <a:normAutofit/>
          </a:bodyPr>
          <a:lstStyle>
            <a:lvl1pPr>
              <a:defRPr sz="1050">
                <a:solidFill>
                  <a:srgbClr val="002060"/>
                </a:solidFill>
                <a:latin typeface="+mn-lt"/>
                <a:cs typeface="Arial" panose="020B0604020202020204" pitchFamily="34" charset="0"/>
              </a:defRPr>
            </a:lvl1pPr>
            <a:lvl2pPr>
              <a:defRPr sz="1050">
                <a:solidFill>
                  <a:srgbClr val="002060"/>
                </a:solidFill>
                <a:latin typeface="+mn-lt"/>
                <a:cs typeface="Arial" panose="020B0604020202020204" pitchFamily="34" charset="0"/>
              </a:defRPr>
            </a:lvl2pPr>
            <a:lvl3pPr>
              <a:defRPr sz="1050">
                <a:solidFill>
                  <a:srgbClr val="002060"/>
                </a:solidFill>
                <a:latin typeface="+mn-lt"/>
                <a:cs typeface="Arial" panose="020B0604020202020204" pitchFamily="34" charset="0"/>
              </a:defRPr>
            </a:lvl3pPr>
            <a:lvl4pPr>
              <a:defRPr sz="1050">
                <a:solidFill>
                  <a:srgbClr val="002060"/>
                </a:solidFill>
                <a:latin typeface="+mn-lt"/>
                <a:cs typeface="Arial" panose="020B0604020202020204" pitchFamily="34" charset="0"/>
              </a:defRPr>
            </a:lvl4pPr>
            <a:lvl5pPr>
              <a:defRPr sz="1050">
                <a:solidFill>
                  <a:srgbClr val="002060"/>
                </a:solidFill>
                <a:latin typeface="+mn-lt"/>
                <a:cs typeface="Arial" panose="020B0604020202020204" pitchFamily="34" charset="0"/>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cxnSp>
        <p:nvCxnSpPr>
          <p:cNvPr id="8" name="Connecteur droit 7">
            <a:extLst>
              <a:ext uri="{FF2B5EF4-FFF2-40B4-BE49-F238E27FC236}">
                <a16:creationId xmlns:a16="http://schemas.microsoft.com/office/drawing/2014/main" id="{74D2F89F-6FC9-434F-9547-DC8DF0B2A798}"/>
              </a:ext>
            </a:extLst>
          </p:cNvPr>
          <p:cNvCxnSpPr>
            <a:cxnSpLocks/>
          </p:cNvCxnSpPr>
          <p:nvPr userDrawn="1"/>
        </p:nvCxnSpPr>
        <p:spPr>
          <a:xfrm>
            <a:off x="0" y="320468"/>
            <a:ext cx="2949531" cy="0"/>
          </a:xfrm>
          <a:prstGeom prst="line">
            <a:avLst/>
          </a:prstGeom>
          <a:ln w="76200">
            <a:solidFill>
              <a:srgbClr val="002A3A"/>
            </a:solidFill>
          </a:ln>
        </p:spPr>
        <p:style>
          <a:lnRef idx="1">
            <a:schemeClr val="accent1"/>
          </a:lnRef>
          <a:fillRef idx="0">
            <a:schemeClr val="accent1"/>
          </a:fillRef>
          <a:effectRef idx="0">
            <a:schemeClr val="accent1"/>
          </a:effectRef>
          <a:fontRef idx="minor">
            <a:schemeClr val="tx1"/>
          </a:fontRef>
        </p:style>
      </p:cxnSp>
      <p:sp>
        <p:nvSpPr>
          <p:cNvPr id="13" name="Espace réservé du numéro de diapositive 6">
            <a:extLst>
              <a:ext uri="{FF2B5EF4-FFF2-40B4-BE49-F238E27FC236}">
                <a16:creationId xmlns:a16="http://schemas.microsoft.com/office/drawing/2014/main" id="{C0CA984C-E821-42B2-A7CA-E01C60C3D86D}"/>
              </a:ext>
            </a:extLst>
          </p:cNvPr>
          <p:cNvSpPr>
            <a:spLocks noGrp="1"/>
          </p:cNvSpPr>
          <p:nvPr>
            <p:ph type="sldNum" sz="quarter" idx="12"/>
          </p:nvPr>
        </p:nvSpPr>
        <p:spPr>
          <a:xfrm>
            <a:off x="634423" y="4811852"/>
            <a:ext cx="695948" cy="184666"/>
          </a:xfrm>
        </p:spPr>
        <p:txBody>
          <a:bodyPr vert="horz" lIns="91440" tIns="45720" rIns="91440" bIns="45720" rtlCol="0" anchor="ctr"/>
          <a:lstStyle>
            <a:lvl1pPr algn="l">
              <a:defRPr lang="fr-FR" sz="600" smtClean="0">
                <a:latin typeface="Arial" panose="020B0604020202020204" pitchFamily="34" charset="0"/>
                <a:cs typeface="Arial" panose="020B0604020202020204" pitchFamily="34" charset="0"/>
              </a:defRPr>
            </a:lvl1pPr>
          </a:lstStyle>
          <a:p>
            <a:fld id="{5F7C05C9-C2C5-43A7-B988-42F52B1AEE9E}" type="slidenum">
              <a:rPr lang="fr-FR" smtClean="0"/>
              <a:pPr/>
              <a:t>‹N°›</a:t>
            </a:fld>
            <a:endParaRPr lang="fr-FR" dirty="0"/>
          </a:p>
        </p:txBody>
      </p:sp>
      <p:pic>
        <p:nvPicPr>
          <p:cNvPr id="7" name="Image 6">
            <a:extLst>
              <a:ext uri="{FF2B5EF4-FFF2-40B4-BE49-F238E27FC236}">
                <a16:creationId xmlns:a16="http://schemas.microsoft.com/office/drawing/2014/main" id="{769693E0-1DBE-49B5-847B-93B33037C35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727859" y="4696114"/>
            <a:ext cx="416141" cy="416141"/>
          </a:xfrm>
          <a:prstGeom prst="rect">
            <a:avLst/>
          </a:prstGeom>
        </p:spPr>
      </p:pic>
    </p:spTree>
    <p:extLst>
      <p:ext uri="{BB962C8B-B14F-4D97-AF65-F5344CB8AC3E}">
        <p14:creationId xmlns:p14="http://schemas.microsoft.com/office/powerpoint/2010/main" val="33421605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11_Diapositive de titre">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F124B3AA-9976-49B9-915A-2E164E4CB3E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4221020" cy="5143500"/>
          </a:xfrm>
          <a:prstGeom prst="rect">
            <a:avLst/>
          </a:prstGeom>
        </p:spPr>
      </p:pic>
      <p:sp>
        <p:nvSpPr>
          <p:cNvPr id="2" name="Titre 1">
            <a:extLst>
              <a:ext uri="{FF2B5EF4-FFF2-40B4-BE49-F238E27FC236}">
                <a16:creationId xmlns:a16="http://schemas.microsoft.com/office/drawing/2014/main" id="{7CA2C69A-3A21-46BA-B66E-69118C4971BE}"/>
              </a:ext>
            </a:extLst>
          </p:cNvPr>
          <p:cNvSpPr>
            <a:spLocks noGrp="1"/>
          </p:cNvSpPr>
          <p:nvPr>
            <p:ph type="ctrTitle"/>
          </p:nvPr>
        </p:nvSpPr>
        <p:spPr>
          <a:xfrm>
            <a:off x="4572001" y="2050325"/>
            <a:ext cx="4335425" cy="1206396"/>
          </a:xfrm>
        </p:spPr>
        <p:txBody>
          <a:bodyPr anchor="ctr">
            <a:normAutofit/>
          </a:bodyPr>
          <a:lstStyle>
            <a:lvl1pPr algn="ctr">
              <a:defRPr sz="2100" b="1">
                <a:solidFill>
                  <a:srgbClr val="EB8672"/>
                </a:solidFill>
                <a:latin typeface="+mj-lt"/>
                <a:cs typeface="Arial" panose="020B0604020202020204" pitchFamily="34" charset="0"/>
              </a:defRPr>
            </a:lvl1pPr>
          </a:lstStyle>
          <a:p>
            <a:r>
              <a:rPr lang="fr-FR" dirty="0"/>
              <a:t>Modifiez le style du titre</a:t>
            </a:r>
          </a:p>
        </p:txBody>
      </p:sp>
      <p:sp>
        <p:nvSpPr>
          <p:cNvPr id="3" name="Sous-titre 2">
            <a:extLst>
              <a:ext uri="{FF2B5EF4-FFF2-40B4-BE49-F238E27FC236}">
                <a16:creationId xmlns:a16="http://schemas.microsoft.com/office/drawing/2014/main" id="{F8BC87E1-B152-4D55-B39A-065E28CDE22D}"/>
              </a:ext>
            </a:extLst>
          </p:cNvPr>
          <p:cNvSpPr>
            <a:spLocks noGrp="1"/>
          </p:cNvSpPr>
          <p:nvPr>
            <p:ph type="subTitle" idx="1"/>
          </p:nvPr>
        </p:nvSpPr>
        <p:spPr>
          <a:xfrm>
            <a:off x="4572001" y="3447139"/>
            <a:ext cx="4335425" cy="787277"/>
          </a:xfrm>
        </p:spPr>
        <p:txBody>
          <a:bodyPr anchor="ctr">
            <a:normAutofit/>
          </a:bodyPr>
          <a:lstStyle>
            <a:lvl1pPr marL="0" indent="0" algn="ctr">
              <a:buNone/>
              <a:defRPr sz="1200">
                <a:solidFill>
                  <a:srgbClr val="A7C2DC"/>
                </a:solidFill>
                <a:latin typeface="+mn-lt"/>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dirty="0"/>
              <a:t>Modifiez le style des sous-titres du masque</a:t>
            </a:r>
          </a:p>
        </p:txBody>
      </p:sp>
      <p:sp>
        <p:nvSpPr>
          <p:cNvPr id="15" name="Espace réservé du numéro de diapositive 5">
            <a:extLst>
              <a:ext uri="{FF2B5EF4-FFF2-40B4-BE49-F238E27FC236}">
                <a16:creationId xmlns:a16="http://schemas.microsoft.com/office/drawing/2014/main" id="{3D0B95C6-8EC2-4E19-915E-BD303A963345}"/>
              </a:ext>
            </a:extLst>
          </p:cNvPr>
          <p:cNvSpPr>
            <a:spLocks noGrp="1"/>
          </p:cNvSpPr>
          <p:nvPr>
            <p:ph type="sldNum" sz="quarter" idx="12"/>
          </p:nvPr>
        </p:nvSpPr>
        <p:spPr>
          <a:xfrm>
            <a:off x="8214980" y="4767263"/>
            <a:ext cx="692445" cy="92333"/>
          </a:xfrm>
        </p:spPr>
        <p:txBody>
          <a:bodyPr/>
          <a:lstStyle>
            <a:lvl1pPr algn="r">
              <a:defRPr sz="600">
                <a:solidFill>
                  <a:srgbClr val="293073"/>
                </a:solidFill>
                <a:latin typeface="Arial" panose="020B0604020202020204" pitchFamily="34" charset="0"/>
                <a:cs typeface="Arial" panose="020B0604020202020204" pitchFamily="34" charset="0"/>
              </a:defRPr>
            </a:lvl1pPr>
          </a:lstStyle>
          <a:p>
            <a:fld id="{5F7C05C9-C2C5-43A7-B988-42F52B1AEE9E}" type="slidenum">
              <a:rPr lang="fr-FR" smtClean="0"/>
              <a:pPr/>
              <a:t>‹N°›</a:t>
            </a:fld>
            <a:endParaRPr lang="fr-FR" dirty="0"/>
          </a:p>
        </p:txBody>
      </p:sp>
      <p:sp>
        <p:nvSpPr>
          <p:cNvPr id="9" name="Rectangle 8">
            <a:extLst>
              <a:ext uri="{FF2B5EF4-FFF2-40B4-BE49-F238E27FC236}">
                <a16:creationId xmlns:a16="http://schemas.microsoft.com/office/drawing/2014/main" id="{5101C15F-A3F8-4771-99CF-2A145D7EE420}"/>
              </a:ext>
            </a:extLst>
          </p:cNvPr>
          <p:cNvSpPr/>
          <p:nvPr userDrawn="1"/>
        </p:nvSpPr>
        <p:spPr>
          <a:xfrm>
            <a:off x="-2739" y="-1"/>
            <a:ext cx="4223759" cy="5143500"/>
          </a:xfrm>
          <a:prstGeom prst="rect">
            <a:avLst/>
          </a:prstGeom>
          <a:solidFill>
            <a:srgbClr val="002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dirty="0"/>
          </a:p>
        </p:txBody>
      </p:sp>
      <p:cxnSp>
        <p:nvCxnSpPr>
          <p:cNvPr id="11" name="Connecteur droit 10">
            <a:extLst>
              <a:ext uri="{FF2B5EF4-FFF2-40B4-BE49-F238E27FC236}">
                <a16:creationId xmlns:a16="http://schemas.microsoft.com/office/drawing/2014/main" id="{659D8218-DCDF-4183-A4BF-99AD8474A991}"/>
              </a:ext>
            </a:extLst>
          </p:cNvPr>
          <p:cNvCxnSpPr>
            <a:cxnSpLocks/>
          </p:cNvCxnSpPr>
          <p:nvPr userDrawn="1"/>
        </p:nvCxnSpPr>
        <p:spPr>
          <a:xfrm>
            <a:off x="2246233" y="1859905"/>
            <a:ext cx="3726932" cy="0"/>
          </a:xfrm>
          <a:prstGeom prst="line">
            <a:avLst/>
          </a:prstGeom>
          <a:ln w="76200">
            <a:solidFill>
              <a:srgbClr val="EB8672"/>
            </a:solidFill>
          </a:ln>
        </p:spPr>
        <p:style>
          <a:lnRef idx="1">
            <a:schemeClr val="accent1"/>
          </a:lnRef>
          <a:fillRef idx="0">
            <a:schemeClr val="accent1"/>
          </a:fillRef>
          <a:effectRef idx="0">
            <a:schemeClr val="accent1"/>
          </a:effectRef>
          <a:fontRef idx="minor">
            <a:schemeClr val="tx1"/>
          </a:fontRef>
        </p:style>
      </p:cxnSp>
      <p:pic>
        <p:nvPicPr>
          <p:cNvPr id="8" name="Image 7">
            <a:extLst>
              <a:ext uri="{FF2B5EF4-FFF2-40B4-BE49-F238E27FC236}">
                <a16:creationId xmlns:a16="http://schemas.microsoft.com/office/drawing/2014/main" id="{6982A5A2-A7ED-41B3-AC0F-CE4C9FD1EA3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50010" y="1549305"/>
            <a:ext cx="1792448" cy="1792448"/>
          </a:xfrm>
          <a:prstGeom prst="rect">
            <a:avLst/>
          </a:prstGeom>
        </p:spPr>
      </p:pic>
    </p:spTree>
    <p:extLst>
      <p:ext uri="{BB962C8B-B14F-4D97-AF65-F5344CB8AC3E}">
        <p14:creationId xmlns:p14="http://schemas.microsoft.com/office/powerpoint/2010/main" val="4846108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3187A36-B693-447E-9B37-6B58EBACCC7D}"/>
              </a:ext>
            </a:extLst>
          </p:cNvPr>
          <p:cNvSpPr>
            <a:spLocks noGrp="1"/>
          </p:cNvSpPr>
          <p:nvPr>
            <p:ph type="title"/>
          </p:nvPr>
        </p:nvSpPr>
        <p:spPr>
          <a:xfrm>
            <a:off x="628650" y="455010"/>
            <a:ext cx="7886700" cy="273844"/>
          </a:xfrm>
        </p:spPr>
        <p:txBody>
          <a:bodyPr>
            <a:noAutofit/>
          </a:bodyPr>
          <a:lstStyle>
            <a:lvl1pPr>
              <a:defRPr sz="1800" b="1">
                <a:solidFill>
                  <a:srgbClr val="293073"/>
                </a:solidFill>
                <a:latin typeface="Arial" panose="020B0604020202020204" pitchFamily="34" charset="0"/>
                <a:cs typeface="Arial" panose="020B0604020202020204" pitchFamily="34" charset="0"/>
              </a:defRPr>
            </a:lvl1pPr>
          </a:lstStyle>
          <a:p>
            <a:r>
              <a:rPr lang="fr-FR" dirty="0"/>
              <a:t>Modifiez le style du titre</a:t>
            </a:r>
          </a:p>
        </p:txBody>
      </p:sp>
      <p:sp>
        <p:nvSpPr>
          <p:cNvPr id="3" name="Espace réservé du contenu 2">
            <a:extLst>
              <a:ext uri="{FF2B5EF4-FFF2-40B4-BE49-F238E27FC236}">
                <a16:creationId xmlns:a16="http://schemas.microsoft.com/office/drawing/2014/main" id="{2E5C3473-BF6A-42C2-ADED-E3C1CF21798D}"/>
              </a:ext>
            </a:extLst>
          </p:cNvPr>
          <p:cNvSpPr>
            <a:spLocks noGrp="1"/>
          </p:cNvSpPr>
          <p:nvPr>
            <p:ph sz="half" idx="1"/>
          </p:nvPr>
        </p:nvSpPr>
        <p:spPr>
          <a:xfrm>
            <a:off x="628650" y="1116306"/>
            <a:ext cx="7886699" cy="3263504"/>
          </a:xfrm>
        </p:spPr>
        <p:txBody>
          <a:bodyPr>
            <a:normAutofit/>
          </a:bodyPr>
          <a:lstStyle>
            <a:lvl1pPr>
              <a:defRPr sz="1050">
                <a:solidFill>
                  <a:srgbClr val="002060"/>
                </a:solidFill>
                <a:latin typeface="Arial" panose="020B0604020202020204" pitchFamily="34" charset="0"/>
                <a:cs typeface="Arial" panose="020B0604020202020204" pitchFamily="34" charset="0"/>
              </a:defRPr>
            </a:lvl1pPr>
            <a:lvl2pPr>
              <a:defRPr sz="1050">
                <a:solidFill>
                  <a:srgbClr val="002060"/>
                </a:solidFill>
                <a:latin typeface="Arial" panose="020B0604020202020204" pitchFamily="34" charset="0"/>
                <a:cs typeface="Arial" panose="020B0604020202020204" pitchFamily="34" charset="0"/>
              </a:defRPr>
            </a:lvl2pPr>
            <a:lvl3pPr>
              <a:defRPr sz="1050">
                <a:solidFill>
                  <a:srgbClr val="002060"/>
                </a:solidFill>
                <a:latin typeface="Arial" panose="020B0604020202020204" pitchFamily="34" charset="0"/>
                <a:cs typeface="Arial" panose="020B0604020202020204" pitchFamily="34" charset="0"/>
              </a:defRPr>
            </a:lvl3pPr>
            <a:lvl4pPr>
              <a:defRPr sz="1050">
                <a:solidFill>
                  <a:srgbClr val="002060"/>
                </a:solidFill>
                <a:latin typeface="Arial" panose="020B0604020202020204" pitchFamily="34" charset="0"/>
                <a:cs typeface="Arial" panose="020B0604020202020204" pitchFamily="34" charset="0"/>
              </a:defRPr>
            </a:lvl4pPr>
            <a:lvl5pPr>
              <a:defRPr sz="1050">
                <a:solidFill>
                  <a:srgbClr val="002060"/>
                </a:solidFill>
                <a:latin typeface="Arial" panose="020B0604020202020204" pitchFamily="34" charset="0"/>
                <a:cs typeface="Arial" panose="020B0604020202020204" pitchFamily="34" charset="0"/>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cxnSp>
        <p:nvCxnSpPr>
          <p:cNvPr id="8" name="Connecteur droit 7">
            <a:extLst>
              <a:ext uri="{FF2B5EF4-FFF2-40B4-BE49-F238E27FC236}">
                <a16:creationId xmlns:a16="http://schemas.microsoft.com/office/drawing/2014/main" id="{74D2F89F-6FC9-434F-9547-DC8DF0B2A798}"/>
              </a:ext>
            </a:extLst>
          </p:cNvPr>
          <p:cNvCxnSpPr>
            <a:cxnSpLocks/>
          </p:cNvCxnSpPr>
          <p:nvPr userDrawn="1"/>
        </p:nvCxnSpPr>
        <p:spPr>
          <a:xfrm>
            <a:off x="0" y="320468"/>
            <a:ext cx="2949531" cy="0"/>
          </a:xfrm>
          <a:prstGeom prst="line">
            <a:avLst/>
          </a:prstGeom>
          <a:ln w="76200">
            <a:solidFill>
              <a:srgbClr val="002A3A"/>
            </a:solidFill>
          </a:ln>
        </p:spPr>
        <p:style>
          <a:lnRef idx="1">
            <a:schemeClr val="accent1"/>
          </a:lnRef>
          <a:fillRef idx="0">
            <a:schemeClr val="accent1"/>
          </a:fillRef>
          <a:effectRef idx="0">
            <a:schemeClr val="accent1"/>
          </a:effectRef>
          <a:fontRef idx="minor">
            <a:schemeClr val="tx1"/>
          </a:fontRef>
        </p:style>
      </p:cxnSp>
      <p:sp>
        <p:nvSpPr>
          <p:cNvPr id="13" name="Espace réservé du numéro de diapositive 6">
            <a:extLst>
              <a:ext uri="{FF2B5EF4-FFF2-40B4-BE49-F238E27FC236}">
                <a16:creationId xmlns:a16="http://schemas.microsoft.com/office/drawing/2014/main" id="{C0CA984C-E821-42B2-A7CA-E01C60C3D86D}"/>
              </a:ext>
            </a:extLst>
          </p:cNvPr>
          <p:cNvSpPr>
            <a:spLocks noGrp="1"/>
          </p:cNvSpPr>
          <p:nvPr>
            <p:ph type="sldNum" sz="quarter" idx="12"/>
          </p:nvPr>
        </p:nvSpPr>
        <p:spPr>
          <a:xfrm>
            <a:off x="634423" y="4811852"/>
            <a:ext cx="695948" cy="184666"/>
          </a:xfrm>
        </p:spPr>
        <p:txBody>
          <a:bodyPr vert="horz" lIns="91440" tIns="45720" rIns="91440" bIns="45720" rtlCol="0" anchor="ctr"/>
          <a:lstStyle>
            <a:lvl1pPr algn="l">
              <a:defRPr lang="fr-FR" sz="600" smtClean="0">
                <a:latin typeface="Arial" panose="020B0604020202020204" pitchFamily="34" charset="0"/>
                <a:cs typeface="Arial" panose="020B0604020202020204" pitchFamily="34" charset="0"/>
              </a:defRPr>
            </a:lvl1pPr>
          </a:lstStyle>
          <a:p>
            <a:fld id="{5F7C05C9-C2C5-43A7-B988-42F52B1AEE9E}" type="slidenum">
              <a:rPr lang="fr-FR" smtClean="0"/>
              <a:pPr/>
              <a:t>‹N°›</a:t>
            </a:fld>
            <a:endParaRPr lang="fr-FR"/>
          </a:p>
        </p:txBody>
      </p:sp>
      <p:pic>
        <p:nvPicPr>
          <p:cNvPr id="5" name="Image 4">
            <a:extLst>
              <a:ext uri="{FF2B5EF4-FFF2-40B4-BE49-F238E27FC236}">
                <a16:creationId xmlns:a16="http://schemas.microsoft.com/office/drawing/2014/main" id="{6B15C195-9D27-4058-BDF7-B0912A3C0A5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41455" y="4691118"/>
            <a:ext cx="425411" cy="425411"/>
          </a:xfrm>
          <a:prstGeom prst="rect">
            <a:avLst/>
          </a:prstGeom>
        </p:spPr>
      </p:pic>
      <p:pic>
        <p:nvPicPr>
          <p:cNvPr id="7" name="Image 6">
            <a:extLst>
              <a:ext uri="{FF2B5EF4-FFF2-40B4-BE49-F238E27FC236}">
                <a16:creationId xmlns:a16="http://schemas.microsoft.com/office/drawing/2014/main" id="{598FF578-BAA7-4CD7-9E30-C391DD441FC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949532" y="0"/>
            <a:ext cx="1815371" cy="908113"/>
          </a:xfrm>
          <a:prstGeom prst="rect">
            <a:avLst/>
          </a:prstGeom>
        </p:spPr>
      </p:pic>
    </p:spTree>
    <p:extLst>
      <p:ext uri="{BB962C8B-B14F-4D97-AF65-F5344CB8AC3E}">
        <p14:creationId xmlns:p14="http://schemas.microsoft.com/office/powerpoint/2010/main" val="1928966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8242" y="360619"/>
            <a:ext cx="7886700" cy="282129"/>
          </a:xfrm>
          <a:prstGeom prst="rect">
            <a:avLst/>
          </a:prstGeom>
        </p:spPr>
        <p:txBody>
          <a:bodyPr vert="horz" lIns="0" tIns="0" rIns="0" bIns="0" rtlCol="0" anchor="t" anchorCtr="0">
            <a:spAutoFit/>
          </a:bodyPr>
          <a:lstStyle/>
          <a:p>
            <a:endParaRPr lang="en-US" dirty="0"/>
          </a:p>
        </p:txBody>
      </p:sp>
      <p:sp>
        <p:nvSpPr>
          <p:cNvPr id="3" name="Text Placeholder 2"/>
          <p:cNvSpPr>
            <a:spLocks noGrp="1"/>
          </p:cNvSpPr>
          <p:nvPr>
            <p:ph type="body" idx="1"/>
          </p:nvPr>
        </p:nvSpPr>
        <p:spPr>
          <a:xfrm>
            <a:off x="398242" y="1177169"/>
            <a:ext cx="8288558" cy="164148"/>
          </a:xfrm>
          <a:prstGeom prst="rect">
            <a:avLst/>
          </a:prstGeom>
        </p:spPr>
        <p:txBody>
          <a:bodyPr vert="horz" wrap="square" lIns="0" tIns="0" rIns="0" bIns="0" rtlCol="0">
            <a:spAutoFit/>
          </a:bodyPr>
          <a:lstStyle/>
          <a:p>
            <a:pPr lvl="0"/>
            <a:endParaRPr lang="en-US" dirty="0"/>
          </a:p>
        </p:txBody>
      </p:sp>
      <p:sp>
        <p:nvSpPr>
          <p:cNvPr id="13" name="Footer Placeholder 4">
            <a:extLst>
              <a:ext uri="{FF2B5EF4-FFF2-40B4-BE49-F238E27FC236}">
                <a16:creationId xmlns:a16="http://schemas.microsoft.com/office/drawing/2014/main" id="{034D723C-74C7-E148-91D3-0C81C00B3B25}"/>
              </a:ext>
            </a:extLst>
          </p:cNvPr>
          <p:cNvSpPr>
            <a:spLocks noGrp="1"/>
          </p:cNvSpPr>
          <p:nvPr>
            <p:ph type="ftr" sz="quarter" idx="3"/>
          </p:nvPr>
        </p:nvSpPr>
        <p:spPr>
          <a:xfrm>
            <a:off x="651353" y="4792343"/>
            <a:ext cx="7946901" cy="123111"/>
          </a:xfrm>
          <a:prstGeom prst="rect">
            <a:avLst/>
          </a:prstGeom>
        </p:spPr>
        <p:txBody>
          <a:bodyPr vert="horz" wrap="none" lIns="0" tIns="0" rIns="0" bIns="0" rtlCol="0" anchor="t" anchorCtr="0"/>
          <a:lstStyle>
            <a:lvl1pPr algn="r">
              <a:defRPr sz="900" b="0" i="0">
                <a:solidFill>
                  <a:schemeClr val="tx1"/>
                </a:solidFill>
                <a:latin typeface="Barlow Condensed" pitchFamily="2" charset="77"/>
              </a:defRPr>
            </a:lvl1pPr>
          </a:lstStyle>
          <a:p>
            <a:r>
              <a:rPr lang="fr-FR" dirty="0"/>
              <a:t>Titre de la présentation - </a:t>
            </a:r>
          </a:p>
        </p:txBody>
      </p:sp>
      <p:sp>
        <p:nvSpPr>
          <p:cNvPr id="14" name="Slide Number Placeholder 5">
            <a:extLst>
              <a:ext uri="{FF2B5EF4-FFF2-40B4-BE49-F238E27FC236}">
                <a16:creationId xmlns:a16="http://schemas.microsoft.com/office/drawing/2014/main" id="{29256214-7CD7-3F40-8968-A31D2E0EF81A}"/>
              </a:ext>
            </a:extLst>
          </p:cNvPr>
          <p:cNvSpPr>
            <a:spLocks noGrp="1"/>
          </p:cNvSpPr>
          <p:nvPr>
            <p:ph type="sldNum" sz="quarter" idx="4"/>
          </p:nvPr>
        </p:nvSpPr>
        <p:spPr>
          <a:xfrm>
            <a:off x="8606998" y="4795518"/>
            <a:ext cx="309966" cy="123111"/>
          </a:xfrm>
          <a:prstGeom prst="rect">
            <a:avLst/>
          </a:prstGeom>
        </p:spPr>
        <p:txBody>
          <a:bodyPr vert="horz" lIns="0" tIns="0" rIns="0" bIns="0" rtlCol="0" anchor="t" anchorCtr="0">
            <a:spAutoFit/>
          </a:bodyPr>
          <a:lstStyle>
            <a:lvl1pPr algn="l">
              <a:defRPr sz="800" b="0" i="0">
                <a:solidFill>
                  <a:schemeClr val="tx1"/>
                </a:solidFill>
                <a:latin typeface="Barlow Condensed Medium" pitchFamily="2" charset="77"/>
              </a:defRPr>
            </a:lvl1pPr>
          </a:lstStyle>
          <a:p>
            <a:fld id="{BDE2D64B-104A-0D49-AC01-3995F14CC673}" type="slidenum">
              <a:rPr lang="fr-FR" smtClean="0"/>
              <a:pPr/>
              <a:t>‹N°›</a:t>
            </a:fld>
            <a:endParaRPr lang="fr-FR" dirty="0"/>
          </a:p>
        </p:txBody>
      </p:sp>
    </p:spTree>
    <p:extLst>
      <p:ext uri="{BB962C8B-B14F-4D97-AF65-F5344CB8AC3E}">
        <p14:creationId xmlns:p14="http://schemas.microsoft.com/office/powerpoint/2010/main" val="2439825164"/>
      </p:ext>
    </p:extLst>
  </p:cSld>
  <p:clrMap bg1="lt1" tx1="dk1" bg2="lt2" tx2="dk2" accent1="accent1" accent2="accent2" accent3="accent3" accent4="accent4" accent5="accent5" accent6="accent6" hlink="hlink" folHlink="folHlink"/>
  <p:sldLayoutIdLst>
    <p:sldLayoutId id="2147483665" r:id="rId1"/>
    <p:sldLayoutId id="2147483661" r:id="rId2"/>
    <p:sldLayoutId id="2147483662" r:id="rId3"/>
    <p:sldLayoutId id="2147483663" r:id="rId4"/>
    <p:sldLayoutId id="2147483664" r:id="rId5"/>
    <p:sldLayoutId id="2147483667" r:id="rId6"/>
    <p:sldLayoutId id="2147483668" r:id="rId7"/>
    <p:sldLayoutId id="2147483669" r:id="rId8"/>
  </p:sldLayoutIdLst>
  <p:hf hdr="0" dt="0"/>
  <p:txStyles>
    <p:titleStyle>
      <a:lvl1pPr algn="l" defTabSz="685800" rtl="0" eaLnBrk="1" latinLnBrk="0" hangingPunct="1">
        <a:lnSpc>
          <a:spcPts val="2200"/>
        </a:lnSpc>
        <a:spcBef>
          <a:spcPct val="0"/>
        </a:spcBef>
        <a:buNone/>
        <a:defRPr sz="2300" b="1" i="0" kern="1200">
          <a:solidFill>
            <a:srgbClr val="2F2483"/>
          </a:solidFill>
          <a:latin typeface="Barlow Condensed" pitchFamily="2" charset="77"/>
          <a:ea typeface="+mj-ea"/>
          <a:cs typeface="+mj-cs"/>
        </a:defRPr>
      </a:lvl1pPr>
    </p:titleStyle>
    <p:bodyStyle>
      <a:lvl1pPr marL="0" indent="0" algn="l" defTabSz="685800" rtl="0" eaLnBrk="1" latinLnBrk="0" hangingPunct="1">
        <a:lnSpc>
          <a:spcPts val="1400"/>
        </a:lnSpc>
        <a:spcBef>
          <a:spcPts val="0"/>
        </a:spcBef>
        <a:buFont typeface="Arial" panose="020B0604020202020204" pitchFamily="34" charset="0"/>
        <a:buNone/>
        <a:tabLst/>
        <a:defRPr sz="1150" b="0" i="0" kern="1200">
          <a:solidFill>
            <a:schemeClr val="tx1"/>
          </a:solidFill>
          <a:latin typeface="Barlow Condensed Medium" pitchFamily="2" charset="77"/>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chemeClr val="tx1"/>
          </a:solidFill>
          <a:latin typeface="Barlow Condensed Medium" pitchFamily="2" charset="77"/>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chemeClr val="tx1"/>
          </a:solidFill>
          <a:latin typeface="Barlow Condensed Medium" pitchFamily="2" charset="77"/>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Barlow Condensed Medium" pitchFamily="2" charset="77"/>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Barlow Condensed Medium" pitchFamily="2" charset="77"/>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4.xml.rels><?xml version="1.0" encoding="UTF-8" standalone="yes"?>
<Relationships xmlns="http://schemas.openxmlformats.org/package/2006/relationships"><Relationship Id="rId8" Type="http://schemas.openxmlformats.org/officeDocument/2006/relationships/diagramLayout" Target="../diagrams/layout8.xml"/><Relationship Id="rId13" Type="http://schemas.openxmlformats.org/officeDocument/2006/relationships/diagramLayout" Target="../diagrams/layout9.xml"/><Relationship Id="rId18" Type="http://schemas.openxmlformats.org/officeDocument/2006/relationships/diagramLayout" Target="../diagrams/layout10.xml"/><Relationship Id="rId3" Type="http://schemas.openxmlformats.org/officeDocument/2006/relationships/diagramLayout" Target="../diagrams/layout7.xml"/><Relationship Id="rId21" Type="http://schemas.microsoft.com/office/2007/relationships/diagramDrawing" Target="../diagrams/drawing10.xml"/><Relationship Id="rId7" Type="http://schemas.openxmlformats.org/officeDocument/2006/relationships/diagramData" Target="../diagrams/data8.xml"/><Relationship Id="rId12" Type="http://schemas.openxmlformats.org/officeDocument/2006/relationships/diagramData" Target="../diagrams/data9.xml"/><Relationship Id="rId17" Type="http://schemas.openxmlformats.org/officeDocument/2006/relationships/diagramData" Target="../diagrams/data10.xml"/><Relationship Id="rId2" Type="http://schemas.openxmlformats.org/officeDocument/2006/relationships/diagramData" Target="../diagrams/data7.xml"/><Relationship Id="rId16" Type="http://schemas.microsoft.com/office/2007/relationships/diagramDrawing" Target="../diagrams/drawing9.xml"/><Relationship Id="rId20" Type="http://schemas.openxmlformats.org/officeDocument/2006/relationships/diagramColors" Target="../diagrams/colors10.xml"/><Relationship Id="rId1" Type="http://schemas.openxmlformats.org/officeDocument/2006/relationships/slideLayout" Target="../slideLayouts/slideLayout1.xml"/><Relationship Id="rId6" Type="http://schemas.microsoft.com/office/2007/relationships/diagramDrawing" Target="../diagrams/drawing7.xml"/><Relationship Id="rId11" Type="http://schemas.microsoft.com/office/2007/relationships/diagramDrawing" Target="../diagrams/drawing8.xml"/><Relationship Id="rId5" Type="http://schemas.openxmlformats.org/officeDocument/2006/relationships/diagramColors" Target="../diagrams/colors7.xml"/><Relationship Id="rId15" Type="http://schemas.openxmlformats.org/officeDocument/2006/relationships/diagramColors" Target="../diagrams/colors9.xml"/><Relationship Id="rId10" Type="http://schemas.openxmlformats.org/officeDocument/2006/relationships/diagramColors" Target="../diagrams/colors8.xml"/><Relationship Id="rId19" Type="http://schemas.openxmlformats.org/officeDocument/2006/relationships/diagramQuickStyle" Target="../diagrams/quickStyle10.xml"/><Relationship Id="rId4" Type="http://schemas.openxmlformats.org/officeDocument/2006/relationships/diagramQuickStyle" Target="../diagrams/quickStyle7.xml"/><Relationship Id="rId9" Type="http://schemas.openxmlformats.org/officeDocument/2006/relationships/diagramQuickStyle" Target="../diagrams/quickStyle8.xml"/><Relationship Id="rId14" Type="http://schemas.openxmlformats.org/officeDocument/2006/relationships/diagramQuickStyle" Target="../diagrams/quickStyle9.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1.xml"/><Relationship Id="rId4" Type="http://schemas.openxmlformats.org/officeDocument/2006/relationships/image" Target="../media/image12.jp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1.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1.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2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8.jpg"/><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32.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oleObject" Target="../embeddings/oleObject1.bin"/><Relationship Id="rId1" Type="http://schemas.openxmlformats.org/officeDocument/2006/relationships/slideLayout" Target="../slideLayouts/slideLayout3.xml"/><Relationship Id="rId5" Type="http://schemas.openxmlformats.org/officeDocument/2006/relationships/image" Target="../media/image19.emf"/><Relationship Id="rId4" Type="http://schemas.openxmlformats.org/officeDocument/2006/relationships/oleObject" Target="../embeddings/oleObject2.bin"/></Relationships>
</file>

<file path=ppt/slides/_rels/slide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AC3C33E8-B650-E048-9984-915BFBFA8B59}"/>
              </a:ext>
            </a:extLst>
          </p:cNvPr>
          <p:cNvPicPr>
            <a:picLocks noChangeAspect="1"/>
          </p:cNvPicPr>
          <p:nvPr/>
        </p:nvPicPr>
        <p:blipFill>
          <a:blip r:embed="rId2"/>
          <a:stretch>
            <a:fillRect/>
          </a:stretch>
        </p:blipFill>
        <p:spPr>
          <a:xfrm>
            <a:off x="0" y="6350"/>
            <a:ext cx="9144000" cy="5130800"/>
          </a:xfrm>
          <a:prstGeom prst="rect">
            <a:avLst/>
          </a:prstGeom>
        </p:spPr>
      </p:pic>
      <p:sp>
        <p:nvSpPr>
          <p:cNvPr id="13" name="Titre 1">
            <a:extLst>
              <a:ext uri="{FF2B5EF4-FFF2-40B4-BE49-F238E27FC236}">
                <a16:creationId xmlns:a16="http://schemas.microsoft.com/office/drawing/2014/main" id="{6945555B-0391-8A41-B353-CCF806DAD0FC}"/>
              </a:ext>
            </a:extLst>
          </p:cNvPr>
          <p:cNvSpPr txBox="1">
            <a:spLocks/>
          </p:cNvSpPr>
          <p:nvPr/>
        </p:nvSpPr>
        <p:spPr>
          <a:xfrm>
            <a:off x="289116" y="1069711"/>
            <a:ext cx="6121111" cy="1790100"/>
          </a:xfrm>
          <a:prstGeom prst="rect">
            <a:avLst/>
          </a:prstGeom>
        </p:spPr>
        <p:txBody>
          <a:bodyPr vert="horz" lIns="0" tIns="0" rIns="0" bIns="0" rtlCol="0" anchor="t" anchorCtr="0">
            <a:noAutofit/>
          </a:bodyPr>
          <a:lstStyle>
            <a:lvl1pPr algn="l" defTabSz="685800" rtl="0" eaLnBrk="1" latinLnBrk="0" hangingPunct="1">
              <a:lnSpc>
                <a:spcPts val="2200"/>
              </a:lnSpc>
              <a:spcBef>
                <a:spcPct val="0"/>
              </a:spcBef>
              <a:buNone/>
              <a:defRPr sz="2300" b="1" i="0" kern="1200">
                <a:solidFill>
                  <a:srgbClr val="2F2483"/>
                </a:solidFill>
                <a:latin typeface="Barlow Condensed" pitchFamily="2" charset="77"/>
                <a:ea typeface="+mj-ea"/>
                <a:cs typeface="+mj-cs"/>
              </a:defRPr>
            </a:lvl1pPr>
          </a:lstStyle>
          <a:p>
            <a:pPr>
              <a:lnSpc>
                <a:spcPts val="3984"/>
              </a:lnSpc>
            </a:pPr>
            <a:r>
              <a:rPr lang="fr-FR" sz="4070" dirty="0">
                <a:solidFill>
                  <a:schemeClr val="bg1"/>
                </a:solidFill>
              </a:rPr>
              <a:t>ANTICIPER L’AVANT, PRÉVOIR L’APRÈS : CLÉS DE SUCCÈS D’UNE CESSION D’ENTREPRISE RÉUSSIE</a:t>
            </a:r>
          </a:p>
        </p:txBody>
      </p:sp>
      <p:sp>
        <p:nvSpPr>
          <p:cNvPr id="14" name="Titre 1">
            <a:extLst>
              <a:ext uri="{FF2B5EF4-FFF2-40B4-BE49-F238E27FC236}">
                <a16:creationId xmlns:a16="http://schemas.microsoft.com/office/drawing/2014/main" id="{8F25B190-0C22-6C4E-8903-3F71687AB686}"/>
              </a:ext>
            </a:extLst>
          </p:cNvPr>
          <p:cNvSpPr txBox="1">
            <a:spLocks/>
          </p:cNvSpPr>
          <p:nvPr/>
        </p:nvSpPr>
        <p:spPr>
          <a:xfrm>
            <a:off x="524786" y="4341128"/>
            <a:ext cx="4126727" cy="389899"/>
          </a:xfrm>
          <a:prstGeom prst="rect">
            <a:avLst/>
          </a:prstGeom>
        </p:spPr>
        <p:txBody>
          <a:bodyPr vert="horz" lIns="0" tIns="0" rIns="0" bIns="0" rtlCol="0" anchor="t" anchorCtr="0">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a:r>
              <a:rPr lang="fr-FR" sz="1200" dirty="0">
                <a:solidFill>
                  <a:schemeClr val="bg1"/>
                </a:solidFill>
                <a:latin typeface="Barlow Condensed" pitchFamily="2" charset="77"/>
              </a:rPr>
              <a:t>22 septembre 2022</a:t>
            </a:r>
          </a:p>
        </p:txBody>
      </p:sp>
      <p:sp>
        <p:nvSpPr>
          <p:cNvPr id="2" name="Text Placeholder 2">
            <a:extLst>
              <a:ext uri="{FF2B5EF4-FFF2-40B4-BE49-F238E27FC236}">
                <a16:creationId xmlns:a16="http://schemas.microsoft.com/office/drawing/2014/main" id="{9754AC9F-9349-E4DE-BBDB-52A6A9403C84}"/>
              </a:ext>
            </a:extLst>
          </p:cNvPr>
          <p:cNvSpPr txBox="1">
            <a:spLocks/>
          </p:cNvSpPr>
          <p:nvPr/>
        </p:nvSpPr>
        <p:spPr>
          <a:xfrm>
            <a:off x="524786" y="3443986"/>
            <a:ext cx="8221871" cy="702756"/>
          </a:xfrm>
          <a:prstGeom prst="rect">
            <a:avLst/>
          </a:prstGeom>
        </p:spPr>
        <p:txBody>
          <a:bodyPr vert="horz" wrap="square" lIns="0" tIns="0" rIns="0" bIns="0" rtlCol="0">
            <a:spAutoFit/>
          </a:bodyPr>
          <a:lstStyle>
            <a:lvl1pPr marL="0" indent="0" algn="l" defTabSz="685800" rtl="0" eaLnBrk="1" latinLnBrk="0" hangingPunct="1">
              <a:lnSpc>
                <a:spcPts val="1400"/>
              </a:lnSpc>
              <a:spcBef>
                <a:spcPts val="0"/>
              </a:spcBef>
              <a:buFont typeface="Arial" panose="020B0604020202020204" pitchFamily="34" charset="0"/>
              <a:buNone/>
              <a:tabLst/>
              <a:defRPr sz="1150" b="0" i="0" kern="1200">
                <a:solidFill>
                  <a:schemeClr val="tx1"/>
                </a:solidFill>
                <a:latin typeface="Barlow Condensed Medium" pitchFamily="2" charset="77"/>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chemeClr val="tx1"/>
                </a:solidFill>
                <a:latin typeface="Barlow Condensed Medium" pitchFamily="2" charset="77"/>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chemeClr val="tx1"/>
                </a:solidFill>
                <a:latin typeface="Barlow Condensed Medium" pitchFamily="2" charset="77"/>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Barlow Condensed Medium" pitchFamily="2" charset="77"/>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Barlow Condensed Medium" pitchFamily="2" charset="77"/>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just"/>
            <a:r>
              <a:rPr lang="fr-FR" dirty="0">
                <a:solidFill>
                  <a:schemeClr val="bg1"/>
                </a:solidFill>
              </a:rPr>
              <a:t>Frantz QUILLE – Directeur associé – ALIQUIS Conseil</a:t>
            </a:r>
          </a:p>
          <a:p>
            <a:pPr algn="just"/>
            <a:r>
              <a:rPr lang="fr-FR" dirty="0">
                <a:solidFill>
                  <a:schemeClr val="bg1"/>
                </a:solidFill>
              </a:rPr>
              <a:t>Tiphaine VALLOIS – Ingénieure patrimoniale – ALIQUIS Conseil</a:t>
            </a:r>
          </a:p>
          <a:p>
            <a:pPr algn="just"/>
            <a:r>
              <a:rPr lang="fr-FR" dirty="0">
                <a:solidFill>
                  <a:schemeClr val="bg1"/>
                </a:solidFill>
              </a:rPr>
              <a:t>Stéphane EUSTACHE – directeur général adjoint – APICIL IS</a:t>
            </a:r>
          </a:p>
          <a:p>
            <a:pPr algn="just"/>
            <a:r>
              <a:rPr lang="fr-FR" dirty="0">
                <a:solidFill>
                  <a:schemeClr val="bg1"/>
                </a:solidFill>
              </a:rPr>
              <a:t>Audrey MAS – directeur solutions d’investissements entreprises et institutionnels – APICIL IS</a:t>
            </a:r>
          </a:p>
        </p:txBody>
      </p:sp>
    </p:spTree>
    <p:extLst>
      <p:ext uri="{BB962C8B-B14F-4D97-AF65-F5344CB8AC3E}">
        <p14:creationId xmlns:p14="http://schemas.microsoft.com/office/powerpoint/2010/main" val="27950216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DFE76BF-CDCD-C54A-9956-BA9656C2A21E}"/>
              </a:ext>
            </a:extLst>
          </p:cNvPr>
          <p:cNvSpPr>
            <a:spLocks noGrp="1"/>
          </p:cNvSpPr>
          <p:nvPr>
            <p:ph type="title"/>
          </p:nvPr>
        </p:nvSpPr>
        <p:spPr/>
        <p:txBody>
          <a:bodyPr/>
          <a:lstStyle/>
          <a:p>
            <a:r>
              <a:rPr lang="fr-FR" dirty="0">
                <a:latin typeface="Barlow Condensed" panose="00000506000000000000" pitchFamily="2" charset="0"/>
              </a:rPr>
              <a:t>Accompagnement psychologique de la cession d’entreprise </a:t>
            </a:r>
          </a:p>
        </p:txBody>
      </p:sp>
      <p:sp>
        <p:nvSpPr>
          <p:cNvPr id="4" name="Espace réservé du numéro de diapositive 3">
            <a:extLst>
              <a:ext uri="{FF2B5EF4-FFF2-40B4-BE49-F238E27FC236}">
                <a16:creationId xmlns:a16="http://schemas.microsoft.com/office/drawing/2014/main" id="{0E81C5D6-163E-A291-99D1-6E22394B0987}"/>
              </a:ext>
            </a:extLst>
          </p:cNvPr>
          <p:cNvSpPr>
            <a:spLocks noGrp="1"/>
          </p:cNvSpPr>
          <p:nvPr>
            <p:ph type="sldNum" sz="quarter" idx="4"/>
          </p:nvPr>
        </p:nvSpPr>
        <p:spPr/>
        <p:txBody>
          <a:bodyPr/>
          <a:lstStyle/>
          <a:p>
            <a:fld id="{5F7C05C9-C2C5-43A7-B988-42F52B1AEE9E}" type="slidenum">
              <a:rPr lang="fr-FR" smtClean="0">
                <a:solidFill>
                  <a:srgbClr val="002A3A"/>
                </a:solidFill>
              </a:rPr>
              <a:pPr/>
              <a:t>10</a:t>
            </a:fld>
            <a:endParaRPr lang="fr-FR">
              <a:solidFill>
                <a:srgbClr val="002A3A"/>
              </a:solidFill>
            </a:endParaRPr>
          </a:p>
        </p:txBody>
      </p:sp>
      <p:sp>
        <p:nvSpPr>
          <p:cNvPr id="3" name="Rectangle 3">
            <a:extLst>
              <a:ext uri="{FF2B5EF4-FFF2-40B4-BE49-F238E27FC236}">
                <a16:creationId xmlns:a16="http://schemas.microsoft.com/office/drawing/2014/main" id="{F01E3F1D-A3A4-AF85-EBA0-E2EF5EA02EA9}"/>
              </a:ext>
            </a:extLst>
          </p:cNvPr>
          <p:cNvSpPr>
            <a:spLocks noChangeArrowheads="1"/>
          </p:cNvSpPr>
          <p:nvPr/>
        </p:nvSpPr>
        <p:spPr bwMode="auto">
          <a:xfrm>
            <a:off x="3112420" y="3441773"/>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fr-FR" sz="1350"/>
          </a:p>
        </p:txBody>
      </p:sp>
      <p:graphicFrame>
        <p:nvGraphicFramePr>
          <p:cNvPr id="6" name="Diagramme 5">
            <a:extLst>
              <a:ext uri="{FF2B5EF4-FFF2-40B4-BE49-F238E27FC236}">
                <a16:creationId xmlns:a16="http://schemas.microsoft.com/office/drawing/2014/main" id="{EF7D2B7D-A524-B207-7C6C-7E3788886BA2}"/>
              </a:ext>
            </a:extLst>
          </p:cNvPr>
          <p:cNvGraphicFramePr/>
          <p:nvPr>
            <p:extLst>
              <p:ext uri="{D42A27DB-BD31-4B8C-83A1-F6EECF244321}">
                <p14:modId xmlns:p14="http://schemas.microsoft.com/office/powerpoint/2010/main" val="3775766588"/>
              </p:ext>
            </p:extLst>
          </p:nvPr>
        </p:nvGraphicFramePr>
        <p:xfrm>
          <a:off x="446672" y="1831342"/>
          <a:ext cx="8250656" cy="18521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Espace réservé du pied de page 1">
            <a:extLst>
              <a:ext uri="{FF2B5EF4-FFF2-40B4-BE49-F238E27FC236}">
                <a16:creationId xmlns:a16="http://schemas.microsoft.com/office/drawing/2014/main" id="{1A399CEE-1850-7EC5-5580-8D5797E9260D}"/>
              </a:ext>
            </a:extLst>
          </p:cNvPr>
          <p:cNvSpPr>
            <a:spLocks noGrp="1"/>
          </p:cNvSpPr>
          <p:nvPr>
            <p:ph type="ftr" sz="quarter" idx="3"/>
          </p:nvPr>
        </p:nvSpPr>
        <p:spPr>
          <a:xfrm>
            <a:off x="651353" y="4792343"/>
            <a:ext cx="7946901" cy="123111"/>
          </a:xfrm>
        </p:spPr>
        <p:txBody>
          <a:bodyPr/>
          <a:lstStyle/>
          <a:p>
            <a:r>
              <a:rPr lang="fr-FR" dirty="0"/>
              <a:t>ANTICIPER L’AVANT, PRÉVOIR L’APRÈS : CLÉS DE SUCCÈS D’UNE CESSION D’ENTREPRISE RÉUSSIE - </a:t>
            </a:r>
          </a:p>
        </p:txBody>
      </p:sp>
    </p:spTree>
    <p:extLst>
      <p:ext uri="{BB962C8B-B14F-4D97-AF65-F5344CB8AC3E}">
        <p14:creationId xmlns:p14="http://schemas.microsoft.com/office/powerpoint/2010/main" val="24514193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2212FBF-D0EF-E419-EADF-5D81A7D03D6E}"/>
              </a:ext>
            </a:extLst>
          </p:cNvPr>
          <p:cNvSpPr>
            <a:spLocks noGrp="1"/>
          </p:cNvSpPr>
          <p:nvPr>
            <p:ph type="title"/>
          </p:nvPr>
        </p:nvSpPr>
        <p:spPr>
          <a:xfrm>
            <a:off x="398242" y="360619"/>
            <a:ext cx="7886700" cy="289438"/>
          </a:xfrm>
        </p:spPr>
        <p:txBody>
          <a:bodyPr/>
          <a:lstStyle/>
          <a:p>
            <a:r>
              <a:rPr lang="fr-FR" dirty="0">
                <a:latin typeface="Barlow Condensed" panose="00000506000000000000" pitchFamily="2" charset="0"/>
                <a:cs typeface="Calibri" panose="020F0502020204030204" pitchFamily="34" charset="0"/>
              </a:rPr>
              <a:t>Identifier les besoins pour cibler les opérations  </a:t>
            </a:r>
          </a:p>
        </p:txBody>
      </p:sp>
      <p:sp>
        <p:nvSpPr>
          <p:cNvPr id="4" name="Espace réservé du numéro de diapositive 3">
            <a:extLst>
              <a:ext uri="{FF2B5EF4-FFF2-40B4-BE49-F238E27FC236}">
                <a16:creationId xmlns:a16="http://schemas.microsoft.com/office/drawing/2014/main" id="{78010B0B-57E6-0FDD-1DFA-8634D4D2C2EE}"/>
              </a:ext>
            </a:extLst>
          </p:cNvPr>
          <p:cNvSpPr>
            <a:spLocks noGrp="1"/>
          </p:cNvSpPr>
          <p:nvPr>
            <p:ph type="sldNum" sz="quarter" idx="4"/>
          </p:nvPr>
        </p:nvSpPr>
        <p:spPr/>
        <p:txBody>
          <a:bodyPr/>
          <a:lstStyle/>
          <a:p>
            <a:fld id="{5F7C05C9-C2C5-43A7-B988-42F52B1AEE9E}" type="slidenum">
              <a:rPr lang="fr-FR" smtClean="0"/>
              <a:pPr/>
              <a:t>11</a:t>
            </a:fld>
            <a:endParaRPr lang="fr-FR"/>
          </a:p>
        </p:txBody>
      </p:sp>
      <p:graphicFrame>
        <p:nvGraphicFramePr>
          <p:cNvPr id="5" name="Diagramme 4">
            <a:extLst>
              <a:ext uri="{FF2B5EF4-FFF2-40B4-BE49-F238E27FC236}">
                <a16:creationId xmlns:a16="http://schemas.microsoft.com/office/drawing/2014/main" id="{BA45C894-CC6C-1FB4-1EAC-293A510AF4C8}"/>
              </a:ext>
            </a:extLst>
          </p:cNvPr>
          <p:cNvGraphicFramePr/>
          <p:nvPr>
            <p:extLst>
              <p:ext uri="{D42A27DB-BD31-4B8C-83A1-F6EECF244321}">
                <p14:modId xmlns:p14="http://schemas.microsoft.com/office/powerpoint/2010/main" val="3664937569"/>
              </p:ext>
            </p:extLst>
          </p:nvPr>
        </p:nvGraphicFramePr>
        <p:xfrm>
          <a:off x="1730542" y="1507969"/>
          <a:ext cx="5682916" cy="24801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Espace réservé du pied de page 1">
            <a:extLst>
              <a:ext uri="{FF2B5EF4-FFF2-40B4-BE49-F238E27FC236}">
                <a16:creationId xmlns:a16="http://schemas.microsoft.com/office/drawing/2014/main" id="{FADCDC1A-BE65-FD2C-A224-0C8587C498DA}"/>
              </a:ext>
            </a:extLst>
          </p:cNvPr>
          <p:cNvSpPr>
            <a:spLocks noGrp="1"/>
          </p:cNvSpPr>
          <p:nvPr>
            <p:ph type="ftr" sz="quarter" idx="3"/>
          </p:nvPr>
        </p:nvSpPr>
        <p:spPr>
          <a:xfrm>
            <a:off x="651353" y="4792343"/>
            <a:ext cx="7946901" cy="123111"/>
          </a:xfrm>
        </p:spPr>
        <p:txBody>
          <a:bodyPr/>
          <a:lstStyle/>
          <a:p>
            <a:r>
              <a:rPr lang="fr-FR" dirty="0"/>
              <a:t>ANTICIPER L’AVANT, PRÉVOIR L’APRÈS : CLÉS DE SUCCÈS D’UNE CESSION D’ENTREPRISE RÉUSSIE - </a:t>
            </a:r>
          </a:p>
        </p:txBody>
      </p:sp>
    </p:spTree>
    <p:extLst>
      <p:ext uri="{BB962C8B-B14F-4D97-AF65-F5344CB8AC3E}">
        <p14:creationId xmlns:p14="http://schemas.microsoft.com/office/powerpoint/2010/main" val="22844006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88227C3D-B8B7-150D-2E7D-0567A9D02C21}"/>
              </a:ext>
            </a:extLst>
          </p:cNvPr>
          <p:cNvSpPr>
            <a:spLocks noGrp="1"/>
          </p:cNvSpPr>
          <p:nvPr>
            <p:ph type="sldNum" sz="quarter" idx="4"/>
          </p:nvPr>
        </p:nvSpPr>
        <p:spPr/>
        <p:txBody>
          <a:bodyPr/>
          <a:lstStyle/>
          <a:p>
            <a:fld id="{5F7C05C9-C2C5-43A7-B988-42F52B1AEE9E}" type="slidenum">
              <a:rPr lang="fr-FR" smtClean="0"/>
              <a:pPr/>
              <a:t>12</a:t>
            </a:fld>
            <a:endParaRPr lang="fr-FR"/>
          </a:p>
        </p:txBody>
      </p:sp>
      <p:sp>
        <p:nvSpPr>
          <p:cNvPr id="5" name="Titre 4">
            <a:extLst>
              <a:ext uri="{FF2B5EF4-FFF2-40B4-BE49-F238E27FC236}">
                <a16:creationId xmlns:a16="http://schemas.microsoft.com/office/drawing/2014/main" id="{D8B2A8E5-3FDC-2D13-F4C8-A1EEEEF9011A}"/>
              </a:ext>
            </a:extLst>
          </p:cNvPr>
          <p:cNvSpPr>
            <a:spLocks noGrp="1"/>
          </p:cNvSpPr>
          <p:nvPr>
            <p:ph type="title"/>
          </p:nvPr>
        </p:nvSpPr>
        <p:spPr>
          <a:xfrm>
            <a:off x="5092980" y="2554898"/>
            <a:ext cx="4051020" cy="282129"/>
          </a:xfrm>
        </p:spPr>
        <p:txBody>
          <a:bodyPr/>
          <a:lstStyle/>
          <a:p>
            <a:r>
              <a:rPr lang="fr-FR" dirty="0"/>
              <a:t>Les opérations avant cession </a:t>
            </a:r>
          </a:p>
        </p:txBody>
      </p:sp>
      <p:graphicFrame>
        <p:nvGraphicFramePr>
          <p:cNvPr id="8" name="Diagramme 7">
            <a:extLst>
              <a:ext uri="{FF2B5EF4-FFF2-40B4-BE49-F238E27FC236}">
                <a16:creationId xmlns:a16="http://schemas.microsoft.com/office/drawing/2014/main" id="{60FA8975-6CDE-6411-35D0-C0FED1AC827A}"/>
              </a:ext>
            </a:extLst>
          </p:cNvPr>
          <p:cNvGraphicFramePr/>
          <p:nvPr>
            <p:extLst>
              <p:ext uri="{D42A27DB-BD31-4B8C-83A1-F6EECF244321}">
                <p14:modId xmlns:p14="http://schemas.microsoft.com/office/powerpoint/2010/main" val="2413024864"/>
              </p:ext>
            </p:extLst>
          </p:nvPr>
        </p:nvGraphicFramePr>
        <p:xfrm>
          <a:off x="137752" y="2179155"/>
          <a:ext cx="4572000" cy="13157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Espace réservé du pied de page 1">
            <a:extLst>
              <a:ext uri="{FF2B5EF4-FFF2-40B4-BE49-F238E27FC236}">
                <a16:creationId xmlns:a16="http://schemas.microsoft.com/office/drawing/2014/main" id="{CCDA7A38-6E00-47B5-3311-87985D1338C8}"/>
              </a:ext>
            </a:extLst>
          </p:cNvPr>
          <p:cNvSpPr>
            <a:spLocks noGrp="1"/>
          </p:cNvSpPr>
          <p:nvPr>
            <p:ph type="ftr" sz="quarter" idx="3"/>
          </p:nvPr>
        </p:nvSpPr>
        <p:spPr>
          <a:xfrm>
            <a:off x="651353" y="4792343"/>
            <a:ext cx="7946901" cy="123111"/>
          </a:xfrm>
        </p:spPr>
        <p:txBody>
          <a:bodyPr/>
          <a:lstStyle/>
          <a:p>
            <a:r>
              <a:rPr lang="fr-FR" dirty="0"/>
              <a:t>ANTICIPER L’AVANT, PRÉVOIR L’APRÈS : CLÉS DE SUCCÈS D’UNE CESSION D’ENTREPRISE RÉUSSIE - </a:t>
            </a:r>
          </a:p>
        </p:txBody>
      </p:sp>
    </p:spTree>
    <p:extLst>
      <p:ext uri="{BB962C8B-B14F-4D97-AF65-F5344CB8AC3E}">
        <p14:creationId xmlns:p14="http://schemas.microsoft.com/office/powerpoint/2010/main" val="42542518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2616394-0404-D176-A6A3-D2EFD00132E2}"/>
              </a:ext>
            </a:extLst>
          </p:cNvPr>
          <p:cNvSpPr>
            <a:spLocks noGrp="1"/>
          </p:cNvSpPr>
          <p:nvPr>
            <p:ph type="title"/>
          </p:nvPr>
        </p:nvSpPr>
        <p:spPr/>
        <p:txBody>
          <a:bodyPr/>
          <a:lstStyle/>
          <a:p>
            <a:r>
              <a:rPr lang="fr-FR" dirty="0">
                <a:latin typeface="Barlow Condensed" panose="00000506000000000000" pitchFamily="2" charset="0"/>
              </a:rPr>
              <a:t>Cartographie des choix </a:t>
            </a:r>
          </a:p>
        </p:txBody>
      </p:sp>
      <p:sp>
        <p:nvSpPr>
          <p:cNvPr id="4" name="Espace réservé du numéro de diapositive 3">
            <a:extLst>
              <a:ext uri="{FF2B5EF4-FFF2-40B4-BE49-F238E27FC236}">
                <a16:creationId xmlns:a16="http://schemas.microsoft.com/office/drawing/2014/main" id="{CE3D4855-6554-6969-3CA9-1774258E9FB2}"/>
              </a:ext>
            </a:extLst>
          </p:cNvPr>
          <p:cNvSpPr>
            <a:spLocks noGrp="1"/>
          </p:cNvSpPr>
          <p:nvPr>
            <p:ph type="sldNum" sz="quarter" idx="4"/>
          </p:nvPr>
        </p:nvSpPr>
        <p:spPr/>
        <p:txBody>
          <a:bodyPr/>
          <a:lstStyle/>
          <a:p>
            <a:fld id="{5F7C05C9-C2C5-43A7-B988-42F52B1AEE9E}" type="slidenum">
              <a:rPr lang="fr-FR" smtClean="0"/>
              <a:pPr/>
              <a:t>13</a:t>
            </a:fld>
            <a:endParaRPr lang="fr-FR"/>
          </a:p>
        </p:txBody>
      </p:sp>
      <p:graphicFrame>
        <p:nvGraphicFramePr>
          <p:cNvPr id="7" name="Diagramme 6">
            <a:extLst>
              <a:ext uri="{FF2B5EF4-FFF2-40B4-BE49-F238E27FC236}">
                <a16:creationId xmlns:a16="http://schemas.microsoft.com/office/drawing/2014/main" id="{C2F001F5-1F58-D0AD-5513-A1203D81E287}"/>
              </a:ext>
            </a:extLst>
          </p:cNvPr>
          <p:cNvGraphicFramePr/>
          <p:nvPr>
            <p:extLst>
              <p:ext uri="{D42A27DB-BD31-4B8C-83A1-F6EECF244321}">
                <p14:modId xmlns:p14="http://schemas.microsoft.com/office/powerpoint/2010/main" val="3636488193"/>
              </p:ext>
            </p:extLst>
          </p:nvPr>
        </p:nvGraphicFramePr>
        <p:xfrm>
          <a:off x="1666973" y="821604"/>
          <a:ext cx="6194981" cy="37382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Espace réservé du pied de page 1">
            <a:extLst>
              <a:ext uri="{FF2B5EF4-FFF2-40B4-BE49-F238E27FC236}">
                <a16:creationId xmlns:a16="http://schemas.microsoft.com/office/drawing/2014/main" id="{F4453105-A0B7-46E0-9A18-5E47EB6A1CB0}"/>
              </a:ext>
            </a:extLst>
          </p:cNvPr>
          <p:cNvSpPr>
            <a:spLocks noGrp="1"/>
          </p:cNvSpPr>
          <p:nvPr>
            <p:ph type="ftr" sz="quarter" idx="3"/>
          </p:nvPr>
        </p:nvSpPr>
        <p:spPr>
          <a:xfrm>
            <a:off x="651353" y="4792343"/>
            <a:ext cx="7946901" cy="123111"/>
          </a:xfrm>
        </p:spPr>
        <p:txBody>
          <a:bodyPr/>
          <a:lstStyle/>
          <a:p>
            <a:r>
              <a:rPr lang="fr-FR" dirty="0"/>
              <a:t>ANTICIPER L’AVANT, PRÉVOIR L’APRÈS : CLÉS DE SUCCÈS D’UNE CESSION D’ENTREPRISE RÉUSSIE - </a:t>
            </a:r>
          </a:p>
        </p:txBody>
      </p:sp>
    </p:spTree>
    <p:extLst>
      <p:ext uri="{BB962C8B-B14F-4D97-AF65-F5344CB8AC3E}">
        <p14:creationId xmlns:p14="http://schemas.microsoft.com/office/powerpoint/2010/main" val="40870010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05AF634D-CAD0-0509-53CB-1834DF10805F}"/>
              </a:ext>
            </a:extLst>
          </p:cNvPr>
          <p:cNvSpPr>
            <a:spLocks noGrp="1"/>
          </p:cNvSpPr>
          <p:nvPr>
            <p:ph type="title"/>
          </p:nvPr>
        </p:nvSpPr>
        <p:spPr>
          <a:xfrm>
            <a:off x="398242" y="360619"/>
            <a:ext cx="7886700" cy="289438"/>
          </a:xfrm>
        </p:spPr>
        <p:txBody>
          <a:bodyPr/>
          <a:lstStyle/>
          <a:p>
            <a:r>
              <a:rPr lang="fr-FR" dirty="0">
                <a:latin typeface="Barlow Condensed" panose="00000506000000000000" pitchFamily="2" charset="0"/>
                <a:cs typeface="Calibri" panose="020F0502020204030204" pitchFamily="34" charset="0"/>
              </a:rPr>
              <a:t>Impacts fiscaux et objectifs des opérations avant cession</a:t>
            </a:r>
          </a:p>
        </p:txBody>
      </p:sp>
      <p:sp>
        <p:nvSpPr>
          <p:cNvPr id="4" name="Espace réservé du numéro de diapositive 3">
            <a:extLst>
              <a:ext uri="{FF2B5EF4-FFF2-40B4-BE49-F238E27FC236}">
                <a16:creationId xmlns:a16="http://schemas.microsoft.com/office/drawing/2014/main" id="{CE81EC70-17A1-FB5B-A9E8-E78A582D8331}"/>
              </a:ext>
            </a:extLst>
          </p:cNvPr>
          <p:cNvSpPr>
            <a:spLocks noGrp="1"/>
          </p:cNvSpPr>
          <p:nvPr>
            <p:ph type="sldNum" sz="quarter" idx="4"/>
          </p:nvPr>
        </p:nvSpPr>
        <p:spPr/>
        <p:txBody>
          <a:bodyPr/>
          <a:lstStyle/>
          <a:p>
            <a:fld id="{5F7C05C9-C2C5-43A7-B988-42F52B1AEE9E}" type="slidenum">
              <a:rPr lang="fr-FR" smtClean="0">
                <a:latin typeface="Barlow Condensed" panose="00000506000000000000" pitchFamily="2" charset="0"/>
              </a:rPr>
              <a:pPr/>
              <a:t>14</a:t>
            </a:fld>
            <a:endParaRPr lang="fr-FR">
              <a:latin typeface="Barlow Condensed" panose="00000506000000000000" pitchFamily="2" charset="0"/>
            </a:endParaRPr>
          </a:p>
        </p:txBody>
      </p:sp>
      <p:sp>
        <p:nvSpPr>
          <p:cNvPr id="34" name="Espace réservé du pied de page 1">
            <a:extLst>
              <a:ext uri="{FF2B5EF4-FFF2-40B4-BE49-F238E27FC236}">
                <a16:creationId xmlns:a16="http://schemas.microsoft.com/office/drawing/2014/main" id="{2F8EC023-2852-4004-1175-D6D083A2264D}"/>
              </a:ext>
            </a:extLst>
          </p:cNvPr>
          <p:cNvSpPr>
            <a:spLocks noGrp="1"/>
          </p:cNvSpPr>
          <p:nvPr>
            <p:ph type="ftr" sz="quarter" idx="3"/>
          </p:nvPr>
        </p:nvSpPr>
        <p:spPr>
          <a:xfrm>
            <a:off x="651353" y="4792343"/>
            <a:ext cx="7946901" cy="123111"/>
          </a:xfrm>
        </p:spPr>
        <p:txBody>
          <a:bodyPr/>
          <a:lstStyle/>
          <a:p>
            <a:r>
              <a:rPr lang="fr-FR" dirty="0">
                <a:latin typeface="Barlow Condensed" panose="00000506000000000000" pitchFamily="2" charset="0"/>
              </a:rPr>
              <a:t>ANTICIPER L’AVANT, PRÉVOIR L’APRÈS : CLÉS DE SUCCÈS D’UNE CESSION D’ENTREPRISE RÉUSSIE - </a:t>
            </a:r>
          </a:p>
        </p:txBody>
      </p:sp>
      <p:graphicFrame>
        <p:nvGraphicFramePr>
          <p:cNvPr id="3" name="Diagramme 2">
            <a:extLst>
              <a:ext uri="{FF2B5EF4-FFF2-40B4-BE49-F238E27FC236}">
                <a16:creationId xmlns:a16="http://schemas.microsoft.com/office/drawing/2014/main" id="{B17046B1-F87D-E3E8-1C3D-EA4DFEAC0CA4}"/>
              </a:ext>
            </a:extLst>
          </p:cNvPr>
          <p:cNvGraphicFramePr/>
          <p:nvPr>
            <p:extLst>
              <p:ext uri="{D42A27DB-BD31-4B8C-83A1-F6EECF244321}">
                <p14:modId xmlns:p14="http://schemas.microsoft.com/office/powerpoint/2010/main" val="2218255615"/>
              </p:ext>
            </p:extLst>
          </p:nvPr>
        </p:nvGraphicFramePr>
        <p:xfrm>
          <a:off x="548501" y="1510668"/>
          <a:ext cx="7736441" cy="5548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5" name="ZoneTexte 34">
            <a:extLst>
              <a:ext uri="{FF2B5EF4-FFF2-40B4-BE49-F238E27FC236}">
                <a16:creationId xmlns:a16="http://schemas.microsoft.com/office/drawing/2014/main" id="{2D0D6DD5-D529-DA04-C6E5-E66932A6B7F3}"/>
              </a:ext>
            </a:extLst>
          </p:cNvPr>
          <p:cNvSpPr txBox="1"/>
          <p:nvPr/>
        </p:nvSpPr>
        <p:spPr>
          <a:xfrm>
            <a:off x="3788044" y="1108134"/>
            <a:ext cx="1257353" cy="276999"/>
          </a:xfrm>
          <a:prstGeom prst="rect">
            <a:avLst/>
          </a:prstGeom>
          <a:noFill/>
        </p:spPr>
        <p:txBody>
          <a:bodyPr wrap="square" rtlCol="0">
            <a:spAutoFit/>
          </a:bodyPr>
          <a:lstStyle/>
          <a:p>
            <a:r>
              <a:rPr lang="fr-FR" sz="1200" b="1" dirty="0">
                <a:solidFill>
                  <a:srgbClr val="002A3A"/>
                </a:solidFill>
                <a:latin typeface="Barlow Condensed" panose="00000506000000000000" pitchFamily="2" charset="0"/>
                <a:cs typeface="Calibri" panose="020F0502020204030204" pitchFamily="34" charset="0"/>
              </a:rPr>
              <a:t>Impacts fiscaux :</a:t>
            </a:r>
          </a:p>
        </p:txBody>
      </p:sp>
      <p:sp>
        <p:nvSpPr>
          <p:cNvPr id="36" name="ZoneTexte 35">
            <a:extLst>
              <a:ext uri="{FF2B5EF4-FFF2-40B4-BE49-F238E27FC236}">
                <a16:creationId xmlns:a16="http://schemas.microsoft.com/office/drawing/2014/main" id="{AE7B49E5-C4CC-2B26-3D6E-E09BD13E0855}"/>
              </a:ext>
            </a:extLst>
          </p:cNvPr>
          <p:cNvSpPr txBox="1"/>
          <p:nvPr/>
        </p:nvSpPr>
        <p:spPr>
          <a:xfrm>
            <a:off x="6246688" y="1110027"/>
            <a:ext cx="1962364" cy="276999"/>
          </a:xfrm>
          <a:prstGeom prst="rect">
            <a:avLst/>
          </a:prstGeom>
          <a:noFill/>
        </p:spPr>
        <p:txBody>
          <a:bodyPr wrap="square" rtlCol="0">
            <a:spAutoFit/>
          </a:bodyPr>
          <a:lstStyle/>
          <a:p>
            <a:pPr algn="ctr"/>
            <a:r>
              <a:rPr lang="fr-FR" sz="1200" b="1" dirty="0">
                <a:solidFill>
                  <a:srgbClr val="002A3A"/>
                </a:solidFill>
                <a:latin typeface="Barlow Condensed" panose="00000506000000000000" pitchFamily="2" charset="0"/>
                <a:cs typeface="Calibri" panose="020F0502020204030204" pitchFamily="34" charset="0"/>
              </a:rPr>
              <a:t>Objectifs remplis : </a:t>
            </a:r>
          </a:p>
        </p:txBody>
      </p:sp>
      <p:graphicFrame>
        <p:nvGraphicFramePr>
          <p:cNvPr id="37" name="Diagramme 36">
            <a:extLst>
              <a:ext uri="{FF2B5EF4-FFF2-40B4-BE49-F238E27FC236}">
                <a16:creationId xmlns:a16="http://schemas.microsoft.com/office/drawing/2014/main" id="{16EFD601-29F1-BF6C-4FB5-14CF38355E83}"/>
              </a:ext>
            </a:extLst>
          </p:cNvPr>
          <p:cNvGraphicFramePr/>
          <p:nvPr>
            <p:extLst>
              <p:ext uri="{D42A27DB-BD31-4B8C-83A1-F6EECF244321}">
                <p14:modId xmlns:p14="http://schemas.microsoft.com/office/powerpoint/2010/main" val="2013380876"/>
              </p:ext>
            </p:extLst>
          </p:nvPr>
        </p:nvGraphicFramePr>
        <p:xfrm>
          <a:off x="548501" y="2268795"/>
          <a:ext cx="7736441" cy="55488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38" name="Diagramme 37">
            <a:extLst>
              <a:ext uri="{FF2B5EF4-FFF2-40B4-BE49-F238E27FC236}">
                <a16:creationId xmlns:a16="http://schemas.microsoft.com/office/drawing/2014/main" id="{005DFC5D-B75B-0928-BD91-D49DF848DBDB}"/>
              </a:ext>
            </a:extLst>
          </p:cNvPr>
          <p:cNvGraphicFramePr/>
          <p:nvPr>
            <p:extLst>
              <p:ext uri="{D42A27DB-BD31-4B8C-83A1-F6EECF244321}">
                <p14:modId xmlns:p14="http://schemas.microsoft.com/office/powerpoint/2010/main" val="3191679629"/>
              </p:ext>
            </p:extLst>
          </p:nvPr>
        </p:nvGraphicFramePr>
        <p:xfrm>
          <a:off x="548501" y="3026922"/>
          <a:ext cx="7736441" cy="569033"/>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39" name="Diagramme 38">
            <a:extLst>
              <a:ext uri="{FF2B5EF4-FFF2-40B4-BE49-F238E27FC236}">
                <a16:creationId xmlns:a16="http://schemas.microsoft.com/office/drawing/2014/main" id="{D4C90415-110A-19E3-E2D0-8D3F8BD8AB8B}"/>
              </a:ext>
            </a:extLst>
          </p:cNvPr>
          <p:cNvGraphicFramePr/>
          <p:nvPr>
            <p:extLst>
              <p:ext uri="{D42A27DB-BD31-4B8C-83A1-F6EECF244321}">
                <p14:modId xmlns:p14="http://schemas.microsoft.com/office/powerpoint/2010/main" val="3857965040"/>
              </p:ext>
            </p:extLst>
          </p:nvPr>
        </p:nvGraphicFramePr>
        <p:xfrm>
          <a:off x="548501" y="3799193"/>
          <a:ext cx="7736441" cy="569033"/>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spTree>
    <p:extLst>
      <p:ext uri="{BB962C8B-B14F-4D97-AF65-F5344CB8AC3E}">
        <p14:creationId xmlns:p14="http://schemas.microsoft.com/office/powerpoint/2010/main" val="17235535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9354B2F-C3D1-BB8E-F4F2-AB2E0902E82F}"/>
              </a:ext>
            </a:extLst>
          </p:cNvPr>
          <p:cNvSpPr>
            <a:spLocks noGrp="1"/>
          </p:cNvSpPr>
          <p:nvPr>
            <p:ph type="title"/>
          </p:nvPr>
        </p:nvSpPr>
        <p:spPr>
          <a:xfrm>
            <a:off x="398242" y="360619"/>
            <a:ext cx="7886700" cy="564257"/>
          </a:xfrm>
        </p:spPr>
        <p:txBody>
          <a:bodyPr/>
          <a:lstStyle/>
          <a:p>
            <a:r>
              <a:rPr lang="fr-FR" dirty="0">
                <a:latin typeface="Barlow Condensed" panose="00000506000000000000" pitchFamily="2" charset="0"/>
              </a:rPr>
              <a:t>Appréhender les étapes des différentes opérations avant cession </a:t>
            </a:r>
            <a:br>
              <a:rPr lang="fr-FR" dirty="0">
                <a:latin typeface="Barlow Condensed" panose="00000506000000000000" pitchFamily="2" charset="0"/>
              </a:rPr>
            </a:br>
            <a:endParaRPr lang="fr-FR" dirty="0">
              <a:latin typeface="Barlow Condensed" panose="00000506000000000000" pitchFamily="2" charset="0"/>
            </a:endParaRPr>
          </a:p>
        </p:txBody>
      </p:sp>
      <p:sp>
        <p:nvSpPr>
          <p:cNvPr id="4" name="Espace réservé du numéro de diapositive 3">
            <a:extLst>
              <a:ext uri="{FF2B5EF4-FFF2-40B4-BE49-F238E27FC236}">
                <a16:creationId xmlns:a16="http://schemas.microsoft.com/office/drawing/2014/main" id="{BBDAB8A0-F710-7F74-8250-CB7BAFB767EC}"/>
              </a:ext>
            </a:extLst>
          </p:cNvPr>
          <p:cNvSpPr>
            <a:spLocks noGrp="1"/>
          </p:cNvSpPr>
          <p:nvPr>
            <p:ph type="sldNum" sz="quarter" idx="4"/>
          </p:nvPr>
        </p:nvSpPr>
        <p:spPr/>
        <p:txBody>
          <a:bodyPr/>
          <a:lstStyle/>
          <a:p>
            <a:fld id="{5F7C05C9-C2C5-43A7-B988-42F52B1AEE9E}" type="slidenum">
              <a:rPr lang="fr-FR" smtClean="0"/>
              <a:pPr/>
              <a:t>15</a:t>
            </a:fld>
            <a:endParaRPr lang="fr-FR"/>
          </a:p>
        </p:txBody>
      </p:sp>
      <p:graphicFrame>
        <p:nvGraphicFramePr>
          <p:cNvPr id="5" name="Diagramme 4">
            <a:extLst>
              <a:ext uri="{FF2B5EF4-FFF2-40B4-BE49-F238E27FC236}">
                <a16:creationId xmlns:a16="http://schemas.microsoft.com/office/drawing/2014/main" id="{158CF161-F133-2603-AA47-BDB81E1EBB1C}"/>
              </a:ext>
            </a:extLst>
          </p:cNvPr>
          <p:cNvGraphicFramePr/>
          <p:nvPr>
            <p:extLst>
              <p:ext uri="{D42A27DB-BD31-4B8C-83A1-F6EECF244321}">
                <p14:modId xmlns:p14="http://schemas.microsoft.com/office/powerpoint/2010/main" val="1004905154"/>
              </p:ext>
            </p:extLst>
          </p:nvPr>
        </p:nvGraphicFramePr>
        <p:xfrm>
          <a:off x="287788" y="300583"/>
          <a:ext cx="4985084" cy="37153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6" name="Connecteur droit avec flèche 5">
            <a:extLst>
              <a:ext uri="{FF2B5EF4-FFF2-40B4-BE49-F238E27FC236}">
                <a16:creationId xmlns:a16="http://schemas.microsoft.com/office/drawing/2014/main" id="{24138056-1FDB-FE64-5D9C-555A30F47BA5}"/>
              </a:ext>
            </a:extLst>
          </p:cNvPr>
          <p:cNvCxnSpPr/>
          <p:nvPr/>
        </p:nvCxnSpPr>
        <p:spPr>
          <a:xfrm flipV="1">
            <a:off x="5369125" y="1469704"/>
            <a:ext cx="721895" cy="574508"/>
          </a:xfrm>
          <a:prstGeom prst="straightConnector1">
            <a:avLst/>
          </a:prstGeom>
          <a:ln>
            <a:solidFill>
              <a:srgbClr val="2F2483"/>
            </a:solidFill>
            <a:tailEnd type="triangle"/>
          </a:ln>
        </p:spPr>
        <p:style>
          <a:lnRef idx="1">
            <a:schemeClr val="accent1"/>
          </a:lnRef>
          <a:fillRef idx="0">
            <a:schemeClr val="accent1"/>
          </a:fillRef>
          <a:effectRef idx="0">
            <a:schemeClr val="accent1"/>
          </a:effectRef>
          <a:fontRef idx="minor">
            <a:schemeClr val="tx1"/>
          </a:fontRef>
        </p:style>
      </p:cxnSp>
      <p:cxnSp>
        <p:nvCxnSpPr>
          <p:cNvPr id="7" name="Connecteur droit avec flèche 6">
            <a:extLst>
              <a:ext uri="{FF2B5EF4-FFF2-40B4-BE49-F238E27FC236}">
                <a16:creationId xmlns:a16="http://schemas.microsoft.com/office/drawing/2014/main" id="{7F5CC321-8AA3-607F-C6B6-5917884258BA}"/>
              </a:ext>
            </a:extLst>
          </p:cNvPr>
          <p:cNvCxnSpPr>
            <a:cxnSpLocks/>
          </p:cNvCxnSpPr>
          <p:nvPr/>
        </p:nvCxnSpPr>
        <p:spPr>
          <a:xfrm>
            <a:off x="5387172" y="2182575"/>
            <a:ext cx="703848" cy="418097"/>
          </a:xfrm>
          <a:prstGeom prst="straightConnector1">
            <a:avLst/>
          </a:prstGeom>
          <a:ln>
            <a:solidFill>
              <a:srgbClr val="2F2483"/>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615FD10D-613F-EAEC-EC3E-709A8FA5D966}"/>
              </a:ext>
            </a:extLst>
          </p:cNvPr>
          <p:cNvSpPr/>
          <p:nvPr/>
        </p:nvSpPr>
        <p:spPr>
          <a:xfrm>
            <a:off x="6091021" y="1260779"/>
            <a:ext cx="1251284" cy="418097"/>
          </a:xfrm>
          <a:prstGeom prst="rect">
            <a:avLst/>
          </a:prstGeom>
          <a:ln>
            <a:solidFill>
              <a:srgbClr val="2F2483"/>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1350" dirty="0">
                <a:solidFill>
                  <a:srgbClr val="002A3A"/>
                </a:solidFill>
                <a:latin typeface="Calibri "/>
              </a:rPr>
              <a:t>En pleine propriété </a:t>
            </a:r>
          </a:p>
        </p:txBody>
      </p:sp>
      <p:sp>
        <p:nvSpPr>
          <p:cNvPr id="9" name="Rectangle 8">
            <a:extLst>
              <a:ext uri="{FF2B5EF4-FFF2-40B4-BE49-F238E27FC236}">
                <a16:creationId xmlns:a16="http://schemas.microsoft.com/office/drawing/2014/main" id="{641EB747-4BAD-D07D-3413-A6BB43A04CEF}"/>
              </a:ext>
            </a:extLst>
          </p:cNvPr>
          <p:cNvSpPr/>
          <p:nvPr/>
        </p:nvSpPr>
        <p:spPr>
          <a:xfrm>
            <a:off x="6091021" y="2365932"/>
            <a:ext cx="1487651" cy="418097"/>
          </a:xfrm>
          <a:prstGeom prst="rect">
            <a:avLst/>
          </a:prstGeom>
          <a:ln>
            <a:solidFill>
              <a:srgbClr val="2F2483"/>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1350" dirty="0">
                <a:solidFill>
                  <a:srgbClr val="002A3A"/>
                </a:solidFill>
                <a:latin typeface="Calibri "/>
              </a:rPr>
              <a:t>En démembrement </a:t>
            </a:r>
          </a:p>
        </p:txBody>
      </p:sp>
      <p:sp>
        <p:nvSpPr>
          <p:cNvPr id="10" name="Rectangle : coins arrondis 9">
            <a:extLst>
              <a:ext uri="{FF2B5EF4-FFF2-40B4-BE49-F238E27FC236}">
                <a16:creationId xmlns:a16="http://schemas.microsoft.com/office/drawing/2014/main" id="{1DEBA20F-69AE-C1E1-79FD-EFF6B50EEA28}"/>
              </a:ext>
            </a:extLst>
          </p:cNvPr>
          <p:cNvSpPr/>
          <p:nvPr/>
        </p:nvSpPr>
        <p:spPr>
          <a:xfrm>
            <a:off x="5542888" y="2785640"/>
            <a:ext cx="2664104" cy="529390"/>
          </a:xfrm>
          <a:prstGeom prst="roundRect">
            <a:avLst/>
          </a:prstGeom>
          <a:solidFill>
            <a:schemeClr val="bg1"/>
          </a:solidFill>
          <a:ln>
            <a:solidFill>
              <a:srgbClr val="002A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25" b="1" dirty="0">
                <a:solidFill>
                  <a:srgbClr val="F9B02C"/>
                </a:solidFill>
                <a:latin typeface="Calibri "/>
              </a:rPr>
              <a:t>Gestion des liquidités à définir selon le sort du démembrement (quasi-usufruit, remploi, répartition au prorata) </a:t>
            </a:r>
          </a:p>
        </p:txBody>
      </p:sp>
      <p:sp>
        <p:nvSpPr>
          <p:cNvPr id="11" name="Rectangle 10">
            <a:extLst>
              <a:ext uri="{FF2B5EF4-FFF2-40B4-BE49-F238E27FC236}">
                <a16:creationId xmlns:a16="http://schemas.microsoft.com/office/drawing/2014/main" id="{1A0AC86E-A50C-A8EF-5017-6A52EDCFFC04}"/>
              </a:ext>
            </a:extLst>
          </p:cNvPr>
          <p:cNvSpPr/>
          <p:nvPr/>
        </p:nvSpPr>
        <p:spPr>
          <a:xfrm>
            <a:off x="287788" y="944479"/>
            <a:ext cx="6024685" cy="300082"/>
          </a:xfrm>
          <a:prstGeom prst="rect">
            <a:avLst/>
          </a:prstGeom>
        </p:spPr>
        <p:txBody>
          <a:bodyPr wrap="square">
            <a:spAutoFit/>
          </a:bodyPr>
          <a:lstStyle/>
          <a:p>
            <a:pPr algn="just">
              <a:tabLst>
                <a:tab pos="213122" algn="l"/>
                <a:tab pos="898922" algn="l"/>
                <a:tab pos="1584722" algn="l"/>
                <a:tab pos="2270522" algn="l"/>
                <a:tab pos="2956322" algn="l"/>
                <a:tab pos="3642122" algn="l"/>
                <a:tab pos="4327922" algn="l"/>
                <a:tab pos="5013722" algn="l"/>
                <a:tab pos="5699522" algn="l"/>
                <a:tab pos="6385322" algn="l"/>
                <a:tab pos="7071122" algn="l"/>
                <a:tab pos="7756922" algn="l"/>
              </a:tabLst>
              <a:defRPr/>
            </a:pPr>
            <a:r>
              <a:rPr lang="fr-FR" sz="1350" b="1" u="sng" dirty="0">
                <a:solidFill>
                  <a:srgbClr val="002A3A"/>
                </a:solidFill>
                <a:latin typeface="Calibri "/>
                <a:ea typeface="Microsoft YaHei" charset="-122"/>
                <a:cs typeface="Arial" panose="020B0604020202020204" pitchFamily="34" charset="0"/>
              </a:rPr>
              <a:t>Donation avant cession </a:t>
            </a:r>
          </a:p>
        </p:txBody>
      </p:sp>
      <p:sp>
        <p:nvSpPr>
          <p:cNvPr id="22" name="Rectangle 21">
            <a:extLst>
              <a:ext uri="{FF2B5EF4-FFF2-40B4-BE49-F238E27FC236}">
                <a16:creationId xmlns:a16="http://schemas.microsoft.com/office/drawing/2014/main" id="{3097B415-6CC5-790F-86D2-5B32D286F314}"/>
              </a:ext>
            </a:extLst>
          </p:cNvPr>
          <p:cNvSpPr/>
          <p:nvPr/>
        </p:nvSpPr>
        <p:spPr>
          <a:xfrm>
            <a:off x="1537913" y="3106122"/>
            <a:ext cx="2445113" cy="551251"/>
          </a:xfrm>
          <a:prstGeom prst="rect">
            <a:avLst/>
          </a:prstGeom>
          <a:ln>
            <a:solidFill>
              <a:srgbClr val="2F2483"/>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1350" b="1" dirty="0">
                <a:solidFill>
                  <a:srgbClr val="2F2483"/>
                </a:solidFill>
                <a:latin typeface="Calibri "/>
              </a:rPr>
              <a:t>Convention de démembrement à prévoir en amont de la cession </a:t>
            </a:r>
          </a:p>
        </p:txBody>
      </p:sp>
      <p:cxnSp>
        <p:nvCxnSpPr>
          <p:cNvPr id="23" name="Connecteur droit avec flèche 22">
            <a:extLst>
              <a:ext uri="{FF2B5EF4-FFF2-40B4-BE49-F238E27FC236}">
                <a16:creationId xmlns:a16="http://schemas.microsoft.com/office/drawing/2014/main" id="{947EF747-AA30-42C3-DA51-7587D9E19F78}"/>
              </a:ext>
            </a:extLst>
          </p:cNvPr>
          <p:cNvCxnSpPr/>
          <p:nvPr/>
        </p:nvCxnSpPr>
        <p:spPr>
          <a:xfrm>
            <a:off x="2760469" y="2784029"/>
            <a:ext cx="0" cy="283539"/>
          </a:xfrm>
          <a:prstGeom prst="straightConnector1">
            <a:avLst/>
          </a:prstGeom>
          <a:ln>
            <a:solidFill>
              <a:srgbClr val="2F2483"/>
            </a:solidFill>
            <a:tailEnd type="triangle"/>
          </a:ln>
        </p:spPr>
        <p:style>
          <a:lnRef idx="1">
            <a:schemeClr val="accent1"/>
          </a:lnRef>
          <a:fillRef idx="0">
            <a:schemeClr val="accent1"/>
          </a:fillRef>
          <a:effectRef idx="0">
            <a:schemeClr val="accent1"/>
          </a:effectRef>
          <a:fontRef idx="minor">
            <a:schemeClr val="tx1"/>
          </a:fontRef>
        </p:style>
      </p:cxnSp>
      <p:sp>
        <p:nvSpPr>
          <p:cNvPr id="25" name="Parenthèse fermante 24">
            <a:extLst>
              <a:ext uri="{FF2B5EF4-FFF2-40B4-BE49-F238E27FC236}">
                <a16:creationId xmlns:a16="http://schemas.microsoft.com/office/drawing/2014/main" id="{55597C96-F827-56D3-57BA-D139BF43B5BA}"/>
              </a:ext>
            </a:extLst>
          </p:cNvPr>
          <p:cNvSpPr/>
          <p:nvPr/>
        </p:nvSpPr>
        <p:spPr>
          <a:xfrm rot="5400000">
            <a:off x="2727640" y="1602024"/>
            <a:ext cx="68798" cy="4137410"/>
          </a:xfrm>
          <a:prstGeom prst="rightBracket">
            <a:avLst/>
          </a:prstGeom>
          <a:ln>
            <a:solidFill>
              <a:srgbClr val="2F248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sz="1350">
              <a:solidFill>
                <a:srgbClr val="002A3A"/>
              </a:solidFill>
              <a:latin typeface="Calibri "/>
            </a:endParaRPr>
          </a:p>
        </p:txBody>
      </p:sp>
      <p:sp>
        <p:nvSpPr>
          <p:cNvPr id="26" name="ZoneTexte 25">
            <a:extLst>
              <a:ext uri="{FF2B5EF4-FFF2-40B4-BE49-F238E27FC236}">
                <a16:creationId xmlns:a16="http://schemas.microsoft.com/office/drawing/2014/main" id="{36E2EF79-CA0C-190A-021B-91CF312F1D49}"/>
              </a:ext>
            </a:extLst>
          </p:cNvPr>
          <p:cNvSpPr txBox="1"/>
          <p:nvPr/>
        </p:nvSpPr>
        <p:spPr>
          <a:xfrm>
            <a:off x="863029" y="3795243"/>
            <a:ext cx="3622979" cy="577081"/>
          </a:xfrm>
          <a:prstGeom prst="rect">
            <a:avLst/>
          </a:prstGeom>
          <a:noFill/>
        </p:spPr>
        <p:txBody>
          <a:bodyPr wrap="square" rtlCol="0">
            <a:spAutoFit/>
          </a:bodyPr>
          <a:lstStyle/>
          <a:p>
            <a:pPr algn="ctr"/>
            <a:r>
              <a:rPr lang="fr-FR" sz="1050" b="1" dirty="0">
                <a:solidFill>
                  <a:srgbClr val="2F2483"/>
                </a:solidFill>
                <a:latin typeface="Calibri "/>
              </a:rPr>
              <a:t>Il ne faut pas que la vente soit considérée comme parfaite au moment de la donation </a:t>
            </a:r>
            <a:r>
              <a:rPr lang="fr-FR" sz="1050" dirty="0">
                <a:solidFill>
                  <a:srgbClr val="2F2483"/>
                </a:solidFill>
                <a:latin typeface="Calibri "/>
              </a:rPr>
              <a:t>(subsistance de conditions suspensives).  </a:t>
            </a:r>
          </a:p>
        </p:txBody>
      </p:sp>
      <p:sp>
        <p:nvSpPr>
          <p:cNvPr id="27" name="ZoneTexte 26">
            <a:extLst>
              <a:ext uri="{FF2B5EF4-FFF2-40B4-BE49-F238E27FC236}">
                <a16:creationId xmlns:a16="http://schemas.microsoft.com/office/drawing/2014/main" id="{D42355B7-1DA2-548C-3D6A-78A03362F8F4}"/>
              </a:ext>
            </a:extLst>
          </p:cNvPr>
          <p:cNvSpPr txBox="1"/>
          <p:nvPr/>
        </p:nvSpPr>
        <p:spPr>
          <a:xfrm>
            <a:off x="5909020" y="1686008"/>
            <a:ext cx="1963726" cy="266227"/>
          </a:xfrm>
          <a:prstGeom prst="rect">
            <a:avLst/>
          </a:prstGeom>
          <a:noFill/>
        </p:spPr>
        <p:txBody>
          <a:bodyPr wrap="square" rtlCol="0">
            <a:spAutoFit/>
          </a:bodyPr>
          <a:lstStyle/>
          <a:p>
            <a:r>
              <a:rPr lang="fr-FR" sz="1130" b="1" dirty="0">
                <a:solidFill>
                  <a:srgbClr val="F9B02C"/>
                </a:solidFill>
                <a:latin typeface="Calibri "/>
              </a:rPr>
              <a:t>Gestion par le donataire </a:t>
            </a:r>
          </a:p>
        </p:txBody>
      </p:sp>
      <p:sp>
        <p:nvSpPr>
          <p:cNvPr id="3" name="Rectangle : coins arrondis 2">
            <a:extLst>
              <a:ext uri="{FF2B5EF4-FFF2-40B4-BE49-F238E27FC236}">
                <a16:creationId xmlns:a16="http://schemas.microsoft.com/office/drawing/2014/main" id="{E45529B3-C41B-0D51-FE48-2209EB2E46D3}"/>
              </a:ext>
            </a:extLst>
          </p:cNvPr>
          <p:cNvSpPr/>
          <p:nvPr/>
        </p:nvSpPr>
        <p:spPr>
          <a:xfrm>
            <a:off x="5272872" y="4134387"/>
            <a:ext cx="3871128" cy="509462"/>
          </a:xfrm>
          <a:prstGeom prst="roundRect">
            <a:avLst/>
          </a:prstGeom>
          <a:solidFill>
            <a:srgbClr val="2F248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050" b="1" u="sng" dirty="0"/>
              <a:t>Points de vigilance : </a:t>
            </a:r>
          </a:p>
          <a:p>
            <a:pPr marL="214313" indent="-214313">
              <a:buFontTx/>
              <a:buChar char="-"/>
            </a:pPr>
            <a:r>
              <a:rPr lang="fr-FR" sz="1050" b="1" dirty="0"/>
              <a:t>Pour les enfants mineurs </a:t>
            </a:r>
          </a:p>
          <a:p>
            <a:pPr marL="214313" indent="-214313">
              <a:buFontTx/>
              <a:buChar char="-"/>
            </a:pPr>
            <a:r>
              <a:rPr lang="fr-FR" sz="1050" b="1" dirty="0"/>
              <a:t>Pour les professions réglementées </a:t>
            </a:r>
          </a:p>
        </p:txBody>
      </p:sp>
      <p:sp>
        <p:nvSpPr>
          <p:cNvPr id="18" name="Espace réservé du pied de page 1">
            <a:extLst>
              <a:ext uri="{FF2B5EF4-FFF2-40B4-BE49-F238E27FC236}">
                <a16:creationId xmlns:a16="http://schemas.microsoft.com/office/drawing/2014/main" id="{4C272443-D7AA-A58A-7AE4-B6AECCB7C700}"/>
              </a:ext>
            </a:extLst>
          </p:cNvPr>
          <p:cNvSpPr>
            <a:spLocks noGrp="1"/>
          </p:cNvSpPr>
          <p:nvPr>
            <p:ph type="ftr" sz="quarter" idx="3"/>
          </p:nvPr>
        </p:nvSpPr>
        <p:spPr>
          <a:xfrm>
            <a:off x="651353" y="4792343"/>
            <a:ext cx="7946901" cy="123111"/>
          </a:xfrm>
        </p:spPr>
        <p:txBody>
          <a:bodyPr/>
          <a:lstStyle/>
          <a:p>
            <a:r>
              <a:rPr lang="fr-FR" dirty="0"/>
              <a:t>ANTICIPER L’AVANT, PRÉVOIR L’APRÈS : CLÉS DE SUCCÈS D’UNE CESSION D’ENTREPRISE RÉUSSIE - </a:t>
            </a:r>
          </a:p>
        </p:txBody>
      </p:sp>
      <p:sp>
        <p:nvSpPr>
          <p:cNvPr id="12" name="Rectangle : coins arrondis 11">
            <a:extLst>
              <a:ext uri="{FF2B5EF4-FFF2-40B4-BE49-F238E27FC236}">
                <a16:creationId xmlns:a16="http://schemas.microsoft.com/office/drawing/2014/main" id="{606F4A75-3304-1F33-200E-E766C13667C3}"/>
              </a:ext>
            </a:extLst>
          </p:cNvPr>
          <p:cNvSpPr/>
          <p:nvPr/>
        </p:nvSpPr>
        <p:spPr>
          <a:xfrm>
            <a:off x="5909020" y="1698774"/>
            <a:ext cx="1657857" cy="312644"/>
          </a:xfrm>
          <a:prstGeom prst="roundRect">
            <a:avLst/>
          </a:prstGeom>
          <a:noFill/>
          <a:ln>
            <a:solidFill>
              <a:srgbClr val="2F24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1261103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9354B2F-C3D1-BB8E-F4F2-AB2E0902E82F}"/>
              </a:ext>
            </a:extLst>
          </p:cNvPr>
          <p:cNvSpPr>
            <a:spLocks noGrp="1"/>
          </p:cNvSpPr>
          <p:nvPr>
            <p:ph type="title"/>
          </p:nvPr>
        </p:nvSpPr>
        <p:spPr>
          <a:xfrm>
            <a:off x="398242" y="360619"/>
            <a:ext cx="7886700" cy="571567"/>
          </a:xfrm>
        </p:spPr>
        <p:txBody>
          <a:bodyPr/>
          <a:lstStyle/>
          <a:p>
            <a:r>
              <a:rPr lang="fr-FR" dirty="0">
                <a:latin typeface="Barlow Condensed" panose="00000506000000000000" pitchFamily="2" charset="0"/>
              </a:rPr>
              <a:t>Appréhender les étapes des différentes opérations avant cession </a:t>
            </a:r>
            <a:br>
              <a:rPr lang="fr-FR" dirty="0">
                <a:latin typeface="Barlow Condensed" panose="00000506000000000000" pitchFamily="2" charset="0"/>
              </a:rPr>
            </a:br>
            <a:endParaRPr lang="fr-FR" dirty="0">
              <a:latin typeface="Barlow Condensed" panose="00000506000000000000" pitchFamily="2" charset="0"/>
            </a:endParaRPr>
          </a:p>
        </p:txBody>
      </p:sp>
      <p:sp>
        <p:nvSpPr>
          <p:cNvPr id="4" name="Espace réservé du numéro de diapositive 3">
            <a:extLst>
              <a:ext uri="{FF2B5EF4-FFF2-40B4-BE49-F238E27FC236}">
                <a16:creationId xmlns:a16="http://schemas.microsoft.com/office/drawing/2014/main" id="{BBDAB8A0-F710-7F74-8250-CB7BAFB767EC}"/>
              </a:ext>
            </a:extLst>
          </p:cNvPr>
          <p:cNvSpPr>
            <a:spLocks noGrp="1"/>
          </p:cNvSpPr>
          <p:nvPr>
            <p:ph type="sldNum" sz="quarter" idx="4"/>
          </p:nvPr>
        </p:nvSpPr>
        <p:spPr/>
        <p:txBody>
          <a:bodyPr/>
          <a:lstStyle/>
          <a:p>
            <a:fld id="{5F7C05C9-C2C5-43A7-B988-42F52B1AEE9E}" type="slidenum">
              <a:rPr lang="fr-FR" smtClean="0"/>
              <a:pPr/>
              <a:t>16</a:t>
            </a:fld>
            <a:endParaRPr lang="fr-FR"/>
          </a:p>
        </p:txBody>
      </p:sp>
      <p:graphicFrame>
        <p:nvGraphicFramePr>
          <p:cNvPr id="5" name="Diagramme 4">
            <a:extLst>
              <a:ext uri="{FF2B5EF4-FFF2-40B4-BE49-F238E27FC236}">
                <a16:creationId xmlns:a16="http://schemas.microsoft.com/office/drawing/2014/main" id="{539172D3-0A5B-7C34-BED9-6061552B3012}"/>
              </a:ext>
            </a:extLst>
          </p:cNvPr>
          <p:cNvGraphicFramePr/>
          <p:nvPr>
            <p:extLst>
              <p:ext uri="{D42A27DB-BD31-4B8C-83A1-F6EECF244321}">
                <p14:modId xmlns:p14="http://schemas.microsoft.com/office/powerpoint/2010/main" val="189787696"/>
              </p:ext>
            </p:extLst>
          </p:nvPr>
        </p:nvGraphicFramePr>
        <p:xfrm>
          <a:off x="414015" y="857581"/>
          <a:ext cx="4807257" cy="29852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7" name="Connecteur droit avec flèche 6">
            <a:extLst>
              <a:ext uri="{FF2B5EF4-FFF2-40B4-BE49-F238E27FC236}">
                <a16:creationId xmlns:a16="http://schemas.microsoft.com/office/drawing/2014/main" id="{B50E14B8-2D5F-4B63-EEBD-ACC7BCAC808F}"/>
              </a:ext>
            </a:extLst>
          </p:cNvPr>
          <p:cNvCxnSpPr/>
          <p:nvPr/>
        </p:nvCxnSpPr>
        <p:spPr>
          <a:xfrm flipV="1">
            <a:off x="5350861" y="1807768"/>
            <a:ext cx="721895" cy="574508"/>
          </a:xfrm>
          <a:prstGeom prst="straightConnector1">
            <a:avLst/>
          </a:prstGeom>
          <a:ln>
            <a:solidFill>
              <a:srgbClr val="2F2483"/>
            </a:solidFill>
            <a:tailEnd type="triangle"/>
          </a:ln>
        </p:spPr>
        <p:style>
          <a:lnRef idx="1">
            <a:schemeClr val="accent1"/>
          </a:lnRef>
          <a:fillRef idx="0">
            <a:schemeClr val="accent1"/>
          </a:fillRef>
          <a:effectRef idx="0">
            <a:schemeClr val="accent1"/>
          </a:effectRef>
          <a:fontRef idx="minor">
            <a:schemeClr val="tx1"/>
          </a:fontRef>
        </p:style>
      </p:cxnSp>
      <p:cxnSp>
        <p:nvCxnSpPr>
          <p:cNvPr id="8" name="Connecteur droit avec flèche 7">
            <a:extLst>
              <a:ext uri="{FF2B5EF4-FFF2-40B4-BE49-F238E27FC236}">
                <a16:creationId xmlns:a16="http://schemas.microsoft.com/office/drawing/2014/main" id="{19B87E95-0EDB-7BCC-7EE4-84ED48117DD2}"/>
              </a:ext>
            </a:extLst>
          </p:cNvPr>
          <p:cNvCxnSpPr>
            <a:cxnSpLocks/>
          </p:cNvCxnSpPr>
          <p:nvPr/>
        </p:nvCxnSpPr>
        <p:spPr>
          <a:xfrm>
            <a:off x="5368908" y="2520639"/>
            <a:ext cx="703848" cy="418097"/>
          </a:xfrm>
          <a:prstGeom prst="straightConnector1">
            <a:avLst/>
          </a:prstGeom>
          <a:ln>
            <a:solidFill>
              <a:srgbClr val="2F2483"/>
            </a:solidFill>
            <a:tailEnd type="triangle"/>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F3BB21A0-7221-8D98-D498-F0606A18C218}"/>
              </a:ext>
            </a:extLst>
          </p:cNvPr>
          <p:cNvSpPr/>
          <p:nvPr/>
        </p:nvSpPr>
        <p:spPr>
          <a:xfrm>
            <a:off x="6072757" y="1598843"/>
            <a:ext cx="1251284" cy="418097"/>
          </a:xfrm>
          <a:prstGeom prst="rect">
            <a:avLst/>
          </a:prstGeom>
          <a:ln>
            <a:solidFill>
              <a:srgbClr val="2F2483"/>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1350" dirty="0">
                <a:solidFill>
                  <a:srgbClr val="2F2483"/>
                </a:solidFill>
                <a:latin typeface="Calibri "/>
              </a:rPr>
              <a:t>Après les 3 ans de l’apport  </a:t>
            </a:r>
          </a:p>
        </p:txBody>
      </p:sp>
      <p:sp>
        <p:nvSpPr>
          <p:cNvPr id="11" name="Rectangle 10">
            <a:extLst>
              <a:ext uri="{FF2B5EF4-FFF2-40B4-BE49-F238E27FC236}">
                <a16:creationId xmlns:a16="http://schemas.microsoft.com/office/drawing/2014/main" id="{F7BDD60F-76C4-7B38-E630-96F7D7BED447}"/>
              </a:ext>
            </a:extLst>
          </p:cNvPr>
          <p:cNvSpPr/>
          <p:nvPr/>
        </p:nvSpPr>
        <p:spPr>
          <a:xfrm>
            <a:off x="6072757" y="2703996"/>
            <a:ext cx="1251284" cy="418097"/>
          </a:xfrm>
          <a:prstGeom prst="rect">
            <a:avLst/>
          </a:prstGeom>
          <a:ln>
            <a:solidFill>
              <a:srgbClr val="2F2483"/>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1350" dirty="0">
                <a:solidFill>
                  <a:srgbClr val="2F2483"/>
                </a:solidFill>
                <a:latin typeface="Calibri "/>
              </a:rPr>
              <a:t>Dans les 3 ans de l’apport </a:t>
            </a:r>
          </a:p>
        </p:txBody>
      </p:sp>
      <p:sp>
        <p:nvSpPr>
          <p:cNvPr id="13" name="Rectangle : coins arrondis 12">
            <a:extLst>
              <a:ext uri="{FF2B5EF4-FFF2-40B4-BE49-F238E27FC236}">
                <a16:creationId xmlns:a16="http://schemas.microsoft.com/office/drawing/2014/main" id="{0C310700-081E-0C87-12AA-0F30E63CEFE4}"/>
              </a:ext>
            </a:extLst>
          </p:cNvPr>
          <p:cNvSpPr/>
          <p:nvPr/>
        </p:nvSpPr>
        <p:spPr>
          <a:xfrm>
            <a:off x="5524624" y="3123704"/>
            <a:ext cx="2270795" cy="529390"/>
          </a:xfrm>
          <a:prstGeom prst="roundRect">
            <a:avLst/>
          </a:prstGeom>
          <a:solidFill>
            <a:srgbClr val="2181CB"/>
          </a:solidFill>
          <a:ln>
            <a:solidFill>
              <a:srgbClr val="002A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25" dirty="0">
                <a:latin typeface="Calibri "/>
              </a:rPr>
              <a:t>Réinvestissement de 60 % du produit de cession sous 2 ans dans une activité économique</a:t>
            </a:r>
          </a:p>
        </p:txBody>
      </p:sp>
      <p:sp>
        <p:nvSpPr>
          <p:cNvPr id="14" name="Rectangle 13">
            <a:extLst>
              <a:ext uri="{FF2B5EF4-FFF2-40B4-BE49-F238E27FC236}">
                <a16:creationId xmlns:a16="http://schemas.microsoft.com/office/drawing/2014/main" id="{AEAE2640-DF0D-5F0F-9618-163ED43B1D57}"/>
              </a:ext>
            </a:extLst>
          </p:cNvPr>
          <p:cNvSpPr/>
          <p:nvPr/>
        </p:nvSpPr>
        <p:spPr>
          <a:xfrm>
            <a:off x="287788" y="944479"/>
            <a:ext cx="6024685" cy="300082"/>
          </a:xfrm>
          <a:prstGeom prst="rect">
            <a:avLst/>
          </a:prstGeom>
        </p:spPr>
        <p:txBody>
          <a:bodyPr wrap="square">
            <a:spAutoFit/>
          </a:bodyPr>
          <a:lstStyle/>
          <a:p>
            <a:pPr algn="just">
              <a:tabLst>
                <a:tab pos="213122" algn="l"/>
                <a:tab pos="898922" algn="l"/>
                <a:tab pos="1584722" algn="l"/>
                <a:tab pos="2270522" algn="l"/>
                <a:tab pos="2956322" algn="l"/>
                <a:tab pos="3642122" algn="l"/>
                <a:tab pos="4327922" algn="l"/>
                <a:tab pos="5013722" algn="l"/>
                <a:tab pos="5699522" algn="l"/>
                <a:tab pos="6385322" algn="l"/>
                <a:tab pos="7071122" algn="l"/>
                <a:tab pos="7756922" algn="l"/>
              </a:tabLst>
              <a:defRPr/>
            </a:pPr>
            <a:r>
              <a:rPr lang="fr-FR" sz="1350" b="1" u="sng" dirty="0">
                <a:solidFill>
                  <a:srgbClr val="002A3A"/>
                </a:solidFill>
                <a:latin typeface="Calibri "/>
                <a:ea typeface="Microsoft YaHei" charset="-122"/>
                <a:cs typeface="Arial" panose="020B0604020202020204" pitchFamily="34" charset="0"/>
              </a:rPr>
              <a:t>Apport cession </a:t>
            </a:r>
          </a:p>
        </p:txBody>
      </p:sp>
      <p:sp>
        <p:nvSpPr>
          <p:cNvPr id="15" name="Rectangle : coins arrondis 14">
            <a:extLst>
              <a:ext uri="{FF2B5EF4-FFF2-40B4-BE49-F238E27FC236}">
                <a16:creationId xmlns:a16="http://schemas.microsoft.com/office/drawing/2014/main" id="{5FE757B7-EE83-F8A5-744B-2F75D0A431F8}"/>
              </a:ext>
            </a:extLst>
          </p:cNvPr>
          <p:cNvSpPr/>
          <p:nvPr/>
        </p:nvSpPr>
        <p:spPr>
          <a:xfrm>
            <a:off x="2195393" y="2937923"/>
            <a:ext cx="1258820" cy="584758"/>
          </a:xfrm>
          <a:prstGeom prst="roundRect">
            <a:avLst/>
          </a:prstGeom>
          <a:solidFill>
            <a:srgbClr val="2F2483"/>
          </a:solidFill>
          <a:ln>
            <a:solidFill>
              <a:srgbClr val="002A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50" dirty="0">
                <a:latin typeface="Calibri "/>
              </a:rPr>
              <a:t>Si contrôle : 150-0 B ter du CGI  - </a:t>
            </a:r>
            <a:r>
              <a:rPr lang="fr-FR" sz="1050" b="1" dirty="0">
                <a:latin typeface="Calibri "/>
              </a:rPr>
              <a:t>report d’imposition </a:t>
            </a:r>
          </a:p>
        </p:txBody>
      </p:sp>
      <p:cxnSp>
        <p:nvCxnSpPr>
          <p:cNvPr id="20" name="Connecteur droit avec flèche 19">
            <a:extLst>
              <a:ext uri="{FF2B5EF4-FFF2-40B4-BE49-F238E27FC236}">
                <a16:creationId xmlns:a16="http://schemas.microsoft.com/office/drawing/2014/main" id="{4E8EA599-A250-C390-568F-8E7E873AEBF7}"/>
              </a:ext>
            </a:extLst>
          </p:cNvPr>
          <p:cNvCxnSpPr>
            <a:cxnSpLocks/>
          </p:cNvCxnSpPr>
          <p:nvPr/>
        </p:nvCxnSpPr>
        <p:spPr>
          <a:xfrm flipH="1">
            <a:off x="6131327" y="3651482"/>
            <a:ext cx="564690" cy="266307"/>
          </a:xfrm>
          <a:prstGeom prst="straightConnector1">
            <a:avLst/>
          </a:prstGeom>
          <a:ln>
            <a:solidFill>
              <a:srgbClr val="2F2483"/>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427B05CA-4471-234A-1D17-1666749005FA}"/>
              </a:ext>
            </a:extLst>
          </p:cNvPr>
          <p:cNvSpPr/>
          <p:nvPr/>
        </p:nvSpPr>
        <p:spPr>
          <a:xfrm>
            <a:off x="5641471" y="3799753"/>
            <a:ext cx="489857" cy="381120"/>
          </a:xfrm>
          <a:prstGeom prst="rect">
            <a:avLst/>
          </a:prstGeom>
          <a:ln>
            <a:solidFill>
              <a:srgbClr val="2F2483"/>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1350" dirty="0">
                <a:solidFill>
                  <a:srgbClr val="2F2483"/>
                </a:solidFill>
                <a:latin typeface="Calibri "/>
              </a:rPr>
              <a:t>Oui </a:t>
            </a:r>
          </a:p>
        </p:txBody>
      </p:sp>
      <p:cxnSp>
        <p:nvCxnSpPr>
          <p:cNvPr id="23" name="Connecteur droit avec flèche 22">
            <a:extLst>
              <a:ext uri="{FF2B5EF4-FFF2-40B4-BE49-F238E27FC236}">
                <a16:creationId xmlns:a16="http://schemas.microsoft.com/office/drawing/2014/main" id="{9CB289CE-C830-A295-9153-93E506B0291F}"/>
              </a:ext>
            </a:extLst>
          </p:cNvPr>
          <p:cNvCxnSpPr>
            <a:cxnSpLocks/>
          </p:cNvCxnSpPr>
          <p:nvPr/>
        </p:nvCxnSpPr>
        <p:spPr>
          <a:xfrm>
            <a:off x="6717073" y="3651482"/>
            <a:ext cx="843335" cy="224531"/>
          </a:xfrm>
          <a:prstGeom prst="straightConnector1">
            <a:avLst/>
          </a:prstGeom>
          <a:ln>
            <a:solidFill>
              <a:srgbClr val="2F2483"/>
            </a:solidFill>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517A5175-7674-3101-8866-4FE57DF77DDD}"/>
              </a:ext>
            </a:extLst>
          </p:cNvPr>
          <p:cNvSpPr/>
          <p:nvPr/>
        </p:nvSpPr>
        <p:spPr>
          <a:xfrm>
            <a:off x="7565426" y="3807926"/>
            <a:ext cx="489857" cy="372947"/>
          </a:xfrm>
          <a:prstGeom prst="rect">
            <a:avLst/>
          </a:prstGeom>
          <a:ln>
            <a:solidFill>
              <a:srgbClr val="2F2483"/>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1350" dirty="0">
                <a:solidFill>
                  <a:srgbClr val="2F2483"/>
                </a:solidFill>
                <a:latin typeface="Calibri "/>
              </a:rPr>
              <a:t>Non</a:t>
            </a:r>
            <a:r>
              <a:rPr lang="fr-FR" sz="1350" dirty="0">
                <a:solidFill>
                  <a:srgbClr val="002A3A"/>
                </a:solidFill>
                <a:latin typeface="Calibri "/>
              </a:rPr>
              <a:t> </a:t>
            </a:r>
          </a:p>
        </p:txBody>
      </p:sp>
      <p:sp>
        <p:nvSpPr>
          <p:cNvPr id="26" name="ZoneTexte 25">
            <a:extLst>
              <a:ext uri="{FF2B5EF4-FFF2-40B4-BE49-F238E27FC236}">
                <a16:creationId xmlns:a16="http://schemas.microsoft.com/office/drawing/2014/main" id="{3F86D6C0-DB95-4CE5-8A33-635A52980BA9}"/>
              </a:ext>
            </a:extLst>
          </p:cNvPr>
          <p:cNvSpPr txBox="1"/>
          <p:nvPr/>
        </p:nvSpPr>
        <p:spPr>
          <a:xfrm>
            <a:off x="5191810" y="4180873"/>
            <a:ext cx="1348991" cy="507831"/>
          </a:xfrm>
          <a:prstGeom prst="rect">
            <a:avLst/>
          </a:prstGeom>
          <a:noFill/>
        </p:spPr>
        <p:txBody>
          <a:bodyPr wrap="square" rtlCol="0">
            <a:spAutoFit/>
          </a:bodyPr>
          <a:lstStyle/>
          <a:p>
            <a:pPr algn="ctr"/>
            <a:r>
              <a:rPr lang="fr-FR" sz="1350" b="1" dirty="0">
                <a:solidFill>
                  <a:srgbClr val="2F2483"/>
                </a:solidFill>
                <a:latin typeface="Calibri "/>
              </a:rPr>
              <a:t>Report maintenu </a:t>
            </a:r>
          </a:p>
        </p:txBody>
      </p:sp>
      <p:sp>
        <p:nvSpPr>
          <p:cNvPr id="27" name="ZoneTexte 26">
            <a:extLst>
              <a:ext uri="{FF2B5EF4-FFF2-40B4-BE49-F238E27FC236}">
                <a16:creationId xmlns:a16="http://schemas.microsoft.com/office/drawing/2014/main" id="{7033D9EC-0894-EAD3-A610-13AB063EB04D}"/>
              </a:ext>
            </a:extLst>
          </p:cNvPr>
          <p:cNvSpPr txBox="1"/>
          <p:nvPr/>
        </p:nvSpPr>
        <p:spPr>
          <a:xfrm>
            <a:off x="7217805" y="4206049"/>
            <a:ext cx="1348991" cy="507831"/>
          </a:xfrm>
          <a:prstGeom prst="rect">
            <a:avLst/>
          </a:prstGeom>
          <a:noFill/>
        </p:spPr>
        <p:txBody>
          <a:bodyPr wrap="square" rtlCol="0">
            <a:spAutoFit/>
          </a:bodyPr>
          <a:lstStyle/>
          <a:p>
            <a:pPr algn="ctr"/>
            <a:r>
              <a:rPr lang="fr-FR" sz="1350" b="1" dirty="0">
                <a:solidFill>
                  <a:srgbClr val="2F2483"/>
                </a:solidFill>
                <a:latin typeface="Calibri "/>
              </a:rPr>
              <a:t>Le report tombe </a:t>
            </a:r>
          </a:p>
          <a:p>
            <a:pPr algn="ctr"/>
            <a:r>
              <a:rPr lang="fr-FR" sz="1350" dirty="0">
                <a:solidFill>
                  <a:srgbClr val="2F2483"/>
                </a:solidFill>
                <a:latin typeface="Calibri "/>
              </a:rPr>
              <a:t>(fiscalité exigée) </a:t>
            </a:r>
          </a:p>
        </p:txBody>
      </p:sp>
      <p:cxnSp>
        <p:nvCxnSpPr>
          <p:cNvPr id="29" name="Connecteur droit avec flèche 28">
            <a:extLst>
              <a:ext uri="{FF2B5EF4-FFF2-40B4-BE49-F238E27FC236}">
                <a16:creationId xmlns:a16="http://schemas.microsoft.com/office/drawing/2014/main" id="{25DCB150-5B06-B285-A025-61B8220ED822}"/>
              </a:ext>
            </a:extLst>
          </p:cNvPr>
          <p:cNvCxnSpPr/>
          <p:nvPr/>
        </p:nvCxnSpPr>
        <p:spPr>
          <a:xfrm>
            <a:off x="2824803" y="3522681"/>
            <a:ext cx="0" cy="283539"/>
          </a:xfrm>
          <a:prstGeom prst="straightConnector1">
            <a:avLst/>
          </a:prstGeom>
          <a:ln>
            <a:solidFill>
              <a:srgbClr val="2F2483"/>
            </a:solidFill>
            <a:tailEnd type="triangle"/>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C7A540C3-29AE-8ADB-FDBD-995C02505D2B}"/>
              </a:ext>
            </a:extLst>
          </p:cNvPr>
          <p:cNvSpPr/>
          <p:nvPr/>
        </p:nvSpPr>
        <p:spPr>
          <a:xfrm>
            <a:off x="2199161" y="3827174"/>
            <a:ext cx="1251284" cy="418097"/>
          </a:xfrm>
          <a:prstGeom prst="rect">
            <a:avLst/>
          </a:prstGeom>
          <a:ln>
            <a:solidFill>
              <a:srgbClr val="2F2483"/>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1350" dirty="0">
                <a:solidFill>
                  <a:srgbClr val="2F2483"/>
                </a:solidFill>
                <a:latin typeface="Calibri "/>
              </a:rPr>
              <a:t>Assiette et taux fixés</a:t>
            </a:r>
          </a:p>
        </p:txBody>
      </p:sp>
      <p:sp>
        <p:nvSpPr>
          <p:cNvPr id="35" name="ZoneTexte 34">
            <a:extLst>
              <a:ext uri="{FF2B5EF4-FFF2-40B4-BE49-F238E27FC236}">
                <a16:creationId xmlns:a16="http://schemas.microsoft.com/office/drawing/2014/main" id="{D141AC3C-D56E-7632-6F39-E558AE351BBC}"/>
              </a:ext>
            </a:extLst>
          </p:cNvPr>
          <p:cNvSpPr txBox="1"/>
          <p:nvPr/>
        </p:nvSpPr>
        <p:spPr>
          <a:xfrm>
            <a:off x="3275180" y="1029092"/>
            <a:ext cx="2699245" cy="507831"/>
          </a:xfrm>
          <a:prstGeom prst="rect">
            <a:avLst/>
          </a:prstGeom>
          <a:noFill/>
        </p:spPr>
        <p:txBody>
          <a:bodyPr wrap="square" rtlCol="0">
            <a:spAutoFit/>
          </a:bodyPr>
          <a:lstStyle/>
          <a:p>
            <a:pPr algn="ctr"/>
            <a:r>
              <a:rPr lang="fr-FR" sz="1350" b="1" dirty="0">
                <a:solidFill>
                  <a:srgbClr val="F9B02C"/>
                </a:solidFill>
                <a:latin typeface="Calibri "/>
              </a:rPr>
              <a:t>Le report tombe en cas de cession des titres de la holding </a:t>
            </a:r>
          </a:p>
        </p:txBody>
      </p:sp>
      <p:sp>
        <p:nvSpPr>
          <p:cNvPr id="36" name="ZoneTexte 35">
            <a:extLst>
              <a:ext uri="{FF2B5EF4-FFF2-40B4-BE49-F238E27FC236}">
                <a16:creationId xmlns:a16="http://schemas.microsoft.com/office/drawing/2014/main" id="{96907A86-0B01-1D87-8429-C66663BB8AB9}"/>
              </a:ext>
            </a:extLst>
          </p:cNvPr>
          <p:cNvSpPr txBox="1"/>
          <p:nvPr/>
        </p:nvSpPr>
        <p:spPr>
          <a:xfrm>
            <a:off x="7280133" y="1578400"/>
            <a:ext cx="1348991" cy="507831"/>
          </a:xfrm>
          <a:prstGeom prst="rect">
            <a:avLst/>
          </a:prstGeom>
          <a:noFill/>
        </p:spPr>
        <p:txBody>
          <a:bodyPr wrap="square" rtlCol="0">
            <a:spAutoFit/>
          </a:bodyPr>
          <a:lstStyle/>
          <a:p>
            <a:pPr algn="ctr"/>
            <a:r>
              <a:rPr lang="fr-FR" sz="1350" b="1" dirty="0">
                <a:solidFill>
                  <a:srgbClr val="2F2483"/>
                </a:solidFill>
                <a:latin typeface="Calibri "/>
              </a:rPr>
              <a:t>Report maintenu </a:t>
            </a:r>
          </a:p>
        </p:txBody>
      </p:sp>
      <p:sp>
        <p:nvSpPr>
          <p:cNvPr id="28" name="Espace réservé du pied de page 1">
            <a:extLst>
              <a:ext uri="{FF2B5EF4-FFF2-40B4-BE49-F238E27FC236}">
                <a16:creationId xmlns:a16="http://schemas.microsoft.com/office/drawing/2014/main" id="{2536F02C-BB2D-C59F-6CDD-3C5894AF40F7}"/>
              </a:ext>
            </a:extLst>
          </p:cNvPr>
          <p:cNvSpPr>
            <a:spLocks noGrp="1"/>
          </p:cNvSpPr>
          <p:nvPr>
            <p:ph type="ftr" sz="quarter" idx="3"/>
          </p:nvPr>
        </p:nvSpPr>
        <p:spPr>
          <a:xfrm>
            <a:off x="651353" y="4792343"/>
            <a:ext cx="7946901" cy="123111"/>
          </a:xfrm>
        </p:spPr>
        <p:txBody>
          <a:bodyPr/>
          <a:lstStyle/>
          <a:p>
            <a:r>
              <a:rPr lang="fr-FR" dirty="0"/>
              <a:t>ANTICIPER L’AVANT, PRÉVOIR L’APRÈS : CLÉS DE SUCCÈS D’UNE CESSION D’ENTREPRISE RÉUSSIE - </a:t>
            </a:r>
          </a:p>
        </p:txBody>
      </p:sp>
    </p:spTree>
    <p:extLst>
      <p:ext uri="{BB962C8B-B14F-4D97-AF65-F5344CB8AC3E}">
        <p14:creationId xmlns:p14="http://schemas.microsoft.com/office/powerpoint/2010/main" val="37594807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F0E06B8-35DB-1F8C-F11F-6193F97362EC}"/>
              </a:ext>
            </a:extLst>
          </p:cNvPr>
          <p:cNvSpPr>
            <a:spLocks noGrp="1"/>
          </p:cNvSpPr>
          <p:nvPr>
            <p:ph type="title"/>
          </p:nvPr>
        </p:nvSpPr>
        <p:spPr/>
        <p:txBody>
          <a:bodyPr/>
          <a:lstStyle/>
          <a:p>
            <a:r>
              <a:rPr lang="fr-FR" dirty="0">
                <a:latin typeface="Barlow Condensed" panose="00000506000000000000" pitchFamily="2" charset="0"/>
              </a:rPr>
              <a:t>Exemple chiffré : </a:t>
            </a:r>
          </a:p>
        </p:txBody>
      </p:sp>
      <p:sp>
        <p:nvSpPr>
          <p:cNvPr id="4" name="Espace réservé du numéro de diapositive 3">
            <a:extLst>
              <a:ext uri="{FF2B5EF4-FFF2-40B4-BE49-F238E27FC236}">
                <a16:creationId xmlns:a16="http://schemas.microsoft.com/office/drawing/2014/main" id="{E1F17270-7C3E-1EA7-C47C-A0BF8FA17A30}"/>
              </a:ext>
            </a:extLst>
          </p:cNvPr>
          <p:cNvSpPr>
            <a:spLocks noGrp="1"/>
          </p:cNvSpPr>
          <p:nvPr>
            <p:ph type="sldNum" sz="quarter" idx="4"/>
          </p:nvPr>
        </p:nvSpPr>
        <p:spPr/>
        <p:txBody>
          <a:bodyPr/>
          <a:lstStyle/>
          <a:p>
            <a:fld id="{5F7C05C9-C2C5-43A7-B988-42F52B1AEE9E}" type="slidenum">
              <a:rPr lang="fr-FR" smtClean="0">
                <a:latin typeface="Barlow Condensed" panose="00000506000000000000" pitchFamily="2" charset="0"/>
              </a:rPr>
              <a:pPr/>
              <a:t>17</a:t>
            </a:fld>
            <a:endParaRPr lang="fr-FR">
              <a:latin typeface="Barlow Condensed" panose="00000506000000000000" pitchFamily="2" charset="0"/>
            </a:endParaRPr>
          </a:p>
        </p:txBody>
      </p:sp>
      <p:sp>
        <p:nvSpPr>
          <p:cNvPr id="8" name="Espace réservé du pied de page 1">
            <a:extLst>
              <a:ext uri="{FF2B5EF4-FFF2-40B4-BE49-F238E27FC236}">
                <a16:creationId xmlns:a16="http://schemas.microsoft.com/office/drawing/2014/main" id="{01F8A1B0-57FB-D608-1202-828262930921}"/>
              </a:ext>
            </a:extLst>
          </p:cNvPr>
          <p:cNvSpPr>
            <a:spLocks noGrp="1"/>
          </p:cNvSpPr>
          <p:nvPr>
            <p:ph type="ftr" sz="quarter" idx="3"/>
          </p:nvPr>
        </p:nvSpPr>
        <p:spPr>
          <a:xfrm>
            <a:off x="651353" y="4792343"/>
            <a:ext cx="7946901" cy="123111"/>
          </a:xfrm>
        </p:spPr>
        <p:txBody>
          <a:bodyPr/>
          <a:lstStyle/>
          <a:p>
            <a:r>
              <a:rPr lang="fr-FR" dirty="0">
                <a:latin typeface="Barlow Condensed" panose="00000506000000000000" pitchFamily="2" charset="0"/>
              </a:rPr>
              <a:t>ANTICIPER L’AVANT, PRÉVOIR L’APRÈS : CLÉS DE SUCCÈS D’UNE CESSION D’ENTREPRISE RÉUSSIE - </a:t>
            </a:r>
          </a:p>
        </p:txBody>
      </p:sp>
      <p:cxnSp>
        <p:nvCxnSpPr>
          <p:cNvPr id="41" name="Connecteur droit avec flèche 40">
            <a:extLst>
              <a:ext uri="{FF2B5EF4-FFF2-40B4-BE49-F238E27FC236}">
                <a16:creationId xmlns:a16="http://schemas.microsoft.com/office/drawing/2014/main" id="{8642E9E7-557F-3D33-D730-E8D4C145EFD9}"/>
              </a:ext>
            </a:extLst>
          </p:cNvPr>
          <p:cNvCxnSpPr>
            <a:cxnSpLocks/>
          </p:cNvCxnSpPr>
          <p:nvPr/>
        </p:nvCxnSpPr>
        <p:spPr>
          <a:xfrm flipH="1">
            <a:off x="2304083" y="1603633"/>
            <a:ext cx="1453188" cy="450231"/>
          </a:xfrm>
          <a:prstGeom prst="straightConnector1">
            <a:avLst/>
          </a:prstGeom>
          <a:ln>
            <a:solidFill>
              <a:srgbClr val="2F2483"/>
            </a:solidFill>
            <a:tailEnd type="triangle"/>
          </a:ln>
        </p:spPr>
        <p:style>
          <a:lnRef idx="1">
            <a:schemeClr val="accent1"/>
          </a:lnRef>
          <a:fillRef idx="0">
            <a:schemeClr val="accent1"/>
          </a:fillRef>
          <a:effectRef idx="0">
            <a:schemeClr val="accent1"/>
          </a:effectRef>
          <a:fontRef idx="minor">
            <a:schemeClr val="tx1"/>
          </a:fontRef>
        </p:style>
      </p:cxnSp>
      <p:sp>
        <p:nvSpPr>
          <p:cNvPr id="43" name="Rectangle 42">
            <a:extLst>
              <a:ext uri="{FF2B5EF4-FFF2-40B4-BE49-F238E27FC236}">
                <a16:creationId xmlns:a16="http://schemas.microsoft.com/office/drawing/2014/main" id="{B3D04C80-7596-D66F-89E9-3E237DD22341}"/>
              </a:ext>
            </a:extLst>
          </p:cNvPr>
          <p:cNvSpPr/>
          <p:nvPr/>
        </p:nvSpPr>
        <p:spPr>
          <a:xfrm>
            <a:off x="3408964" y="1083124"/>
            <a:ext cx="2048872" cy="382270"/>
          </a:xfrm>
          <a:prstGeom prst="rect">
            <a:avLst/>
          </a:prstGeom>
          <a:solidFill>
            <a:srgbClr val="2F2483"/>
          </a:solidFill>
          <a:ln>
            <a:solidFill>
              <a:srgbClr val="2F24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350" b="1" dirty="0">
                <a:latin typeface="Barlow Condensed" panose="00000506000000000000" pitchFamily="2" charset="0"/>
              </a:rPr>
              <a:t>Répartition des titres </a:t>
            </a:r>
          </a:p>
          <a:p>
            <a:pPr algn="ctr"/>
            <a:r>
              <a:rPr lang="fr-FR" sz="1350" b="1" dirty="0">
                <a:latin typeface="Barlow Condensed" panose="00000506000000000000" pitchFamily="2" charset="0"/>
              </a:rPr>
              <a:t>100 titres pour 1 M € </a:t>
            </a:r>
          </a:p>
        </p:txBody>
      </p:sp>
      <p:cxnSp>
        <p:nvCxnSpPr>
          <p:cNvPr id="50" name="Connecteur droit avec flèche 49">
            <a:extLst>
              <a:ext uri="{FF2B5EF4-FFF2-40B4-BE49-F238E27FC236}">
                <a16:creationId xmlns:a16="http://schemas.microsoft.com/office/drawing/2014/main" id="{16F20DA3-8A8C-6AA5-6136-92628C81E593}"/>
              </a:ext>
            </a:extLst>
          </p:cNvPr>
          <p:cNvCxnSpPr>
            <a:cxnSpLocks/>
          </p:cNvCxnSpPr>
          <p:nvPr/>
        </p:nvCxnSpPr>
        <p:spPr>
          <a:xfrm>
            <a:off x="1778928" y="3213238"/>
            <a:ext cx="0" cy="5132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2" name="Connecteur droit avec flèche 51">
            <a:extLst>
              <a:ext uri="{FF2B5EF4-FFF2-40B4-BE49-F238E27FC236}">
                <a16:creationId xmlns:a16="http://schemas.microsoft.com/office/drawing/2014/main" id="{31FE479C-9035-2A71-9E2A-B9B83219B884}"/>
              </a:ext>
            </a:extLst>
          </p:cNvPr>
          <p:cNvCxnSpPr>
            <a:cxnSpLocks/>
          </p:cNvCxnSpPr>
          <p:nvPr/>
        </p:nvCxnSpPr>
        <p:spPr>
          <a:xfrm>
            <a:off x="5034575" y="1567440"/>
            <a:ext cx="1457800" cy="625908"/>
          </a:xfrm>
          <a:prstGeom prst="straightConnector1">
            <a:avLst/>
          </a:prstGeom>
          <a:ln>
            <a:solidFill>
              <a:srgbClr val="2F2483"/>
            </a:solidFill>
            <a:tailEnd type="triangle"/>
          </a:ln>
        </p:spPr>
        <p:style>
          <a:lnRef idx="1">
            <a:schemeClr val="accent1"/>
          </a:lnRef>
          <a:fillRef idx="0">
            <a:schemeClr val="accent1"/>
          </a:fillRef>
          <a:effectRef idx="0">
            <a:schemeClr val="accent1"/>
          </a:effectRef>
          <a:fontRef idx="minor">
            <a:schemeClr val="tx1"/>
          </a:fontRef>
        </p:style>
      </p:cxnSp>
      <p:cxnSp>
        <p:nvCxnSpPr>
          <p:cNvPr id="54" name="Connecteur droit avec flèche 53">
            <a:extLst>
              <a:ext uri="{FF2B5EF4-FFF2-40B4-BE49-F238E27FC236}">
                <a16:creationId xmlns:a16="http://schemas.microsoft.com/office/drawing/2014/main" id="{A10F0971-1D49-1B7C-FA5C-5723DFDB2AAD}"/>
              </a:ext>
            </a:extLst>
          </p:cNvPr>
          <p:cNvCxnSpPr>
            <a:cxnSpLocks/>
          </p:cNvCxnSpPr>
          <p:nvPr/>
        </p:nvCxnSpPr>
        <p:spPr>
          <a:xfrm>
            <a:off x="4433400" y="3213238"/>
            <a:ext cx="0" cy="6883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6" name="ZoneTexte 55">
            <a:extLst>
              <a:ext uri="{FF2B5EF4-FFF2-40B4-BE49-F238E27FC236}">
                <a16:creationId xmlns:a16="http://schemas.microsoft.com/office/drawing/2014/main" id="{E8C99731-894C-BBE6-5150-17EFAFA16EF8}"/>
              </a:ext>
            </a:extLst>
          </p:cNvPr>
          <p:cNvSpPr txBox="1"/>
          <p:nvPr/>
        </p:nvSpPr>
        <p:spPr>
          <a:xfrm>
            <a:off x="3294210" y="4171810"/>
            <a:ext cx="2415540" cy="253916"/>
          </a:xfrm>
          <a:prstGeom prst="rect">
            <a:avLst/>
          </a:prstGeom>
          <a:solidFill>
            <a:schemeClr val="bg1">
              <a:lumMod val="85000"/>
            </a:schemeClr>
          </a:solidFill>
        </p:spPr>
        <p:txBody>
          <a:bodyPr wrap="square" rtlCol="0">
            <a:spAutoFit/>
          </a:bodyPr>
          <a:lstStyle/>
          <a:p>
            <a:pPr algn="ctr"/>
            <a:r>
              <a:rPr lang="fr-FR" sz="1050" b="1" dirty="0">
                <a:latin typeface="Barlow Condensed" panose="00000506000000000000" pitchFamily="2" charset="0"/>
              </a:rPr>
              <a:t>Capitalisation dans une structure </a:t>
            </a:r>
          </a:p>
        </p:txBody>
      </p:sp>
      <p:sp>
        <p:nvSpPr>
          <p:cNvPr id="58" name="ZoneTexte 57">
            <a:extLst>
              <a:ext uri="{FF2B5EF4-FFF2-40B4-BE49-F238E27FC236}">
                <a16:creationId xmlns:a16="http://schemas.microsoft.com/office/drawing/2014/main" id="{3FB9AA65-7009-A47B-ACE6-4087A5FD8E69}"/>
              </a:ext>
            </a:extLst>
          </p:cNvPr>
          <p:cNvSpPr txBox="1"/>
          <p:nvPr/>
        </p:nvSpPr>
        <p:spPr>
          <a:xfrm>
            <a:off x="5388904" y="2659385"/>
            <a:ext cx="3528060" cy="415498"/>
          </a:xfrm>
          <a:prstGeom prst="rect">
            <a:avLst/>
          </a:prstGeom>
          <a:noFill/>
        </p:spPr>
        <p:txBody>
          <a:bodyPr wrap="square" rtlCol="0">
            <a:spAutoFit/>
          </a:bodyPr>
          <a:lstStyle/>
          <a:p>
            <a:pPr algn="ctr"/>
            <a:r>
              <a:rPr lang="fr-FR" sz="1050" b="1" dirty="0">
                <a:latin typeface="Barlow Condensed" panose="00000506000000000000" pitchFamily="2" charset="0"/>
              </a:rPr>
              <a:t>Transmission</a:t>
            </a:r>
          </a:p>
          <a:p>
            <a:pPr algn="ctr"/>
            <a:r>
              <a:rPr lang="fr-FR" sz="1050" b="1" dirty="0">
                <a:latin typeface="Barlow Condensed" panose="00000506000000000000" pitchFamily="2" charset="0"/>
              </a:rPr>
              <a:t>33 titres </a:t>
            </a:r>
          </a:p>
        </p:txBody>
      </p:sp>
      <p:cxnSp>
        <p:nvCxnSpPr>
          <p:cNvPr id="59" name="Connecteur droit avec flèche 58">
            <a:extLst>
              <a:ext uri="{FF2B5EF4-FFF2-40B4-BE49-F238E27FC236}">
                <a16:creationId xmlns:a16="http://schemas.microsoft.com/office/drawing/2014/main" id="{340FC8C6-DF10-6A21-1AF5-83D3274B5C52}"/>
              </a:ext>
            </a:extLst>
          </p:cNvPr>
          <p:cNvCxnSpPr>
            <a:cxnSpLocks/>
          </p:cNvCxnSpPr>
          <p:nvPr/>
        </p:nvCxnSpPr>
        <p:spPr>
          <a:xfrm>
            <a:off x="7160055" y="3059940"/>
            <a:ext cx="0" cy="4772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0" name="ZoneTexte 59">
            <a:extLst>
              <a:ext uri="{FF2B5EF4-FFF2-40B4-BE49-F238E27FC236}">
                <a16:creationId xmlns:a16="http://schemas.microsoft.com/office/drawing/2014/main" id="{C8C6835D-3A18-F888-B3F6-32D5203CF4E6}"/>
              </a:ext>
            </a:extLst>
          </p:cNvPr>
          <p:cNvSpPr txBox="1"/>
          <p:nvPr/>
        </p:nvSpPr>
        <p:spPr>
          <a:xfrm>
            <a:off x="6103446" y="4165322"/>
            <a:ext cx="2415540" cy="253916"/>
          </a:xfrm>
          <a:prstGeom prst="rect">
            <a:avLst/>
          </a:prstGeom>
          <a:solidFill>
            <a:schemeClr val="bg1">
              <a:lumMod val="85000"/>
            </a:schemeClr>
          </a:solidFill>
        </p:spPr>
        <p:txBody>
          <a:bodyPr wrap="square" rtlCol="0">
            <a:spAutoFit/>
          </a:bodyPr>
          <a:lstStyle/>
          <a:p>
            <a:pPr algn="ctr"/>
            <a:r>
              <a:rPr lang="fr-FR" sz="1050" b="1" dirty="0">
                <a:latin typeface="Barlow Condensed" panose="00000506000000000000" pitchFamily="2" charset="0"/>
              </a:rPr>
              <a:t>Transmission totale ou partielle</a:t>
            </a:r>
          </a:p>
        </p:txBody>
      </p:sp>
      <p:sp>
        <p:nvSpPr>
          <p:cNvPr id="65" name="Rectangle 64">
            <a:extLst>
              <a:ext uri="{FF2B5EF4-FFF2-40B4-BE49-F238E27FC236}">
                <a16:creationId xmlns:a16="http://schemas.microsoft.com/office/drawing/2014/main" id="{9E38CC99-1EB6-C3ED-E30F-93778A0435E8}"/>
              </a:ext>
            </a:extLst>
          </p:cNvPr>
          <p:cNvSpPr/>
          <p:nvPr/>
        </p:nvSpPr>
        <p:spPr>
          <a:xfrm>
            <a:off x="6044606" y="3797423"/>
            <a:ext cx="604508" cy="141815"/>
          </a:xfrm>
          <a:prstGeom prst="rect">
            <a:avLst/>
          </a:prstGeom>
          <a:solidFill>
            <a:srgbClr val="2F2483"/>
          </a:solidFill>
          <a:ln>
            <a:solidFill>
              <a:srgbClr val="2F2483"/>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fr-FR" sz="1050" b="1" dirty="0">
                <a:solidFill>
                  <a:srgbClr val="FFFFFF"/>
                </a:solidFill>
                <a:latin typeface="Barlow Condensed" panose="00000506000000000000" pitchFamily="2" charset="0"/>
              </a:rPr>
              <a:t>Mme Y </a:t>
            </a:r>
          </a:p>
        </p:txBody>
      </p:sp>
      <p:sp>
        <p:nvSpPr>
          <p:cNvPr id="66" name="Flèche : courbe vers le bas 65">
            <a:extLst>
              <a:ext uri="{FF2B5EF4-FFF2-40B4-BE49-F238E27FC236}">
                <a16:creationId xmlns:a16="http://schemas.microsoft.com/office/drawing/2014/main" id="{09CF9FBF-5BE9-878C-757A-01F7F74E42FC}"/>
              </a:ext>
            </a:extLst>
          </p:cNvPr>
          <p:cNvSpPr/>
          <p:nvPr/>
        </p:nvSpPr>
        <p:spPr>
          <a:xfrm>
            <a:off x="6823397" y="3655914"/>
            <a:ext cx="1162262" cy="255081"/>
          </a:xfrm>
          <a:prstGeom prst="curvedDownArrow">
            <a:avLst/>
          </a:prstGeom>
          <a:solidFill>
            <a:schemeClr val="bg1">
              <a:lumMod val="85000"/>
            </a:schemeClr>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solidFill>
                <a:schemeClr val="tx1"/>
              </a:solidFill>
              <a:latin typeface="Barlow Condensed" panose="00000506000000000000" pitchFamily="2" charset="0"/>
            </a:endParaRPr>
          </a:p>
        </p:txBody>
      </p:sp>
      <p:pic>
        <p:nvPicPr>
          <p:cNvPr id="70" name="Image 69">
            <a:extLst>
              <a:ext uri="{FF2B5EF4-FFF2-40B4-BE49-F238E27FC236}">
                <a16:creationId xmlns:a16="http://schemas.microsoft.com/office/drawing/2014/main" id="{D65D8D79-096E-8776-05B6-C88E6431786B}"/>
              </a:ext>
            </a:extLst>
          </p:cNvPr>
          <p:cNvPicPr>
            <a:picLocks noChangeAspect="1"/>
          </p:cNvPicPr>
          <p:nvPr/>
        </p:nvPicPr>
        <p:blipFill>
          <a:blip r:embed="rId2"/>
          <a:stretch>
            <a:fillRect/>
          </a:stretch>
        </p:blipFill>
        <p:spPr>
          <a:xfrm>
            <a:off x="6519224" y="1612009"/>
            <a:ext cx="1127119" cy="1119182"/>
          </a:xfrm>
          <a:prstGeom prst="rect">
            <a:avLst/>
          </a:prstGeom>
        </p:spPr>
      </p:pic>
      <p:pic>
        <p:nvPicPr>
          <p:cNvPr id="71" name="Image 70">
            <a:extLst>
              <a:ext uri="{FF2B5EF4-FFF2-40B4-BE49-F238E27FC236}">
                <a16:creationId xmlns:a16="http://schemas.microsoft.com/office/drawing/2014/main" id="{E898457F-C027-3E38-E460-F75A9D6EBBE0}"/>
              </a:ext>
            </a:extLst>
          </p:cNvPr>
          <p:cNvPicPr>
            <a:picLocks noChangeAspect="1"/>
          </p:cNvPicPr>
          <p:nvPr/>
        </p:nvPicPr>
        <p:blipFill>
          <a:blip r:embed="rId3"/>
          <a:stretch>
            <a:fillRect/>
          </a:stretch>
        </p:blipFill>
        <p:spPr>
          <a:xfrm>
            <a:off x="3905176" y="1691171"/>
            <a:ext cx="1148133" cy="1140048"/>
          </a:xfrm>
          <a:prstGeom prst="rect">
            <a:avLst/>
          </a:prstGeom>
        </p:spPr>
      </p:pic>
      <p:cxnSp>
        <p:nvCxnSpPr>
          <p:cNvPr id="72" name="Connecteur droit avec flèche 71">
            <a:extLst>
              <a:ext uri="{FF2B5EF4-FFF2-40B4-BE49-F238E27FC236}">
                <a16:creationId xmlns:a16="http://schemas.microsoft.com/office/drawing/2014/main" id="{536A2ADA-F4E0-E6AB-51F9-F60CC04F57ED}"/>
              </a:ext>
            </a:extLst>
          </p:cNvPr>
          <p:cNvCxnSpPr>
            <a:cxnSpLocks/>
          </p:cNvCxnSpPr>
          <p:nvPr/>
        </p:nvCxnSpPr>
        <p:spPr>
          <a:xfrm>
            <a:off x="4501980" y="1567439"/>
            <a:ext cx="0" cy="357875"/>
          </a:xfrm>
          <a:prstGeom prst="straightConnector1">
            <a:avLst/>
          </a:prstGeom>
          <a:ln>
            <a:solidFill>
              <a:srgbClr val="2F2483"/>
            </a:solidFill>
            <a:tailEnd type="triangle"/>
          </a:ln>
        </p:spPr>
        <p:style>
          <a:lnRef idx="1">
            <a:schemeClr val="accent1"/>
          </a:lnRef>
          <a:fillRef idx="0">
            <a:schemeClr val="accent1"/>
          </a:fillRef>
          <a:effectRef idx="0">
            <a:schemeClr val="accent1"/>
          </a:effectRef>
          <a:fontRef idx="minor">
            <a:schemeClr val="tx1"/>
          </a:fontRef>
        </p:style>
      </p:cxnSp>
      <p:sp>
        <p:nvSpPr>
          <p:cNvPr id="73" name="ZoneTexte 72">
            <a:extLst>
              <a:ext uri="{FF2B5EF4-FFF2-40B4-BE49-F238E27FC236}">
                <a16:creationId xmlns:a16="http://schemas.microsoft.com/office/drawing/2014/main" id="{72B3C388-8D76-9F1A-4BD7-3DE282F2CD21}"/>
              </a:ext>
            </a:extLst>
          </p:cNvPr>
          <p:cNvSpPr txBox="1"/>
          <p:nvPr/>
        </p:nvSpPr>
        <p:spPr>
          <a:xfrm>
            <a:off x="3414371" y="2627224"/>
            <a:ext cx="2095829" cy="415498"/>
          </a:xfrm>
          <a:prstGeom prst="rect">
            <a:avLst/>
          </a:prstGeom>
          <a:noFill/>
        </p:spPr>
        <p:txBody>
          <a:bodyPr wrap="square" rtlCol="0">
            <a:spAutoFit/>
          </a:bodyPr>
          <a:lstStyle/>
          <a:p>
            <a:pPr algn="ctr"/>
            <a:r>
              <a:rPr lang="fr-FR" sz="1050" b="1" dirty="0">
                <a:latin typeface="Barlow Condensed" panose="00000506000000000000" pitchFamily="2" charset="0"/>
              </a:rPr>
              <a:t>Apport à Holding</a:t>
            </a:r>
          </a:p>
          <a:p>
            <a:pPr algn="ctr"/>
            <a:r>
              <a:rPr lang="fr-FR" sz="1050" b="1" dirty="0">
                <a:latin typeface="Barlow Condensed" panose="00000506000000000000" pitchFamily="2" charset="0"/>
              </a:rPr>
              <a:t>34 titres  </a:t>
            </a:r>
          </a:p>
        </p:txBody>
      </p:sp>
      <p:pic>
        <p:nvPicPr>
          <p:cNvPr id="74" name="Image 73">
            <a:extLst>
              <a:ext uri="{FF2B5EF4-FFF2-40B4-BE49-F238E27FC236}">
                <a16:creationId xmlns:a16="http://schemas.microsoft.com/office/drawing/2014/main" id="{5A7D8FC3-2A27-CFBD-4368-7FA0A4CAF6E9}"/>
              </a:ext>
            </a:extLst>
          </p:cNvPr>
          <p:cNvPicPr>
            <a:picLocks noChangeAspect="1"/>
          </p:cNvPicPr>
          <p:nvPr/>
        </p:nvPicPr>
        <p:blipFill>
          <a:blip r:embed="rId4"/>
          <a:stretch>
            <a:fillRect/>
          </a:stretch>
        </p:blipFill>
        <p:spPr>
          <a:xfrm>
            <a:off x="1165541" y="1654746"/>
            <a:ext cx="1084079" cy="1076445"/>
          </a:xfrm>
          <a:prstGeom prst="rect">
            <a:avLst/>
          </a:prstGeom>
        </p:spPr>
      </p:pic>
      <p:sp>
        <p:nvSpPr>
          <p:cNvPr id="75" name="Rectangle 74">
            <a:extLst>
              <a:ext uri="{FF2B5EF4-FFF2-40B4-BE49-F238E27FC236}">
                <a16:creationId xmlns:a16="http://schemas.microsoft.com/office/drawing/2014/main" id="{CFD58222-405D-C6BF-F9B8-47564BE1B535}"/>
              </a:ext>
            </a:extLst>
          </p:cNvPr>
          <p:cNvSpPr/>
          <p:nvPr/>
        </p:nvSpPr>
        <p:spPr>
          <a:xfrm>
            <a:off x="6767813" y="931126"/>
            <a:ext cx="2376187" cy="640254"/>
          </a:xfrm>
          <a:prstGeom prst="rect">
            <a:avLst/>
          </a:prstGeom>
          <a:solidFill>
            <a:srgbClr val="2F248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300" dirty="0"/>
              <a:t>Acquisition dans les 10 ans de la création en 2012 pour une valeur de 10 000 € les 100 titres </a:t>
            </a:r>
          </a:p>
        </p:txBody>
      </p:sp>
      <p:sp>
        <p:nvSpPr>
          <p:cNvPr id="77" name="Rectangle 76">
            <a:extLst>
              <a:ext uri="{FF2B5EF4-FFF2-40B4-BE49-F238E27FC236}">
                <a16:creationId xmlns:a16="http://schemas.microsoft.com/office/drawing/2014/main" id="{0C97CAE5-5676-B9BD-2C24-E8A5D27BAC02}"/>
              </a:ext>
            </a:extLst>
          </p:cNvPr>
          <p:cNvSpPr/>
          <p:nvPr/>
        </p:nvSpPr>
        <p:spPr>
          <a:xfrm>
            <a:off x="8056262" y="3788655"/>
            <a:ext cx="791772" cy="139088"/>
          </a:xfrm>
          <a:prstGeom prst="rect">
            <a:avLst/>
          </a:prstGeom>
          <a:solidFill>
            <a:srgbClr val="2F2483"/>
          </a:solidFill>
          <a:ln>
            <a:solidFill>
              <a:srgbClr val="2F2483"/>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fr-FR" sz="1050" b="1" dirty="0">
                <a:solidFill>
                  <a:srgbClr val="FFFFFF"/>
                </a:solidFill>
                <a:latin typeface="Barlow Condensed" panose="00000506000000000000" pitchFamily="2" charset="0"/>
              </a:rPr>
              <a:t>Ses enfants </a:t>
            </a:r>
          </a:p>
        </p:txBody>
      </p:sp>
      <p:sp>
        <p:nvSpPr>
          <p:cNvPr id="78" name="ZoneTexte 77">
            <a:extLst>
              <a:ext uri="{FF2B5EF4-FFF2-40B4-BE49-F238E27FC236}">
                <a16:creationId xmlns:a16="http://schemas.microsoft.com/office/drawing/2014/main" id="{7CAF0C52-36D3-014B-FFE9-3FB3ABD67498}"/>
              </a:ext>
            </a:extLst>
          </p:cNvPr>
          <p:cNvSpPr txBox="1"/>
          <p:nvPr/>
        </p:nvSpPr>
        <p:spPr>
          <a:xfrm>
            <a:off x="571158" y="4196497"/>
            <a:ext cx="2415540" cy="253916"/>
          </a:xfrm>
          <a:prstGeom prst="rect">
            <a:avLst/>
          </a:prstGeom>
          <a:solidFill>
            <a:schemeClr val="bg1">
              <a:lumMod val="85000"/>
            </a:schemeClr>
          </a:solidFill>
        </p:spPr>
        <p:txBody>
          <a:bodyPr wrap="square" rtlCol="0">
            <a:spAutoFit/>
          </a:bodyPr>
          <a:lstStyle/>
          <a:p>
            <a:pPr algn="ctr"/>
            <a:r>
              <a:rPr lang="fr-FR" sz="1050" b="1" dirty="0">
                <a:latin typeface="Barlow Condensed" panose="00000506000000000000" pitchFamily="2" charset="0"/>
              </a:rPr>
              <a:t>Liquidités perçues</a:t>
            </a:r>
          </a:p>
        </p:txBody>
      </p:sp>
      <p:sp>
        <p:nvSpPr>
          <p:cNvPr id="81" name="ZoneTexte 80">
            <a:extLst>
              <a:ext uri="{FF2B5EF4-FFF2-40B4-BE49-F238E27FC236}">
                <a16:creationId xmlns:a16="http://schemas.microsoft.com/office/drawing/2014/main" id="{745FE4D9-3B8C-3E89-F6FC-7C52713601E8}"/>
              </a:ext>
            </a:extLst>
          </p:cNvPr>
          <p:cNvSpPr txBox="1"/>
          <p:nvPr/>
        </p:nvSpPr>
        <p:spPr>
          <a:xfrm>
            <a:off x="26620" y="2630171"/>
            <a:ext cx="3528060" cy="415498"/>
          </a:xfrm>
          <a:prstGeom prst="rect">
            <a:avLst/>
          </a:prstGeom>
          <a:noFill/>
        </p:spPr>
        <p:txBody>
          <a:bodyPr wrap="square" rtlCol="0">
            <a:spAutoFit/>
          </a:bodyPr>
          <a:lstStyle/>
          <a:p>
            <a:pPr algn="ctr"/>
            <a:r>
              <a:rPr lang="fr-FR" sz="1050" b="1" dirty="0">
                <a:latin typeface="Barlow Condensed" panose="00000506000000000000" pitchFamily="2" charset="0"/>
              </a:rPr>
              <a:t>Cession en directe </a:t>
            </a:r>
          </a:p>
          <a:p>
            <a:pPr algn="ctr"/>
            <a:r>
              <a:rPr lang="fr-FR" sz="1050" b="1" dirty="0">
                <a:latin typeface="Barlow Condensed" panose="00000506000000000000" pitchFamily="2" charset="0"/>
              </a:rPr>
              <a:t>33 titres</a:t>
            </a:r>
          </a:p>
        </p:txBody>
      </p:sp>
      <p:sp>
        <p:nvSpPr>
          <p:cNvPr id="82" name="ZoneTexte 81">
            <a:extLst>
              <a:ext uri="{FF2B5EF4-FFF2-40B4-BE49-F238E27FC236}">
                <a16:creationId xmlns:a16="http://schemas.microsoft.com/office/drawing/2014/main" id="{257E7076-A58A-C137-A3D2-F6C830D6D431}"/>
              </a:ext>
            </a:extLst>
          </p:cNvPr>
          <p:cNvSpPr txBox="1"/>
          <p:nvPr/>
        </p:nvSpPr>
        <p:spPr>
          <a:xfrm>
            <a:off x="151798" y="657578"/>
            <a:ext cx="7886700" cy="307777"/>
          </a:xfrm>
          <a:prstGeom prst="rect">
            <a:avLst/>
          </a:prstGeom>
          <a:noFill/>
        </p:spPr>
        <p:txBody>
          <a:bodyPr wrap="square" rtlCol="0">
            <a:spAutoFit/>
          </a:bodyPr>
          <a:lstStyle/>
          <a:p>
            <a:pPr algn="l"/>
            <a:r>
              <a:rPr lang="fr-FR" sz="1400" i="1" dirty="0">
                <a:solidFill>
                  <a:srgbClr val="2F2483"/>
                </a:solidFill>
              </a:rPr>
              <a:t>Mme L-C  55 ans et chef d’entreprise, deux enfants, mariée sous le régime de la séparation</a:t>
            </a:r>
          </a:p>
        </p:txBody>
      </p:sp>
    </p:spTree>
    <p:extLst>
      <p:ext uri="{BB962C8B-B14F-4D97-AF65-F5344CB8AC3E}">
        <p14:creationId xmlns:p14="http://schemas.microsoft.com/office/powerpoint/2010/main" val="40964518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F0E06B8-35DB-1F8C-F11F-6193F97362EC}"/>
              </a:ext>
            </a:extLst>
          </p:cNvPr>
          <p:cNvSpPr>
            <a:spLocks noGrp="1"/>
          </p:cNvSpPr>
          <p:nvPr>
            <p:ph type="title"/>
          </p:nvPr>
        </p:nvSpPr>
        <p:spPr>
          <a:xfrm>
            <a:off x="238944" y="279642"/>
            <a:ext cx="7886700" cy="282129"/>
          </a:xfrm>
        </p:spPr>
        <p:txBody>
          <a:bodyPr/>
          <a:lstStyle/>
          <a:p>
            <a:r>
              <a:rPr lang="fr-FR" dirty="0">
                <a:latin typeface="Barlow Condensed" panose="00000506000000000000" pitchFamily="2" charset="0"/>
              </a:rPr>
              <a:t>Exemple chiffré : </a:t>
            </a:r>
          </a:p>
        </p:txBody>
      </p:sp>
      <p:sp>
        <p:nvSpPr>
          <p:cNvPr id="4" name="Espace réservé du numéro de diapositive 3">
            <a:extLst>
              <a:ext uri="{FF2B5EF4-FFF2-40B4-BE49-F238E27FC236}">
                <a16:creationId xmlns:a16="http://schemas.microsoft.com/office/drawing/2014/main" id="{E1F17270-7C3E-1EA7-C47C-A0BF8FA17A30}"/>
              </a:ext>
            </a:extLst>
          </p:cNvPr>
          <p:cNvSpPr>
            <a:spLocks noGrp="1"/>
          </p:cNvSpPr>
          <p:nvPr>
            <p:ph type="sldNum" sz="quarter" idx="4"/>
          </p:nvPr>
        </p:nvSpPr>
        <p:spPr/>
        <p:txBody>
          <a:bodyPr/>
          <a:lstStyle/>
          <a:p>
            <a:fld id="{5F7C05C9-C2C5-43A7-B988-42F52B1AEE9E}" type="slidenum">
              <a:rPr lang="fr-FR" smtClean="0"/>
              <a:pPr/>
              <a:t>18</a:t>
            </a:fld>
            <a:endParaRPr lang="fr-FR"/>
          </a:p>
        </p:txBody>
      </p:sp>
      <p:sp>
        <p:nvSpPr>
          <p:cNvPr id="8" name="Espace réservé du pied de page 1">
            <a:extLst>
              <a:ext uri="{FF2B5EF4-FFF2-40B4-BE49-F238E27FC236}">
                <a16:creationId xmlns:a16="http://schemas.microsoft.com/office/drawing/2014/main" id="{01F8A1B0-57FB-D608-1202-828262930921}"/>
              </a:ext>
            </a:extLst>
          </p:cNvPr>
          <p:cNvSpPr>
            <a:spLocks noGrp="1"/>
          </p:cNvSpPr>
          <p:nvPr>
            <p:ph type="ftr" sz="quarter" idx="3"/>
          </p:nvPr>
        </p:nvSpPr>
        <p:spPr>
          <a:xfrm>
            <a:off x="651353" y="4792343"/>
            <a:ext cx="7946901" cy="123111"/>
          </a:xfrm>
        </p:spPr>
        <p:txBody>
          <a:bodyPr/>
          <a:lstStyle/>
          <a:p>
            <a:r>
              <a:rPr lang="fr-FR" dirty="0"/>
              <a:t>ANTICIPER L’AVANT, PRÉVOIR L’APRÈS : CLÉS DE SUCCÈS D’UNE CESSION D’ENTREPRISE RÉUSSIE - </a:t>
            </a:r>
          </a:p>
        </p:txBody>
      </p:sp>
      <p:sp>
        <p:nvSpPr>
          <p:cNvPr id="43" name="Rectangle 42">
            <a:extLst>
              <a:ext uri="{FF2B5EF4-FFF2-40B4-BE49-F238E27FC236}">
                <a16:creationId xmlns:a16="http://schemas.microsoft.com/office/drawing/2014/main" id="{B3D04C80-7596-D66F-89E9-3E237DD22341}"/>
              </a:ext>
            </a:extLst>
          </p:cNvPr>
          <p:cNvSpPr/>
          <p:nvPr/>
        </p:nvSpPr>
        <p:spPr>
          <a:xfrm flipH="1">
            <a:off x="3235920" y="2988886"/>
            <a:ext cx="2296546" cy="577080"/>
          </a:xfrm>
          <a:prstGeom prst="rect">
            <a:avLst/>
          </a:prstGeom>
          <a:solidFill>
            <a:srgbClr val="2F2483"/>
          </a:solidFill>
          <a:ln>
            <a:solidFill>
              <a:srgbClr val="2F24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a:t>Gain fiscal  : 132 K€ </a:t>
            </a:r>
          </a:p>
        </p:txBody>
      </p:sp>
      <p:sp>
        <p:nvSpPr>
          <p:cNvPr id="3" name="Rectangle 2">
            <a:extLst>
              <a:ext uri="{FF2B5EF4-FFF2-40B4-BE49-F238E27FC236}">
                <a16:creationId xmlns:a16="http://schemas.microsoft.com/office/drawing/2014/main" id="{D7DD1C68-BA44-117C-DFFA-532BE3C623D5}"/>
              </a:ext>
            </a:extLst>
          </p:cNvPr>
          <p:cNvSpPr/>
          <p:nvPr/>
        </p:nvSpPr>
        <p:spPr>
          <a:xfrm>
            <a:off x="207656" y="569948"/>
            <a:ext cx="4176537" cy="2418937"/>
          </a:xfrm>
          <a:prstGeom prst="rect">
            <a:avLst/>
          </a:prstGeom>
          <a:solidFill>
            <a:srgbClr val="F9B02C"/>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fr-FR" b="1" u="sng" dirty="0"/>
              <a:t>Cession classique </a:t>
            </a:r>
          </a:p>
          <a:p>
            <a:endParaRPr lang="fr-FR" sz="1600" b="1" dirty="0"/>
          </a:p>
          <a:p>
            <a:pPr marL="285750" indent="-285750">
              <a:buFont typeface="Arial" panose="020B0604020202020204" pitchFamily="34" charset="0"/>
              <a:buChar char="•"/>
            </a:pPr>
            <a:r>
              <a:rPr lang="fr-FR" sz="1600" b="1" dirty="0"/>
              <a:t>Coûts (TMI 45 % et CEHR 4%)</a:t>
            </a:r>
            <a:r>
              <a:rPr lang="fr-FR" sz="1600" dirty="0"/>
              <a:t> : </a:t>
            </a:r>
            <a:r>
              <a:rPr lang="fr-FR" sz="1600" b="1" dirty="0"/>
              <a:t>274 K€ (337 K€ si le choix fiscal est le PFU) </a:t>
            </a:r>
          </a:p>
          <a:p>
            <a:pPr marL="285750" indent="-285750">
              <a:buFont typeface="Arial" panose="020B0604020202020204" pitchFamily="34" charset="0"/>
              <a:buChar char="•"/>
            </a:pPr>
            <a:r>
              <a:rPr lang="fr-FR" sz="1600" b="1" dirty="0"/>
              <a:t>Liquidités :</a:t>
            </a:r>
            <a:r>
              <a:rPr lang="fr-FR" sz="1600" dirty="0"/>
              <a:t>  </a:t>
            </a:r>
            <a:r>
              <a:rPr lang="fr-FR" sz="1600" b="1" dirty="0"/>
              <a:t>726 K€</a:t>
            </a:r>
          </a:p>
          <a:p>
            <a:pPr marL="285750" indent="-285750">
              <a:buFont typeface="Arial" panose="020B0604020202020204" pitchFamily="34" charset="0"/>
              <a:buChar char="•"/>
            </a:pPr>
            <a:r>
              <a:rPr lang="fr-FR" sz="1600" b="1" dirty="0"/>
              <a:t>Transmission : 0 €</a:t>
            </a:r>
          </a:p>
          <a:p>
            <a:pPr marL="285750" indent="-285750">
              <a:buFont typeface="Arial" panose="020B0604020202020204" pitchFamily="34" charset="0"/>
              <a:buChar char="•"/>
            </a:pPr>
            <a:endParaRPr lang="fr-FR" sz="1600" b="1" dirty="0"/>
          </a:p>
        </p:txBody>
      </p:sp>
      <p:sp>
        <p:nvSpPr>
          <p:cNvPr id="35" name="Rectangle 34">
            <a:extLst>
              <a:ext uri="{FF2B5EF4-FFF2-40B4-BE49-F238E27FC236}">
                <a16:creationId xmlns:a16="http://schemas.microsoft.com/office/drawing/2014/main" id="{2A2F0358-CEF8-A30C-867A-5D20D881752C}"/>
              </a:ext>
            </a:extLst>
          </p:cNvPr>
          <p:cNvSpPr/>
          <p:nvPr/>
        </p:nvSpPr>
        <p:spPr>
          <a:xfrm>
            <a:off x="4552620" y="577816"/>
            <a:ext cx="4297551" cy="2407893"/>
          </a:xfrm>
          <a:prstGeom prst="rect">
            <a:avLst/>
          </a:prstGeom>
          <a:solidFill>
            <a:srgbClr val="2181C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u="sng" dirty="0"/>
              <a:t>Cession avec mix de stratégies</a:t>
            </a:r>
          </a:p>
          <a:p>
            <a:endParaRPr lang="fr-FR" sz="1600" b="1" dirty="0"/>
          </a:p>
          <a:p>
            <a:pPr marL="285750" indent="-285750">
              <a:buFont typeface="Arial" panose="020B0604020202020204" pitchFamily="34" charset="0"/>
              <a:buChar char="•"/>
            </a:pPr>
            <a:r>
              <a:rPr lang="fr-FR" sz="1600" b="1" dirty="0"/>
              <a:t>Coûts (TMI 45 %, CEHR 4% + droits de transmission) : 142 K€ (166 K€ si le choix fiscal est le PFU) </a:t>
            </a:r>
          </a:p>
          <a:p>
            <a:pPr marL="285750" indent="-285750">
              <a:buFont typeface="Arial" panose="020B0604020202020204" pitchFamily="34" charset="0"/>
              <a:buChar char="•"/>
            </a:pPr>
            <a:r>
              <a:rPr lang="fr-FR" sz="1600" b="1" dirty="0"/>
              <a:t>Liquidités :  188 K€ </a:t>
            </a:r>
          </a:p>
          <a:p>
            <a:pPr marL="285750" indent="-285750">
              <a:buFont typeface="Arial" panose="020B0604020202020204" pitchFamily="34" charset="0"/>
              <a:buChar char="•"/>
            </a:pPr>
            <a:r>
              <a:rPr lang="fr-FR" sz="1600" b="1" dirty="0"/>
              <a:t>Liquidités dans holding : 340 K€ (dont 204 K€ à réinvestir)</a:t>
            </a:r>
          </a:p>
          <a:p>
            <a:pPr marL="285750" indent="-285750">
              <a:buFont typeface="Arial" panose="020B0604020202020204" pitchFamily="34" charset="0"/>
              <a:buChar char="•"/>
            </a:pPr>
            <a:r>
              <a:rPr lang="fr-FR" sz="1600" b="1" dirty="0"/>
              <a:t>Transmission à terme  : 330 K€, autres possibilités suivant le contexte…</a:t>
            </a:r>
          </a:p>
        </p:txBody>
      </p:sp>
      <p:sp>
        <p:nvSpPr>
          <p:cNvPr id="5" name="Rectangle 4">
            <a:extLst>
              <a:ext uri="{FF2B5EF4-FFF2-40B4-BE49-F238E27FC236}">
                <a16:creationId xmlns:a16="http://schemas.microsoft.com/office/drawing/2014/main" id="{4D092E8B-72F8-B9F5-C315-E312AAC1904D}"/>
              </a:ext>
            </a:extLst>
          </p:cNvPr>
          <p:cNvSpPr/>
          <p:nvPr/>
        </p:nvSpPr>
        <p:spPr>
          <a:xfrm>
            <a:off x="279752" y="3561603"/>
            <a:ext cx="4104442" cy="378608"/>
          </a:xfrm>
          <a:prstGeom prst="rect">
            <a:avLst/>
          </a:prstGeom>
          <a:solidFill>
            <a:srgbClr val="F9B02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Dans les mains du vendeur : 726  K€</a:t>
            </a:r>
          </a:p>
        </p:txBody>
      </p:sp>
      <p:sp>
        <p:nvSpPr>
          <p:cNvPr id="7" name="Rectangle 6">
            <a:extLst>
              <a:ext uri="{FF2B5EF4-FFF2-40B4-BE49-F238E27FC236}">
                <a16:creationId xmlns:a16="http://schemas.microsoft.com/office/drawing/2014/main" id="{A09163D1-F7A7-DC17-BBF7-B404C75FDDB4}"/>
              </a:ext>
            </a:extLst>
          </p:cNvPr>
          <p:cNvSpPr/>
          <p:nvPr/>
        </p:nvSpPr>
        <p:spPr>
          <a:xfrm>
            <a:off x="292808" y="3942395"/>
            <a:ext cx="4091385" cy="392575"/>
          </a:xfrm>
          <a:prstGeom prst="rect">
            <a:avLst/>
          </a:prstGeom>
          <a:solidFill>
            <a:srgbClr val="F9B02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Dans les mains des enfants : 0  K€</a:t>
            </a:r>
          </a:p>
        </p:txBody>
      </p:sp>
      <p:sp>
        <p:nvSpPr>
          <p:cNvPr id="10" name="Rectangle 9">
            <a:extLst>
              <a:ext uri="{FF2B5EF4-FFF2-40B4-BE49-F238E27FC236}">
                <a16:creationId xmlns:a16="http://schemas.microsoft.com/office/drawing/2014/main" id="{47A9C4F8-DE85-C88A-D5AD-C59E95A16FB3}"/>
              </a:ext>
            </a:extLst>
          </p:cNvPr>
          <p:cNvSpPr/>
          <p:nvPr/>
        </p:nvSpPr>
        <p:spPr>
          <a:xfrm>
            <a:off x="4576433" y="3561603"/>
            <a:ext cx="4340529" cy="378608"/>
          </a:xfrm>
          <a:prstGeom prst="rect">
            <a:avLst/>
          </a:prstGeom>
          <a:solidFill>
            <a:srgbClr val="2181C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Dans les mains du vendeur : 188  K€</a:t>
            </a:r>
          </a:p>
        </p:txBody>
      </p:sp>
      <p:sp>
        <p:nvSpPr>
          <p:cNvPr id="12" name="Rectangle 11">
            <a:extLst>
              <a:ext uri="{FF2B5EF4-FFF2-40B4-BE49-F238E27FC236}">
                <a16:creationId xmlns:a16="http://schemas.microsoft.com/office/drawing/2014/main" id="{2EF1BE06-A0FA-8D86-FE79-0B0CD9D907A4}"/>
              </a:ext>
            </a:extLst>
          </p:cNvPr>
          <p:cNvSpPr/>
          <p:nvPr/>
        </p:nvSpPr>
        <p:spPr>
          <a:xfrm>
            <a:off x="4586043" y="4327137"/>
            <a:ext cx="4330921" cy="465205"/>
          </a:xfrm>
          <a:prstGeom prst="rect">
            <a:avLst/>
          </a:prstGeom>
          <a:solidFill>
            <a:srgbClr val="2181C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Dans les mains des enfants à terme  : 330 K€</a:t>
            </a:r>
          </a:p>
        </p:txBody>
      </p:sp>
      <p:sp>
        <p:nvSpPr>
          <p:cNvPr id="14" name="Rectangle 13">
            <a:extLst>
              <a:ext uri="{FF2B5EF4-FFF2-40B4-BE49-F238E27FC236}">
                <a16:creationId xmlns:a16="http://schemas.microsoft.com/office/drawing/2014/main" id="{F0EA592F-2597-B251-23B9-AAB142912A1A}"/>
              </a:ext>
            </a:extLst>
          </p:cNvPr>
          <p:cNvSpPr/>
          <p:nvPr/>
        </p:nvSpPr>
        <p:spPr>
          <a:xfrm>
            <a:off x="4576434" y="3937386"/>
            <a:ext cx="4340530" cy="378608"/>
          </a:xfrm>
          <a:prstGeom prst="rect">
            <a:avLst/>
          </a:prstGeom>
          <a:solidFill>
            <a:srgbClr val="2181C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Dans la holding : 340  K€</a:t>
            </a:r>
          </a:p>
        </p:txBody>
      </p:sp>
    </p:spTree>
    <p:extLst>
      <p:ext uri="{BB962C8B-B14F-4D97-AF65-F5344CB8AC3E}">
        <p14:creationId xmlns:p14="http://schemas.microsoft.com/office/powerpoint/2010/main" val="27684722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CCF9B2BB-AF0B-4999-BA92-6B6E0FE8ED3A}"/>
              </a:ext>
            </a:extLst>
          </p:cNvPr>
          <p:cNvSpPr>
            <a:spLocks noGrp="1"/>
          </p:cNvSpPr>
          <p:nvPr>
            <p:ph type="ftr" sz="quarter" idx="3"/>
          </p:nvPr>
        </p:nvSpPr>
        <p:spPr/>
        <p:txBody>
          <a:bodyPr/>
          <a:lstStyle/>
          <a:p>
            <a:r>
              <a:rPr lang="fr-FR" dirty="0"/>
              <a:t>ANTICIPER L’AVANT, PRÉVOIR L’APRÈS : CLÉS DE SUCCÈS D’UNE CESSION D’ENTREPRISE RÉUSSIE - </a:t>
            </a:r>
          </a:p>
        </p:txBody>
      </p:sp>
      <p:sp>
        <p:nvSpPr>
          <p:cNvPr id="3" name="Espace réservé du numéro de diapositive 2">
            <a:extLst>
              <a:ext uri="{FF2B5EF4-FFF2-40B4-BE49-F238E27FC236}">
                <a16:creationId xmlns:a16="http://schemas.microsoft.com/office/drawing/2014/main" id="{C1963358-AA17-4F19-8CCE-67ABFB4E025F}"/>
              </a:ext>
            </a:extLst>
          </p:cNvPr>
          <p:cNvSpPr>
            <a:spLocks noGrp="1"/>
          </p:cNvSpPr>
          <p:nvPr>
            <p:ph type="sldNum" sz="quarter" idx="4"/>
          </p:nvPr>
        </p:nvSpPr>
        <p:spPr/>
        <p:txBody>
          <a:bodyPr/>
          <a:lstStyle/>
          <a:p>
            <a:fld id="{BDE2D64B-104A-0D49-AC01-3995F14CC673}" type="slidenum">
              <a:rPr lang="fr-FR" smtClean="0"/>
              <a:pPr/>
              <a:t>19</a:t>
            </a:fld>
            <a:endParaRPr lang="fr-FR" dirty="0"/>
          </a:p>
        </p:txBody>
      </p:sp>
      <p:sp>
        <p:nvSpPr>
          <p:cNvPr id="4" name="Titre 3">
            <a:extLst>
              <a:ext uri="{FF2B5EF4-FFF2-40B4-BE49-F238E27FC236}">
                <a16:creationId xmlns:a16="http://schemas.microsoft.com/office/drawing/2014/main" id="{30423163-D154-49BA-B39A-8DC6926BAAE9}"/>
              </a:ext>
            </a:extLst>
          </p:cNvPr>
          <p:cNvSpPr>
            <a:spLocks noGrp="1"/>
          </p:cNvSpPr>
          <p:nvPr>
            <p:ph type="title"/>
          </p:nvPr>
        </p:nvSpPr>
        <p:spPr>
          <a:xfrm>
            <a:off x="115437" y="2430685"/>
            <a:ext cx="4937329" cy="564257"/>
          </a:xfrm>
        </p:spPr>
        <p:txBody>
          <a:bodyPr/>
          <a:lstStyle/>
          <a:p>
            <a:r>
              <a:rPr lang="fr-FR" sz="2500" dirty="0"/>
              <a:t>II - L’après-cession : de nouveaux équilibres à trouver</a:t>
            </a:r>
          </a:p>
        </p:txBody>
      </p:sp>
      <p:sp>
        <p:nvSpPr>
          <p:cNvPr id="5" name="Text Placeholder 2">
            <a:extLst>
              <a:ext uri="{FF2B5EF4-FFF2-40B4-BE49-F238E27FC236}">
                <a16:creationId xmlns:a16="http://schemas.microsoft.com/office/drawing/2014/main" id="{C9DE32D3-1504-ECB9-63F0-C8980577573B}"/>
              </a:ext>
            </a:extLst>
          </p:cNvPr>
          <p:cNvSpPr txBox="1">
            <a:spLocks/>
          </p:cNvSpPr>
          <p:nvPr/>
        </p:nvSpPr>
        <p:spPr>
          <a:xfrm>
            <a:off x="115437" y="3346822"/>
            <a:ext cx="8221871" cy="343684"/>
          </a:xfrm>
          <a:prstGeom prst="rect">
            <a:avLst/>
          </a:prstGeom>
        </p:spPr>
        <p:txBody>
          <a:bodyPr vert="horz" wrap="square" lIns="0" tIns="0" rIns="0" bIns="0" rtlCol="0">
            <a:spAutoFit/>
          </a:bodyPr>
          <a:lstStyle>
            <a:lvl1pPr marL="0" indent="0" algn="l" defTabSz="685800" rtl="0" eaLnBrk="1" latinLnBrk="0" hangingPunct="1">
              <a:lnSpc>
                <a:spcPts val="1400"/>
              </a:lnSpc>
              <a:spcBef>
                <a:spcPts val="0"/>
              </a:spcBef>
              <a:buFont typeface="Arial" panose="020B0604020202020204" pitchFamily="34" charset="0"/>
              <a:buNone/>
              <a:tabLst/>
              <a:defRPr sz="1150" b="0" i="0" kern="1200">
                <a:solidFill>
                  <a:schemeClr val="tx1"/>
                </a:solidFill>
                <a:latin typeface="Barlow Condensed Medium" pitchFamily="2" charset="77"/>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chemeClr val="tx1"/>
                </a:solidFill>
                <a:latin typeface="Barlow Condensed Medium" pitchFamily="2" charset="77"/>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chemeClr val="tx1"/>
                </a:solidFill>
                <a:latin typeface="Barlow Condensed Medium" pitchFamily="2" charset="77"/>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Barlow Condensed Medium" pitchFamily="2" charset="77"/>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Barlow Condensed Medium" pitchFamily="2" charset="77"/>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just"/>
            <a:r>
              <a:rPr lang="fr-FR" dirty="0">
                <a:solidFill>
                  <a:srgbClr val="BFECF2"/>
                </a:solidFill>
              </a:rPr>
              <a:t>Frantz QUILLE – Directeur associé – ALIQUIS Conseil</a:t>
            </a:r>
          </a:p>
          <a:p>
            <a:pPr algn="just"/>
            <a:r>
              <a:rPr lang="fr-FR" dirty="0">
                <a:solidFill>
                  <a:srgbClr val="BFECF2"/>
                </a:solidFill>
              </a:rPr>
              <a:t>Tiphaine VALLOIS – Ingénieure patrimoniale – ALIQUIS Conseil</a:t>
            </a:r>
          </a:p>
        </p:txBody>
      </p:sp>
    </p:spTree>
    <p:extLst>
      <p:ext uri="{BB962C8B-B14F-4D97-AF65-F5344CB8AC3E}">
        <p14:creationId xmlns:p14="http://schemas.microsoft.com/office/powerpoint/2010/main" val="22046263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Placeholder 1">
            <a:extLst>
              <a:ext uri="{FF2B5EF4-FFF2-40B4-BE49-F238E27FC236}">
                <a16:creationId xmlns:a16="http://schemas.microsoft.com/office/drawing/2014/main" id="{5CBD9AED-AA2E-D844-BA65-1DC97C1FE826}"/>
              </a:ext>
            </a:extLst>
          </p:cNvPr>
          <p:cNvSpPr txBox="1">
            <a:spLocks/>
          </p:cNvSpPr>
          <p:nvPr/>
        </p:nvSpPr>
        <p:spPr>
          <a:xfrm>
            <a:off x="398242" y="360619"/>
            <a:ext cx="7886700" cy="282129"/>
          </a:xfrm>
          <a:prstGeom prst="rect">
            <a:avLst/>
          </a:prstGeom>
        </p:spPr>
        <p:txBody>
          <a:bodyPr vert="horz" lIns="0" tIns="0" rIns="0" bIns="0" rtlCol="0" anchor="t" anchorCtr="0">
            <a:spAutoFit/>
          </a:bodyPr>
          <a:lstStyle>
            <a:lvl1pPr algn="l" defTabSz="685800" rtl="0" eaLnBrk="1" latinLnBrk="0" hangingPunct="1">
              <a:lnSpc>
                <a:spcPts val="2200"/>
              </a:lnSpc>
              <a:spcBef>
                <a:spcPct val="0"/>
              </a:spcBef>
              <a:buNone/>
              <a:defRPr sz="2300" b="1" i="0" kern="1200">
                <a:solidFill>
                  <a:srgbClr val="2F2483"/>
                </a:solidFill>
                <a:latin typeface="Barlow Condensed" pitchFamily="2" charset="77"/>
                <a:ea typeface="+mj-ea"/>
                <a:cs typeface="+mj-cs"/>
              </a:defRPr>
            </a:lvl1pPr>
          </a:lstStyle>
          <a:p>
            <a:r>
              <a:rPr lang="fr-FR" dirty="0"/>
              <a:t>Sommaire</a:t>
            </a:r>
            <a:endParaRPr lang="en-US" dirty="0"/>
          </a:p>
        </p:txBody>
      </p:sp>
      <p:sp>
        <p:nvSpPr>
          <p:cNvPr id="19" name="Text Placeholder 2">
            <a:extLst>
              <a:ext uri="{FF2B5EF4-FFF2-40B4-BE49-F238E27FC236}">
                <a16:creationId xmlns:a16="http://schemas.microsoft.com/office/drawing/2014/main" id="{908D594B-C639-884C-B006-C6532A674658}"/>
              </a:ext>
            </a:extLst>
          </p:cNvPr>
          <p:cNvSpPr txBox="1">
            <a:spLocks/>
          </p:cNvSpPr>
          <p:nvPr/>
        </p:nvSpPr>
        <p:spPr>
          <a:xfrm>
            <a:off x="385127" y="1007333"/>
            <a:ext cx="8221871" cy="3420424"/>
          </a:xfrm>
          <a:prstGeom prst="rect">
            <a:avLst/>
          </a:prstGeom>
        </p:spPr>
        <p:txBody>
          <a:bodyPr vert="horz" wrap="square" lIns="0" tIns="0" rIns="0" bIns="0" rtlCol="0">
            <a:spAutoFit/>
          </a:bodyPr>
          <a:lstStyle>
            <a:lvl1pPr marL="0" indent="0" algn="l" defTabSz="685800" rtl="0" eaLnBrk="1" latinLnBrk="0" hangingPunct="1">
              <a:lnSpc>
                <a:spcPts val="1400"/>
              </a:lnSpc>
              <a:spcBef>
                <a:spcPts val="0"/>
              </a:spcBef>
              <a:buFont typeface="Arial" panose="020B0604020202020204" pitchFamily="34" charset="0"/>
              <a:buNone/>
              <a:tabLst/>
              <a:defRPr sz="1150" b="0" i="0" kern="1200">
                <a:solidFill>
                  <a:schemeClr val="tx1"/>
                </a:solidFill>
                <a:latin typeface="Barlow Condensed Medium" pitchFamily="2" charset="77"/>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chemeClr val="tx1"/>
                </a:solidFill>
                <a:latin typeface="Barlow Condensed Medium" pitchFamily="2" charset="77"/>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chemeClr val="tx1"/>
                </a:solidFill>
                <a:latin typeface="Barlow Condensed Medium" pitchFamily="2" charset="77"/>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Barlow Condensed Medium" pitchFamily="2" charset="77"/>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Barlow Condensed Medium" pitchFamily="2" charset="77"/>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fr-FR" sz="1600" b="1" dirty="0">
                <a:effectLst/>
                <a:latin typeface="Barlow Condensed Medium" panose="00000606000000000000" pitchFamily="2" charset="0"/>
                <a:ea typeface="Calibri" panose="020F0502020204030204" pitchFamily="34" charset="0"/>
              </a:rPr>
              <a:t>Introduction : état des lieux des cessions d’entreprises en France </a:t>
            </a:r>
            <a:endParaRPr lang="fr-FR" sz="1600" dirty="0">
              <a:effectLst/>
              <a:latin typeface="Barlow Condensed Medium" panose="00000606000000000000" pitchFamily="2" charset="0"/>
              <a:ea typeface="Calibri" panose="020F0502020204030204" pitchFamily="34" charset="0"/>
            </a:endParaRPr>
          </a:p>
          <a:p>
            <a:r>
              <a:rPr lang="fr-FR" sz="1600" b="1" dirty="0">
                <a:effectLst/>
                <a:latin typeface="Barlow Condensed Medium" panose="00000606000000000000" pitchFamily="2" charset="0"/>
                <a:ea typeface="Calibri" panose="020F0502020204030204" pitchFamily="34" charset="0"/>
              </a:rPr>
              <a:t> </a:t>
            </a:r>
          </a:p>
          <a:p>
            <a:endParaRPr lang="fr-FR" sz="1600" dirty="0">
              <a:effectLst/>
              <a:latin typeface="Barlow Condensed Medium" panose="00000606000000000000" pitchFamily="2" charset="0"/>
              <a:ea typeface="Calibri" panose="020F0502020204030204" pitchFamily="34" charset="0"/>
            </a:endParaRPr>
          </a:p>
          <a:p>
            <a:r>
              <a:rPr lang="fr-FR" sz="1600" b="1" dirty="0">
                <a:effectLst/>
                <a:latin typeface="Barlow Condensed Medium" panose="00000606000000000000" pitchFamily="2" charset="0"/>
                <a:ea typeface="Calibri" panose="020F0502020204030204" pitchFamily="34" charset="0"/>
              </a:rPr>
              <a:t>I – L’avant-cession : l’approche 360° </a:t>
            </a:r>
          </a:p>
          <a:p>
            <a:endParaRPr lang="fr-FR" sz="1600" dirty="0">
              <a:effectLst/>
              <a:latin typeface="Barlow Condensed Medium" panose="00000606000000000000" pitchFamily="2" charset="0"/>
              <a:ea typeface="Calibri" panose="020F0502020204030204" pitchFamily="34" charset="0"/>
            </a:endParaRPr>
          </a:p>
          <a:p>
            <a:r>
              <a:rPr lang="fr-FR" sz="1600" dirty="0">
                <a:effectLst/>
                <a:latin typeface="Calibri" panose="020F0502020204030204" pitchFamily="34" charset="0"/>
                <a:ea typeface="Times New Roman" panose="02020603050405020304" pitchFamily="18" charset="0"/>
              </a:rPr>
              <a:t>Anticiper sous les angles juridique, économique, fiscal, social et psychologique. Une multitude d’opérations d’avant cession sont envisageables en fonction des objectifs du cédant.</a:t>
            </a:r>
            <a:endParaRPr lang="fr-FR" sz="1600" dirty="0">
              <a:effectLst/>
              <a:latin typeface="Calibri" panose="020F0502020204030204" pitchFamily="34" charset="0"/>
              <a:ea typeface="Calibri" panose="020F0502020204030204" pitchFamily="34" charset="0"/>
            </a:endParaRPr>
          </a:p>
          <a:p>
            <a:r>
              <a:rPr lang="fr-FR" sz="1600" dirty="0">
                <a:effectLst/>
                <a:latin typeface="Calibri" panose="020F0502020204030204" pitchFamily="34" charset="0"/>
                <a:ea typeface="Calibri" panose="020F0502020204030204" pitchFamily="34" charset="0"/>
              </a:rPr>
              <a:t> </a:t>
            </a:r>
          </a:p>
          <a:p>
            <a:r>
              <a:rPr lang="fr-FR" sz="1600" dirty="0">
                <a:effectLst/>
                <a:latin typeface="Calibri" panose="020F0502020204030204" pitchFamily="34" charset="0"/>
                <a:ea typeface="Calibri" panose="020F0502020204030204" pitchFamily="34" charset="0"/>
              </a:rPr>
              <a:t> </a:t>
            </a:r>
          </a:p>
          <a:p>
            <a:r>
              <a:rPr lang="fr-FR" sz="1600" b="1" dirty="0">
                <a:effectLst/>
                <a:latin typeface="Barlow Condensed Medium" panose="00000606000000000000" pitchFamily="2" charset="0"/>
                <a:ea typeface="Calibri" panose="020F0502020204030204" pitchFamily="34" charset="0"/>
              </a:rPr>
              <a:t>II- L’après-cession : de nouveaux équilibres à trouver </a:t>
            </a:r>
          </a:p>
          <a:p>
            <a:endParaRPr lang="fr-FR" sz="1600" dirty="0">
              <a:effectLst/>
              <a:latin typeface="Barlow Condensed Medium" panose="00000606000000000000" pitchFamily="2" charset="0"/>
              <a:ea typeface="Calibri" panose="020F0502020204030204" pitchFamily="34" charset="0"/>
            </a:endParaRPr>
          </a:p>
          <a:p>
            <a:r>
              <a:rPr lang="fr-FR" sz="1600" dirty="0">
                <a:effectLst/>
                <a:latin typeface="Calibri" panose="020F0502020204030204" pitchFamily="34" charset="0"/>
                <a:ea typeface="Times New Roman" panose="02020603050405020304" pitchFamily="18" charset="0"/>
              </a:rPr>
              <a:t>L’organisation budgétaire est généralement le point central de l’après-cession autour duquel il convient d’aménager les objectifs du cédant.</a:t>
            </a:r>
          </a:p>
          <a:p>
            <a:endParaRPr lang="fr-FR" sz="1600" dirty="0">
              <a:effectLst/>
              <a:latin typeface="Calibri" panose="020F0502020204030204" pitchFamily="34" charset="0"/>
              <a:ea typeface="Calibri" panose="020F0502020204030204" pitchFamily="34" charset="0"/>
            </a:endParaRPr>
          </a:p>
          <a:p>
            <a:r>
              <a:rPr lang="fr-FR" sz="1600" dirty="0">
                <a:effectLst/>
                <a:latin typeface="Calibri" panose="020F0502020204030204" pitchFamily="34" charset="0"/>
                <a:ea typeface="Times New Roman" panose="02020603050405020304" pitchFamily="18" charset="0"/>
              </a:rPr>
              <a:t> </a:t>
            </a:r>
            <a:endParaRPr lang="fr-FR" sz="1600" b="1" dirty="0">
              <a:effectLst/>
              <a:latin typeface="Barlow Condensed Medium" panose="00000606000000000000" pitchFamily="2" charset="0"/>
              <a:ea typeface="Calibri" panose="020F0502020204030204" pitchFamily="34" charset="0"/>
            </a:endParaRPr>
          </a:p>
          <a:p>
            <a:r>
              <a:rPr lang="fr-FR" sz="1600" b="1" dirty="0">
                <a:effectLst/>
                <a:latin typeface="Barlow Condensed Medium" panose="00000606000000000000" pitchFamily="2" charset="0"/>
                <a:ea typeface="Times New Roman" panose="02020603050405020304" pitchFamily="18" charset="0"/>
              </a:rPr>
              <a:t>III-</a:t>
            </a:r>
            <a:r>
              <a:rPr lang="fr-FR" sz="1600" b="1" dirty="0">
                <a:solidFill>
                  <a:srgbClr val="212121"/>
                </a:solidFill>
                <a:latin typeface="Barlow Condensed Medium" panose="00000606000000000000" pitchFamily="2" charset="0"/>
                <a:ea typeface="Times New Roman" panose="02020603050405020304" pitchFamily="18" charset="0"/>
              </a:rPr>
              <a:t> </a:t>
            </a:r>
            <a:r>
              <a:rPr lang="fr-FR" sz="1600" b="1" dirty="0" err="1">
                <a:solidFill>
                  <a:srgbClr val="212121"/>
                </a:solidFill>
                <a:latin typeface="Barlow Condensed Medium" panose="00000606000000000000" pitchFamily="2" charset="0"/>
                <a:ea typeface="Times New Roman" panose="02020603050405020304" pitchFamily="18" charset="0"/>
              </a:rPr>
              <a:t>R</a:t>
            </a:r>
            <a:r>
              <a:rPr lang="fr-FR" sz="1600" b="1" dirty="0" err="1">
                <a:solidFill>
                  <a:srgbClr val="212121"/>
                </a:solidFill>
                <a:effectLst/>
                <a:latin typeface="Barlow Condensed Medium" panose="00000606000000000000" pitchFamily="2" charset="0"/>
                <a:ea typeface="Times New Roman" panose="02020603050405020304" pitchFamily="18" charset="0"/>
              </a:rPr>
              <a:t>einvestissement</a:t>
            </a:r>
            <a:r>
              <a:rPr lang="fr-FR" sz="1600" b="1" dirty="0">
                <a:solidFill>
                  <a:srgbClr val="212121"/>
                </a:solidFill>
                <a:effectLst/>
                <a:latin typeface="Barlow Condensed Medium" panose="00000606000000000000" pitchFamily="2" charset="0"/>
                <a:ea typeface="Times New Roman" panose="02020603050405020304" pitchFamily="18" charset="0"/>
              </a:rPr>
              <a:t>, trésorerie courante excédentaire </a:t>
            </a:r>
            <a:endParaRPr lang="fr-FR" sz="1600" b="1" dirty="0">
              <a:effectLst/>
              <a:latin typeface="Barlow Condensed Medium" panose="00000606000000000000" pitchFamily="2" charset="0"/>
              <a:ea typeface="Times New Roman" panose="02020603050405020304" pitchFamily="18" charset="0"/>
            </a:endParaRPr>
          </a:p>
          <a:p>
            <a:endParaRPr lang="fr-FR" sz="1600" dirty="0">
              <a:effectLst/>
              <a:latin typeface="Barlow Condensed Medium" panose="00000606000000000000" pitchFamily="2" charset="0"/>
              <a:ea typeface="Calibri" panose="020F0502020204030204" pitchFamily="34" charset="0"/>
            </a:endParaRPr>
          </a:p>
          <a:p>
            <a:r>
              <a:rPr lang="fr-FR" sz="1600" dirty="0">
                <a:solidFill>
                  <a:srgbClr val="212121"/>
                </a:solidFill>
                <a:latin typeface="Calibri" panose="020F0502020204030204" pitchFamily="34" charset="0"/>
                <a:ea typeface="Times New Roman" panose="02020603050405020304" pitchFamily="18" charset="0"/>
              </a:rPr>
              <a:t>Q</a:t>
            </a:r>
            <a:r>
              <a:rPr lang="fr-FR" sz="1600" dirty="0">
                <a:solidFill>
                  <a:srgbClr val="212121"/>
                </a:solidFill>
                <a:effectLst/>
                <a:latin typeface="Calibri" panose="020F0502020204030204" pitchFamily="34" charset="0"/>
                <a:ea typeface="Times New Roman" panose="02020603050405020304" pitchFamily="18" charset="0"/>
              </a:rPr>
              <a:t>uelles solutions de placement dans le contexte macro-économique actuel et ses effets sur les taux d'intérêt</a:t>
            </a:r>
            <a:r>
              <a:rPr lang="fr-FR" sz="1600" dirty="0">
                <a:effectLst/>
                <a:latin typeface="Calibri" panose="020F0502020204030204" pitchFamily="34" charset="0"/>
                <a:ea typeface="Times New Roman" panose="02020603050405020304" pitchFamily="18" charset="0"/>
              </a:rPr>
              <a:t>?</a:t>
            </a:r>
            <a:endParaRPr lang="fr-FR" sz="1600" dirty="0">
              <a:effectLst/>
              <a:latin typeface="Calibri" panose="020F0502020204030204" pitchFamily="34" charset="0"/>
              <a:ea typeface="Calibri" panose="020F0502020204030204" pitchFamily="34" charset="0"/>
            </a:endParaRPr>
          </a:p>
        </p:txBody>
      </p:sp>
      <p:sp>
        <p:nvSpPr>
          <p:cNvPr id="2" name="Espace réservé du pied de page 1">
            <a:extLst>
              <a:ext uri="{FF2B5EF4-FFF2-40B4-BE49-F238E27FC236}">
                <a16:creationId xmlns:a16="http://schemas.microsoft.com/office/drawing/2014/main" id="{24E64C24-650B-2C44-B34A-237249BEEA4A}"/>
              </a:ext>
            </a:extLst>
          </p:cNvPr>
          <p:cNvSpPr>
            <a:spLocks noGrp="1"/>
          </p:cNvSpPr>
          <p:nvPr>
            <p:ph type="ftr" sz="quarter" idx="3"/>
          </p:nvPr>
        </p:nvSpPr>
        <p:spPr/>
        <p:txBody>
          <a:bodyPr/>
          <a:lstStyle/>
          <a:p>
            <a:r>
              <a:rPr lang="fr-FR" dirty="0"/>
              <a:t>ANTICIPER L’AVANT, PRÉVOIR L’APRÈS : CLÉS DE SUCCÈS D’UNE CESSION D’ENTREPRISE RÉUSSIE - </a:t>
            </a:r>
          </a:p>
        </p:txBody>
      </p:sp>
      <p:sp>
        <p:nvSpPr>
          <p:cNvPr id="3" name="Espace réservé du numéro de diapositive 2">
            <a:extLst>
              <a:ext uri="{FF2B5EF4-FFF2-40B4-BE49-F238E27FC236}">
                <a16:creationId xmlns:a16="http://schemas.microsoft.com/office/drawing/2014/main" id="{B89025D7-E7F0-944F-8872-30F66F3D9018}"/>
              </a:ext>
            </a:extLst>
          </p:cNvPr>
          <p:cNvSpPr>
            <a:spLocks noGrp="1"/>
          </p:cNvSpPr>
          <p:nvPr>
            <p:ph type="sldNum" sz="quarter" idx="4"/>
          </p:nvPr>
        </p:nvSpPr>
        <p:spPr/>
        <p:txBody>
          <a:bodyPr/>
          <a:lstStyle/>
          <a:p>
            <a:fld id="{BDE2D64B-104A-0D49-AC01-3995F14CC673}" type="slidenum">
              <a:rPr lang="fr-FR" smtClean="0"/>
              <a:pPr/>
              <a:t>2</a:t>
            </a:fld>
            <a:endParaRPr lang="fr-FR" dirty="0"/>
          </a:p>
        </p:txBody>
      </p:sp>
    </p:spTree>
    <p:extLst>
      <p:ext uri="{BB962C8B-B14F-4D97-AF65-F5344CB8AC3E}">
        <p14:creationId xmlns:p14="http://schemas.microsoft.com/office/powerpoint/2010/main" val="24106826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a:extLst>
              <a:ext uri="{FF2B5EF4-FFF2-40B4-BE49-F238E27FC236}">
                <a16:creationId xmlns:a16="http://schemas.microsoft.com/office/drawing/2014/main" id="{E6EB8B7A-4819-9B9F-8ADF-47A161CCD5D8}"/>
              </a:ext>
            </a:extLst>
          </p:cNvPr>
          <p:cNvSpPr>
            <a:spLocks noGrp="1"/>
          </p:cNvSpPr>
          <p:nvPr>
            <p:ph type="title"/>
          </p:nvPr>
        </p:nvSpPr>
        <p:spPr/>
        <p:txBody>
          <a:bodyPr/>
          <a:lstStyle/>
          <a:p>
            <a:r>
              <a:rPr lang="fr-FR" dirty="0"/>
              <a:t>Point Psychologique : qu’est-ce que je veux faire </a:t>
            </a:r>
          </a:p>
        </p:txBody>
      </p:sp>
      <p:sp>
        <p:nvSpPr>
          <p:cNvPr id="3" name="Espace réservé du numéro de diapositive 2">
            <a:extLst>
              <a:ext uri="{FF2B5EF4-FFF2-40B4-BE49-F238E27FC236}">
                <a16:creationId xmlns:a16="http://schemas.microsoft.com/office/drawing/2014/main" id="{98772D1C-E091-69B7-B66D-971A237CEFE2}"/>
              </a:ext>
            </a:extLst>
          </p:cNvPr>
          <p:cNvSpPr>
            <a:spLocks noGrp="1"/>
          </p:cNvSpPr>
          <p:nvPr>
            <p:ph type="sldNum" sz="quarter" idx="4"/>
          </p:nvPr>
        </p:nvSpPr>
        <p:spPr/>
        <p:txBody>
          <a:bodyPr/>
          <a:lstStyle/>
          <a:p>
            <a:fld id="{BDE2D64B-104A-0D49-AC01-3995F14CC673}" type="slidenum">
              <a:rPr lang="fr-FR" smtClean="0"/>
              <a:pPr/>
              <a:t>20</a:t>
            </a:fld>
            <a:endParaRPr lang="fr-FR" dirty="0"/>
          </a:p>
        </p:txBody>
      </p:sp>
      <p:sp>
        <p:nvSpPr>
          <p:cNvPr id="5" name="Espace réservé du contenu 4">
            <a:extLst>
              <a:ext uri="{FF2B5EF4-FFF2-40B4-BE49-F238E27FC236}">
                <a16:creationId xmlns:a16="http://schemas.microsoft.com/office/drawing/2014/main" id="{FFF89844-D9A8-863C-2628-F5740E77DA9C}"/>
              </a:ext>
            </a:extLst>
          </p:cNvPr>
          <p:cNvSpPr>
            <a:spLocks noGrp="1"/>
          </p:cNvSpPr>
          <p:nvPr>
            <p:ph idx="1"/>
          </p:nvPr>
        </p:nvSpPr>
        <p:spPr>
          <a:xfrm>
            <a:off x="915547" y="1607319"/>
            <a:ext cx="7312906" cy="1600438"/>
          </a:xfrm>
          <a:ln>
            <a:solidFill>
              <a:srgbClr val="F9B02C"/>
            </a:solidFill>
          </a:ln>
        </p:spPr>
        <p:txBody>
          <a:bodyPr/>
          <a:lstStyle/>
          <a:p>
            <a:r>
              <a:rPr lang="fr-FR" sz="1800" dirty="0">
                <a:effectLst/>
                <a:latin typeface="Barlow Condensed" panose="00000506000000000000" pitchFamily="2" charset="0"/>
                <a:ea typeface="Times New Roman" panose="02020603050405020304" pitchFamily="18" charset="0"/>
              </a:rPr>
              <a:t> </a:t>
            </a:r>
            <a:endParaRPr lang="fr-FR" sz="1800" dirty="0">
              <a:effectLst/>
              <a:latin typeface="Barlow Condensed" panose="00000506000000000000" pitchFamily="2" charset="0"/>
              <a:ea typeface="Calibri" panose="020F0502020204030204" pitchFamily="34" charset="0"/>
            </a:endParaRPr>
          </a:p>
          <a:p>
            <a:pPr marL="285750" indent="-285750">
              <a:buFont typeface="Arial" panose="020B0604020202020204" pitchFamily="34" charset="0"/>
              <a:buChar char="•"/>
            </a:pPr>
            <a:r>
              <a:rPr lang="fr-FR" sz="1800" dirty="0">
                <a:effectLst/>
                <a:latin typeface="Barlow Condensed" panose="00000506000000000000" pitchFamily="2" charset="0"/>
                <a:ea typeface="Times New Roman" panose="02020603050405020304" pitchFamily="18" charset="0"/>
              </a:rPr>
              <a:t>Qu’est-ce qui me motive le matin en me levant ?</a:t>
            </a:r>
            <a:endParaRPr lang="fr-FR" sz="1800" dirty="0">
              <a:effectLst/>
              <a:latin typeface="Barlow Condensed" panose="00000506000000000000" pitchFamily="2" charset="0"/>
              <a:ea typeface="Calibri" panose="020F0502020204030204" pitchFamily="34" charset="0"/>
            </a:endParaRPr>
          </a:p>
          <a:p>
            <a:endParaRPr lang="fr-FR" sz="1800" dirty="0">
              <a:effectLst/>
              <a:latin typeface="Barlow Condensed" panose="00000506000000000000" pitchFamily="2" charset="0"/>
              <a:ea typeface="Calibri" panose="020F0502020204030204" pitchFamily="34" charset="0"/>
            </a:endParaRPr>
          </a:p>
          <a:p>
            <a:pPr marL="285750" indent="-285750">
              <a:buFont typeface="Arial" panose="020B0604020202020204" pitchFamily="34" charset="0"/>
              <a:buChar char="•"/>
            </a:pPr>
            <a:r>
              <a:rPr lang="fr-FR" sz="1800" dirty="0">
                <a:effectLst/>
                <a:latin typeface="Barlow Condensed" panose="00000506000000000000" pitchFamily="2" charset="0"/>
                <a:ea typeface="Times New Roman" panose="02020603050405020304" pitchFamily="18" charset="0"/>
              </a:rPr>
              <a:t>La peur de manquer de capital, de revenus, «arrêter de pédaler trop tôt ! »</a:t>
            </a:r>
            <a:endParaRPr lang="fr-FR" sz="1800" dirty="0">
              <a:effectLst/>
              <a:latin typeface="Barlow Condensed" panose="00000506000000000000" pitchFamily="2" charset="0"/>
              <a:ea typeface="Calibri" panose="020F0502020204030204" pitchFamily="34" charset="0"/>
            </a:endParaRPr>
          </a:p>
          <a:p>
            <a:pPr marL="285750" indent="-285750">
              <a:buFont typeface="Arial" panose="020B0604020202020204" pitchFamily="34" charset="0"/>
              <a:buChar char="•"/>
            </a:pPr>
            <a:endParaRPr lang="fr-FR" sz="1800" dirty="0">
              <a:effectLst/>
              <a:latin typeface="Barlow Condensed" panose="00000506000000000000" pitchFamily="2" charset="0"/>
              <a:ea typeface="Calibri" panose="020F0502020204030204" pitchFamily="34" charset="0"/>
            </a:endParaRPr>
          </a:p>
          <a:p>
            <a:pPr marL="285750" indent="-285750">
              <a:buFont typeface="Arial" panose="020B0604020202020204" pitchFamily="34" charset="0"/>
              <a:buChar char="•"/>
            </a:pPr>
            <a:r>
              <a:rPr lang="fr-FR" sz="1800" dirty="0">
                <a:effectLst/>
                <a:latin typeface="Barlow Condensed" panose="00000506000000000000" pitchFamily="2" charset="0"/>
                <a:ea typeface="Times New Roman" panose="02020603050405020304" pitchFamily="18" charset="0"/>
              </a:rPr>
              <a:t>Déléguer à un tiers l’organisation de mon capital, de mes revenus </a:t>
            </a:r>
            <a:endParaRPr lang="fr-FR" sz="1800" dirty="0">
              <a:latin typeface="Barlow Condensed" panose="00000506000000000000" pitchFamily="2" charset="0"/>
              <a:ea typeface="Times New Roman" panose="02020603050405020304" pitchFamily="18" charset="0"/>
            </a:endParaRPr>
          </a:p>
          <a:p>
            <a:pPr marL="285750" indent="-285750">
              <a:buFont typeface="Arial" panose="020B0604020202020204" pitchFamily="34" charset="0"/>
              <a:buChar char="•"/>
            </a:pPr>
            <a:endParaRPr lang="fr-FR" sz="1800" dirty="0">
              <a:effectLst/>
              <a:latin typeface="Barlow Condensed" panose="00000506000000000000" pitchFamily="2" charset="0"/>
              <a:ea typeface="Times New Roman" panose="02020603050405020304" pitchFamily="18" charset="0"/>
            </a:endParaRPr>
          </a:p>
          <a:p>
            <a:pPr marL="285750" indent="-285750">
              <a:buFont typeface="Arial" panose="020B0604020202020204" pitchFamily="34" charset="0"/>
              <a:buChar char="•"/>
            </a:pPr>
            <a:r>
              <a:rPr lang="fr-FR" sz="1800" dirty="0">
                <a:effectLst/>
                <a:latin typeface="Barlow Condensed" panose="00000506000000000000" pitchFamily="2" charset="0"/>
                <a:ea typeface="Times New Roman" panose="02020603050405020304" pitchFamily="18" charset="0"/>
              </a:rPr>
              <a:t>Distinguer la tendance du bruit dans un investissement en actions</a:t>
            </a:r>
          </a:p>
          <a:p>
            <a:endParaRPr lang="fr-FR" dirty="0">
              <a:latin typeface="Barlow Condensed" panose="00000506000000000000" pitchFamily="2" charset="0"/>
            </a:endParaRPr>
          </a:p>
        </p:txBody>
      </p:sp>
      <p:sp>
        <p:nvSpPr>
          <p:cNvPr id="4" name="Espace réservé du pied de page 1">
            <a:extLst>
              <a:ext uri="{FF2B5EF4-FFF2-40B4-BE49-F238E27FC236}">
                <a16:creationId xmlns:a16="http://schemas.microsoft.com/office/drawing/2014/main" id="{5BD5E669-2785-2EBB-40EA-1AA4FE082AAF}"/>
              </a:ext>
            </a:extLst>
          </p:cNvPr>
          <p:cNvSpPr>
            <a:spLocks noGrp="1"/>
          </p:cNvSpPr>
          <p:nvPr>
            <p:ph type="ftr" sz="quarter" idx="3"/>
          </p:nvPr>
        </p:nvSpPr>
        <p:spPr>
          <a:xfrm>
            <a:off x="651353" y="4792343"/>
            <a:ext cx="7946901" cy="123111"/>
          </a:xfrm>
        </p:spPr>
        <p:txBody>
          <a:bodyPr/>
          <a:lstStyle/>
          <a:p>
            <a:r>
              <a:rPr lang="fr-FR" dirty="0"/>
              <a:t>ANTICIPER L’AVANT, PRÉVOIR L’APRÈS : CLÉS DE SUCCÈS D’UNE CESSION D’ENTREPRISE RÉUSSIE - </a:t>
            </a:r>
          </a:p>
        </p:txBody>
      </p:sp>
    </p:spTree>
    <p:extLst>
      <p:ext uri="{BB962C8B-B14F-4D97-AF65-F5344CB8AC3E}">
        <p14:creationId xmlns:p14="http://schemas.microsoft.com/office/powerpoint/2010/main" val="32472066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F0E06B8-35DB-1F8C-F11F-6193F97362EC}"/>
              </a:ext>
            </a:extLst>
          </p:cNvPr>
          <p:cNvSpPr>
            <a:spLocks noGrp="1"/>
          </p:cNvSpPr>
          <p:nvPr>
            <p:ph type="title"/>
          </p:nvPr>
        </p:nvSpPr>
        <p:spPr/>
        <p:txBody>
          <a:bodyPr/>
          <a:lstStyle/>
          <a:p>
            <a:r>
              <a:rPr lang="fr-FR" dirty="0">
                <a:latin typeface="Barlow Condensed" panose="00000506000000000000" pitchFamily="2" charset="0"/>
              </a:rPr>
              <a:t>Les temps clés du budget du chef d’entreprise non retraité  </a:t>
            </a:r>
          </a:p>
        </p:txBody>
      </p:sp>
      <p:sp>
        <p:nvSpPr>
          <p:cNvPr id="4" name="Espace réservé du numéro de diapositive 3">
            <a:extLst>
              <a:ext uri="{FF2B5EF4-FFF2-40B4-BE49-F238E27FC236}">
                <a16:creationId xmlns:a16="http://schemas.microsoft.com/office/drawing/2014/main" id="{E1F17270-7C3E-1EA7-C47C-A0BF8FA17A30}"/>
              </a:ext>
            </a:extLst>
          </p:cNvPr>
          <p:cNvSpPr>
            <a:spLocks noGrp="1"/>
          </p:cNvSpPr>
          <p:nvPr>
            <p:ph type="sldNum" sz="quarter" idx="4"/>
          </p:nvPr>
        </p:nvSpPr>
        <p:spPr/>
        <p:txBody>
          <a:bodyPr/>
          <a:lstStyle/>
          <a:p>
            <a:fld id="{5F7C05C9-C2C5-43A7-B988-42F52B1AEE9E}" type="slidenum">
              <a:rPr lang="fr-FR" smtClean="0"/>
              <a:pPr/>
              <a:t>21</a:t>
            </a:fld>
            <a:endParaRPr lang="fr-FR"/>
          </a:p>
        </p:txBody>
      </p:sp>
      <p:graphicFrame>
        <p:nvGraphicFramePr>
          <p:cNvPr id="5" name="Diagramme 4">
            <a:extLst>
              <a:ext uri="{FF2B5EF4-FFF2-40B4-BE49-F238E27FC236}">
                <a16:creationId xmlns:a16="http://schemas.microsoft.com/office/drawing/2014/main" id="{681F5DBB-41CA-1E4A-FF19-CDB716E54BA8}"/>
              </a:ext>
            </a:extLst>
          </p:cNvPr>
          <p:cNvGraphicFramePr/>
          <p:nvPr>
            <p:extLst>
              <p:ext uri="{D42A27DB-BD31-4B8C-83A1-F6EECF244321}">
                <p14:modId xmlns:p14="http://schemas.microsoft.com/office/powerpoint/2010/main" val="3281964253"/>
              </p:ext>
            </p:extLst>
          </p:nvPr>
        </p:nvGraphicFramePr>
        <p:xfrm>
          <a:off x="468506" y="1436978"/>
          <a:ext cx="8206987" cy="23922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Espace réservé du pied de page 1">
            <a:extLst>
              <a:ext uri="{FF2B5EF4-FFF2-40B4-BE49-F238E27FC236}">
                <a16:creationId xmlns:a16="http://schemas.microsoft.com/office/drawing/2014/main" id="{01F8A1B0-57FB-D608-1202-828262930921}"/>
              </a:ext>
            </a:extLst>
          </p:cNvPr>
          <p:cNvSpPr>
            <a:spLocks noGrp="1"/>
          </p:cNvSpPr>
          <p:nvPr>
            <p:ph type="ftr" sz="quarter" idx="3"/>
          </p:nvPr>
        </p:nvSpPr>
        <p:spPr>
          <a:xfrm>
            <a:off x="651353" y="4792343"/>
            <a:ext cx="7946901" cy="123111"/>
          </a:xfrm>
        </p:spPr>
        <p:txBody>
          <a:bodyPr/>
          <a:lstStyle/>
          <a:p>
            <a:r>
              <a:rPr lang="fr-FR" dirty="0"/>
              <a:t>ANTICIPER L’AVANT, PRÉVOIR L’APRÈS : CLÉS DE SUCCÈS D’UNE CESSION D’ENTREPRISE RÉUSSIE - </a:t>
            </a:r>
          </a:p>
        </p:txBody>
      </p:sp>
    </p:spTree>
    <p:extLst>
      <p:ext uri="{BB962C8B-B14F-4D97-AF65-F5344CB8AC3E}">
        <p14:creationId xmlns:p14="http://schemas.microsoft.com/office/powerpoint/2010/main" val="8074904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a:extLst>
              <a:ext uri="{FF2B5EF4-FFF2-40B4-BE49-F238E27FC236}">
                <a16:creationId xmlns:a16="http://schemas.microsoft.com/office/drawing/2014/main" id="{E6EB8B7A-4819-9B9F-8ADF-47A161CCD5D8}"/>
              </a:ext>
            </a:extLst>
          </p:cNvPr>
          <p:cNvSpPr>
            <a:spLocks noGrp="1"/>
          </p:cNvSpPr>
          <p:nvPr>
            <p:ph type="title"/>
          </p:nvPr>
        </p:nvSpPr>
        <p:spPr/>
        <p:txBody>
          <a:bodyPr/>
          <a:lstStyle/>
          <a:p>
            <a:r>
              <a:rPr lang="fr-FR" dirty="0"/>
              <a:t>Rétroplanning du budget </a:t>
            </a:r>
          </a:p>
        </p:txBody>
      </p:sp>
      <p:sp>
        <p:nvSpPr>
          <p:cNvPr id="2" name="Espace réservé du pied de page 1">
            <a:extLst>
              <a:ext uri="{FF2B5EF4-FFF2-40B4-BE49-F238E27FC236}">
                <a16:creationId xmlns:a16="http://schemas.microsoft.com/office/drawing/2014/main" id="{7AF558EA-F9CC-BD4F-39EA-874F8564FDAD}"/>
              </a:ext>
            </a:extLst>
          </p:cNvPr>
          <p:cNvSpPr>
            <a:spLocks noGrp="1"/>
          </p:cNvSpPr>
          <p:nvPr>
            <p:ph type="ftr" sz="quarter" idx="3"/>
          </p:nvPr>
        </p:nvSpPr>
        <p:spPr/>
        <p:txBody>
          <a:bodyPr/>
          <a:lstStyle/>
          <a:p>
            <a:r>
              <a:rPr lang="fr-FR" dirty="0"/>
              <a:t>ANTICIPER L’AVANT, PRÉVOIR L’APRÈS : CLÉS DE SUCCÈS D’UNE CESSION D’ENTREPRISE RÉUSSIE - </a:t>
            </a:r>
          </a:p>
        </p:txBody>
      </p:sp>
      <p:sp>
        <p:nvSpPr>
          <p:cNvPr id="3" name="Espace réservé du numéro de diapositive 2">
            <a:extLst>
              <a:ext uri="{FF2B5EF4-FFF2-40B4-BE49-F238E27FC236}">
                <a16:creationId xmlns:a16="http://schemas.microsoft.com/office/drawing/2014/main" id="{98772D1C-E091-69B7-B66D-971A237CEFE2}"/>
              </a:ext>
            </a:extLst>
          </p:cNvPr>
          <p:cNvSpPr>
            <a:spLocks noGrp="1"/>
          </p:cNvSpPr>
          <p:nvPr>
            <p:ph type="sldNum" sz="quarter" idx="4"/>
          </p:nvPr>
        </p:nvSpPr>
        <p:spPr/>
        <p:txBody>
          <a:bodyPr/>
          <a:lstStyle/>
          <a:p>
            <a:fld id="{BDE2D64B-104A-0D49-AC01-3995F14CC673}" type="slidenum">
              <a:rPr lang="fr-FR" smtClean="0"/>
              <a:pPr/>
              <a:t>22</a:t>
            </a:fld>
            <a:endParaRPr lang="fr-FR" dirty="0"/>
          </a:p>
        </p:txBody>
      </p:sp>
      <p:graphicFrame>
        <p:nvGraphicFramePr>
          <p:cNvPr id="11" name="Diagramme 10">
            <a:extLst>
              <a:ext uri="{FF2B5EF4-FFF2-40B4-BE49-F238E27FC236}">
                <a16:creationId xmlns:a16="http://schemas.microsoft.com/office/drawing/2014/main" id="{FDB278AC-71F8-79C6-345F-1BB0D75D6B9B}"/>
              </a:ext>
            </a:extLst>
          </p:cNvPr>
          <p:cNvGraphicFramePr/>
          <p:nvPr>
            <p:extLst>
              <p:ext uri="{D42A27DB-BD31-4B8C-83A1-F6EECF244321}">
                <p14:modId xmlns:p14="http://schemas.microsoft.com/office/powerpoint/2010/main" val="1981340913"/>
              </p:ext>
            </p:extLst>
          </p:nvPr>
        </p:nvGraphicFramePr>
        <p:xfrm>
          <a:off x="446672" y="1097122"/>
          <a:ext cx="8250656" cy="26063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ZoneTexte 11">
            <a:extLst>
              <a:ext uri="{FF2B5EF4-FFF2-40B4-BE49-F238E27FC236}">
                <a16:creationId xmlns:a16="http://schemas.microsoft.com/office/drawing/2014/main" id="{50CCCCD5-96E3-9B86-1E20-C2ABB386E9B2}"/>
              </a:ext>
            </a:extLst>
          </p:cNvPr>
          <p:cNvSpPr txBox="1"/>
          <p:nvPr/>
        </p:nvSpPr>
        <p:spPr>
          <a:xfrm>
            <a:off x="1207587" y="2202418"/>
            <a:ext cx="420130" cy="369332"/>
          </a:xfrm>
          <a:prstGeom prst="rect">
            <a:avLst/>
          </a:prstGeom>
          <a:solidFill>
            <a:srgbClr val="2181CB"/>
          </a:solidFill>
        </p:spPr>
        <p:txBody>
          <a:bodyPr wrap="square" rtlCol="0">
            <a:spAutoFit/>
          </a:bodyPr>
          <a:lstStyle/>
          <a:p>
            <a:pPr algn="l"/>
            <a:r>
              <a:rPr lang="fr-FR" dirty="0">
                <a:solidFill>
                  <a:schemeClr val="bg1"/>
                </a:solidFill>
              </a:rPr>
              <a:t>N</a:t>
            </a:r>
          </a:p>
        </p:txBody>
      </p:sp>
      <p:sp>
        <p:nvSpPr>
          <p:cNvPr id="13" name="ZoneTexte 12">
            <a:extLst>
              <a:ext uri="{FF2B5EF4-FFF2-40B4-BE49-F238E27FC236}">
                <a16:creationId xmlns:a16="http://schemas.microsoft.com/office/drawing/2014/main" id="{8EE351A0-B47E-4C1A-CDF0-375CB22AC94D}"/>
              </a:ext>
            </a:extLst>
          </p:cNvPr>
          <p:cNvSpPr txBox="1"/>
          <p:nvPr/>
        </p:nvSpPr>
        <p:spPr>
          <a:xfrm>
            <a:off x="2737235" y="2185404"/>
            <a:ext cx="827902" cy="369332"/>
          </a:xfrm>
          <a:prstGeom prst="rect">
            <a:avLst/>
          </a:prstGeom>
          <a:noFill/>
        </p:spPr>
        <p:txBody>
          <a:bodyPr wrap="square" rtlCol="0">
            <a:spAutoFit/>
          </a:bodyPr>
          <a:lstStyle/>
          <a:p>
            <a:pPr algn="l"/>
            <a:r>
              <a:rPr lang="fr-FR" dirty="0">
                <a:solidFill>
                  <a:schemeClr val="bg1"/>
                </a:solidFill>
              </a:rPr>
              <a:t>N + 1</a:t>
            </a:r>
          </a:p>
        </p:txBody>
      </p:sp>
      <p:sp>
        <p:nvSpPr>
          <p:cNvPr id="15" name="Rectangle 14">
            <a:extLst>
              <a:ext uri="{FF2B5EF4-FFF2-40B4-BE49-F238E27FC236}">
                <a16:creationId xmlns:a16="http://schemas.microsoft.com/office/drawing/2014/main" id="{9D506FCF-8A86-79A1-319E-0C551993DF78}"/>
              </a:ext>
            </a:extLst>
          </p:cNvPr>
          <p:cNvSpPr/>
          <p:nvPr/>
        </p:nvSpPr>
        <p:spPr>
          <a:xfrm>
            <a:off x="2737235" y="3645328"/>
            <a:ext cx="3575964" cy="245119"/>
          </a:xfrm>
          <a:prstGeom prst="rect">
            <a:avLst/>
          </a:prstGeom>
          <a:solidFill>
            <a:srgbClr val="F9B02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Phase de capitalisation </a:t>
            </a:r>
          </a:p>
        </p:txBody>
      </p:sp>
      <p:sp>
        <p:nvSpPr>
          <p:cNvPr id="16" name="Rectangle 15">
            <a:extLst>
              <a:ext uri="{FF2B5EF4-FFF2-40B4-BE49-F238E27FC236}">
                <a16:creationId xmlns:a16="http://schemas.microsoft.com/office/drawing/2014/main" id="{080DD994-70D9-8723-31F7-5AE4E757A707}"/>
              </a:ext>
            </a:extLst>
          </p:cNvPr>
          <p:cNvSpPr/>
          <p:nvPr/>
        </p:nvSpPr>
        <p:spPr>
          <a:xfrm>
            <a:off x="6297666" y="3643230"/>
            <a:ext cx="2748265" cy="247217"/>
          </a:xfrm>
          <a:prstGeom prst="rect">
            <a:avLst/>
          </a:prstGeom>
          <a:solidFill>
            <a:srgbClr val="2F248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Phase de consommation</a:t>
            </a:r>
          </a:p>
        </p:txBody>
      </p:sp>
      <p:sp>
        <p:nvSpPr>
          <p:cNvPr id="17" name="Rectangle 16">
            <a:extLst>
              <a:ext uri="{FF2B5EF4-FFF2-40B4-BE49-F238E27FC236}">
                <a16:creationId xmlns:a16="http://schemas.microsoft.com/office/drawing/2014/main" id="{4F1FFAE6-FCFD-30E5-E19F-BE54A7AB9AB1}"/>
              </a:ext>
            </a:extLst>
          </p:cNvPr>
          <p:cNvSpPr/>
          <p:nvPr/>
        </p:nvSpPr>
        <p:spPr>
          <a:xfrm>
            <a:off x="98068" y="3647638"/>
            <a:ext cx="2639167" cy="240501"/>
          </a:xfrm>
          <a:prstGeom prst="rect">
            <a:avLst/>
          </a:prstGeom>
          <a:solidFill>
            <a:srgbClr val="BFECF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rgbClr val="2F2483"/>
                </a:solidFill>
              </a:rPr>
              <a:t>Phase de constitution </a:t>
            </a:r>
          </a:p>
        </p:txBody>
      </p:sp>
    </p:spTree>
    <p:extLst>
      <p:ext uri="{BB962C8B-B14F-4D97-AF65-F5344CB8AC3E}">
        <p14:creationId xmlns:p14="http://schemas.microsoft.com/office/powerpoint/2010/main" val="8847333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Oval 18">
            <a:extLst>
              <a:ext uri="{FF2B5EF4-FFF2-40B4-BE49-F238E27FC236}">
                <a16:creationId xmlns:a16="http://schemas.microsoft.com/office/drawing/2014/main" id="{B16E9A8C-A36D-4069-A6A9-B07FFFA92852}"/>
              </a:ext>
            </a:extLst>
          </p:cNvPr>
          <p:cNvSpPr>
            <a:spLocks noChangeArrowheads="1"/>
          </p:cNvSpPr>
          <p:nvPr/>
        </p:nvSpPr>
        <p:spPr bwMode="auto">
          <a:xfrm>
            <a:off x="3571875" y="1094306"/>
            <a:ext cx="2000250" cy="439277"/>
          </a:xfrm>
          <a:prstGeom prst="roundRect">
            <a:avLst>
              <a:gd name="adj" fmla="val 16667"/>
            </a:avLst>
          </a:prstGeom>
          <a:solidFill>
            <a:srgbClr val="BFECF2"/>
          </a:solidFill>
          <a:ln w="12700">
            <a:noFill/>
            <a:round/>
            <a:headEnd/>
            <a:tailEnd/>
          </a:ln>
          <a:effectLst>
            <a:outerShdw blurRad="44450" dist="27940" dir="5400000" algn="ctr">
              <a:srgbClr val="000000">
                <a:alpha val="32000"/>
              </a:srgbClr>
            </a:outerShdw>
          </a:effectLst>
        </p:spPr>
        <p:txBody>
          <a:bodyPr lIns="27000" tIns="27000" rIns="27000" bIns="27000" anchor="ctr"/>
          <a:lstStyle>
            <a:lvl1pPr>
              <a:defRPr sz="2400">
                <a:solidFill>
                  <a:srgbClr val="FF9900"/>
                </a:solidFill>
                <a:latin typeface="Times New Roman" panose="02020603050405020304" pitchFamily="18" charset="0"/>
                <a:ea typeface="MS PGothic" panose="020B0600070205080204" pitchFamily="34" charset="-128"/>
              </a:defRPr>
            </a:lvl1pPr>
            <a:lvl2pPr marL="742950" indent="-285750">
              <a:defRPr sz="2400">
                <a:solidFill>
                  <a:srgbClr val="FF9900"/>
                </a:solidFill>
                <a:latin typeface="Times New Roman" panose="02020603050405020304" pitchFamily="18" charset="0"/>
                <a:ea typeface="MS PGothic" panose="020B0600070205080204" pitchFamily="34" charset="-128"/>
              </a:defRPr>
            </a:lvl2pPr>
            <a:lvl3pPr marL="1143000" indent="-228600">
              <a:defRPr sz="2400">
                <a:solidFill>
                  <a:srgbClr val="FF9900"/>
                </a:solidFill>
                <a:latin typeface="Times New Roman" panose="02020603050405020304" pitchFamily="18" charset="0"/>
                <a:ea typeface="MS PGothic" panose="020B0600070205080204" pitchFamily="34" charset="-128"/>
              </a:defRPr>
            </a:lvl3pPr>
            <a:lvl4pPr marL="1600200" indent="-228600">
              <a:defRPr sz="2400">
                <a:solidFill>
                  <a:srgbClr val="FF9900"/>
                </a:solidFill>
                <a:latin typeface="Times New Roman" panose="02020603050405020304" pitchFamily="18" charset="0"/>
                <a:ea typeface="MS PGothic" panose="020B0600070205080204" pitchFamily="34" charset="-128"/>
              </a:defRPr>
            </a:lvl4pPr>
            <a:lvl5pPr marL="2057400" indent="-228600">
              <a:defRPr sz="2400">
                <a:solidFill>
                  <a:srgbClr val="FF9900"/>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rgbClr val="FF9900"/>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rgbClr val="FF9900"/>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rgbClr val="FF9900"/>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rgbClr val="FF9900"/>
                </a:solidFill>
                <a:latin typeface="Times New Roman" panose="02020603050405020304" pitchFamily="18" charset="0"/>
                <a:ea typeface="MS PGothic" panose="020B0600070205080204" pitchFamily="34" charset="-128"/>
              </a:defRPr>
            </a:lvl9pPr>
          </a:lstStyle>
          <a:p>
            <a:pPr algn="ctr" eaLnBrk="1" hangingPunct="1">
              <a:defRPr/>
            </a:pPr>
            <a:r>
              <a:rPr lang="fr-FR" altLang="fr-FR" sz="1300" b="1" dirty="0">
                <a:solidFill>
                  <a:srgbClr val="2F2483"/>
                </a:solidFill>
                <a:latin typeface="Barlow Condensed" panose="00000506000000000000" pitchFamily="2" charset="0"/>
                <a:cs typeface="Arial" panose="020B0604020202020204" pitchFamily="34" charset="0"/>
              </a:rPr>
              <a:t>Typologie des classes d’actifs</a:t>
            </a:r>
          </a:p>
        </p:txBody>
      </p:sp>
      <p:sp>
        <p:nvSpPr>
          <p:cNvPr id="26" name="Rectangle à coins arrondis 476">
            <a:extLst>
              <a:ext uri="{FF2B5EF4-FFF2-40B4-BE49-F238E27FC236}">
                <a16:creationId xmlns:a16="http://schemas.microsoft.com/office/drawing/2014/main" id="{01EF05A7-170B-4CE6-879E-4C2D5B26C8BB}"/>
              </a:ext>
            </a:extLst>
          </p:cNvPr>
          <p:cNvSpPr/>
          <p:nvPr/>
        </p:nvSpPr>
        <p:spPr>
          <a:xfrm>
            <a:off x="4114025" y="2291185"/>
            <a:ext cx="928688" cy="694959"/>
          </a:xfrm>
          <a:prstGeom prst="rect">
            <a:avLst/>
          </a:prstGeom>
          <a:noFill/>
          <a:ln w="12700" cap="flat" cmpd="sng" algn="ctr">
            <a:solidFill>
              <a:srgbClr val="F9B02C"/>
            </a:solidFill>
            <a:prstDash val="solid"/>
            <a:miter lim="800000"/>
          </a:ln>
          <a:effectLst/>
        </p:spPr>
        <p:txBody>
          <a:bodyPr anchor="ctr"/>
          <a:lstStyle>
            <a:defPPr>
              <a:defRPr lang="fr-FR"/>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defTabSz="685800">
              <a:lnSpc>
                <a:spcPct val="115000"/>
              </a:lnSpc>
              <a:spcAft>
                <a:spcPts val="0"/>
              </a:spcAft>
              <a:defRPr/>
            </a:pPr>
            <a:r>
              <a:rPr lang="fr-FR" sz="1200" b="1" dirty="0">
                <a:solidFill>
                  <a:srgbClr val="F9B02C"/>
                </a:solidFill>
                <a:latin typeface="Barlow Condensed" panose="00000506000000000000" pitchFamily="2" charset="0"/>
                <a:ea typeface="Calibri" panose="020F0502020204030204" pitchFamily="34" charset="0"/>
                <a:cs typeface="Arial" panose="020B0604020202020204" pitchFamily="34" charset="0"/>
              </a:rPr>
              <a:t>Financier</a:t>
            </a:r>
          </a:p>
        </p:txBody>
      </p:sp>
      <p:sp>
        <p:nvSpPr>
          <p:cNvPr id="27" name="Rectangle à coins arrondis 82">
            <a:extLst>
              <a:ext uri="{FF2B5EF4-FFF2-40B4-BE49-F238E27FC236}">
                <a16:creationId xmlns:a16="http://schemas.microsoft.com/office/drawing/2014/main" id="{1264F072-20B9-40D6-851B-4E81615E340A}"/>
              </a:ext>
            </a:extLst>
          </p:cNvPr>
          <p:cNvSpPr/>
          <p:nvPr/>
        </p:nvSpPr>
        <p:spPr>
          <a:xfrm>
            <a:off x="3676621" y="2986146"/>
            <a:ext cx="1895504" cy="1676055"/>
          </a:xfrm>
          <a:prstGeom prst="rect">
            <a:avLst/>
          </a:prstGeom>
          <a:solidFill>
            <a:srgbClr val="F9B02C"/>
          </a:solidFill>
          <a:ln w="12700" cap="flat" cmpd="sng" algn="ctr">
            <a:solidFill>
              <a:srgbClr val="EB8672"/>
            </a:solidFill>
            <a:prstDash val="solid"/>
            <a:miter lim="800000"/>
          </a:ln>
          <a:effectLst/>
        </p:spPr>
        <p:txBody>
          <a:bodyPr anchor="ctr"/>
          <a:lstStyle>
            <a:defPPr>
              <a:defRPr lang="fr-FR"/>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128588" indent="-128588" algn="ctr" defTabSz="685800">
              <a:lnSpc>
                <a:spcPct val="115000"/>
              </a:lnSpc>
              <a:spcAft>
                <a:spcPts val="750"/>
              </a:spcAft>
              <a:buFont typeface="Arial" panose="020B0604020202020204" pitchFamily="34" charset="0"/>
              <a:buChar char="•"/>
              <a:defRPr/>
            </a:pPr>
            <a:r>
              <a:rPr lang="fr-FR" sz="1100" b="1" dirty="0">
                <a:solidFill>
                  <a:srgbClr val="FFFFFF"/>
                </a:solidFill>
                <a:latin typeface="Barlow Condensed" panose="00000506000000000000" pitchFamily="2" charset="0"/>
                <a:ea typeface="Calibri" panose="020F0502020204030204" pitchFamily="34" charset="0"/>
                <a:cs typeface="Calibri" panose="020F0502020204030204" pitchFamily="34" charset="0"/>
              </a:rPr>
              <a:t>Définition de votre profil d’investisseur</a:t>
            </a:r>
          </a:p>
          <a:p>
            <a:pPr marL="128588" indent="-128588" algn="ctr" defTabSz="685800">
              <a:lnSpc>
                <a:spcPct val="115000"/>
              </a:lnSpc>
              <a:spcAft>
                <a:spcPts val="750"/>
              </a:spcAft>
              <a:buFont typeface="Arial" panose="020B0604020202020204" pitchFamily="34" charset="0"/>
              <a:buChar char="•"/>
              <a:defRPr/>
            </a:pPr>
            <a:r>
              <a:rPr lang="fr-FR" sz="1100" b="1" dirty="0">
                <a:solidFill>
                  <a:srgbClr val="FFFFFF"/>
                </a:solidFill>
                <a:latin typeface="Barlow Condensed" panose="00000506000000000000" pitchFamily="2" charset="0"/>
                <a:ea typeface="Calibri" panose="020F0502020204030204" pitchFamily="34" charset="0"/>
                <a:cs typeface="Calibri" panose="020F0502020204030204" pitchFamily="34" charset="0"/>
              </a:rPr>
              <a:t>Organisation des enveloppes d’investissement</a:t>
            </a:r>
          </a:p>
          <a:p>
            <a:pPr marL="128588" indent="-128588" algn="ctr" defTabSz="685800">
              <a:lnSpc>
                <a:spcPct val="115000"/>
              </a:lnSpc>
              <a:spcAft>
                <a:spcPts val="750"/>
              </a:spcAft>
              <a:buFont typeface="Arial" panose="020B0604020202020204" pitchFamily="34" charset="0"/>
              <a:buChar char="•"/>
              <a:defRPr/>
            </a:pPr>
            <a:r>
              <a:rPr lang="fr-FR" sz="1100" b="1" dirty="0">
                <a:solidFill>
                  <a:srgbClr val="FFFFFF"/>
                </a:solidFill>
                <a:latin typeface="Barlow Condensed" panose="00000506000000000000" pitchFamily="2" charset="0"/>
                <a:ea typeface="Calibri" panose="020F0502020204030204" pitchFamily="34" charset="0"/>
                <a:cs typeface="Calibri" panose="020F0502020204030204" pitchFamily="34" charset="0"/>
              </a:rPr>
              <a:t>Choix de la stratégie</a:t>
            </a:r>
          </a:p>
          <a:p>
            <a:pPr marL="128588" indent="-128588" algn="ctr" defTabSz="685800">
              <a:lnSpc>
                <a:spcPct val="115000"/>
              </a:lnSpc>
              <a:spcAft>
                <a:spcPts val="750"/>
              </a:spcAft>
              <a:buFont typeface="Arial" panose="020B0604020202020204" pitchFamily="34" charset="0"/>
              <a:buChar char="•"/>
              <a:defRPr/>
            </a:pPr>
            <a:r>
              <a:rPr lang="fr-FR" sz="1100" b="1" dirty="0">
                <a:solidFill>
                  <a:srgbClr val="FFFFFF"/>
                </a:solidFill>
                <a:latin typeface="Barlow Condensed" panose="00000506000000000000" pitchFamily="2" charset="0"/>
                <a:ea typeface="Calibri" panose="020F0502020204030204" pitchFamily="34" charset="0"/>
                <a:cs typeface="Calibri" panose="020F0502020204030204" pitchFamily="34" charset="0"/>
              </a:rPr>
              <a:t>Appel d’offres</a:t>
            </a:r>
            <a:endParaRPr lang="fr-FR" sz="1100" dirty="0">
              <a:solidFill>
                <a:srgbClr val="FFFFFF"/>
              </a:solidFill>
              <a:latin typeface="Barlow Condensed" panose="00000506000000000000" pitchFamily="2" charset="0"/>
              <a:ea typeface="Calibri" panose="020F0502020204030204" pitchFamily="34" charset="0"/>
              <a:cs typeface="Calibri" panose="020F0502020204030204" pitchFamily="34" charset="0"/>
            </a:endParaRPr>
          </a:p>
        </p:txBody>
      </p:sp>
      <p:sp>
        <p:nvSpPr>
          <p:cNvPr id="29" name="Rectangle à coins arrondis 476">
            <a:extLst>
              <a:ext uri="{FF2B5EF4-FFF2-40B4-BE49-F238E27FC236}">
                <a16:creationId xmlns:a16="http://schemas.microsoft.com/office/drawing/2014/main" id="{CC320817-EA25-498C-A33A-E1D0D2450E91}"/>
              </a:ext>
            </a:extLst>
          </p:cNvPr>
          <p:cNvSpPr/>
          <p:nvPr/>
        </p:nvSpPr>
        <p:spPr>
          <a:xfrm>
            <a:off x="1065244" y="2291186"/>
            <a:ext cx="928688" cy="694960"/>
          </a:xfrm>
          <a:prstGeom prst="rect">
            <a:avLst/>
          </a:prstGeom>
          <a:solidFill>
            <a:srgbClr val="FFFFFF"/>
          </a:solidFill>
          <a:ln w="12700" cap="flat" cmpd="sng" algn="ctr">
            <a:solidFill>
              <a:srgbClr val="2181CB"/>
            </a:solidFill>
            <a:prstDash val="solid"/>
            <a:miter lim="800000"/>
          </a:ln>
          <a:effectLst/>
        </p:spPr>
        <p:txBody>
          <a:bodyPr anchor="ctr"/>
          <a:lstStyle>
            <a:defPPr>
              <a:defRPr lang="fr-FR"/>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defTabSz="685800">
              <a:lnSpc>
                <a:spcPct val="115000"/>
              </a:lnSpc>
              <a:spcAft>
                <a:spcPts val="750"/>
              </a:spcAft>
              <a:defRPr/>
            </a:pPr>
            <a:r>
              <a:rPr lang="fr-FR" sz="1200" b="1" dirty="0">
                <a:solidFill>
                  <a:srgbClr val="2181CB"/>
                </a:solidFill>
                <a:latin typeface="Barlow Condensed" panose="00000506000000000000" pitchFamily="2" charset="0"/>
                <a:ea typeface="Calibri" panose="020F0502020204030204" pitchFamily="34" charset="0"/>
                <a:cs typeface="Arial" panose="020B0604020202020204" pitchFamily="34" charset="0"/>
              </a:rPr>
              <a:t>Immobilier</a:t>
            </a:r>
          </a:p>
        </p:txBody>
      </p:sp>
      <p:sp>
        <p:nvSpPr>
          <p:cNvPr id="30" name="Rectangle à coins arrondis 82">
            <a:extLst>
              <a:ext uri="{FF2B5EF4-FFF2-40B4-BE49-F238E27FC236}">
                <a16:creationId xmlns:a16="http://schemas.microsoft.com/office/drawing/2014/main" id="{ACC5B523-0A1C-4212-9E21-5D835D99ADB7}"/>
              </a:ext>
            </a:extLst>
          </p:cNvPr>
          <p:cNvSpPr/>
          <p:nvPr/>
        </p:nvSpPr>
        <p:spPr>
          <a:xfrm>
            <a:off x="586613" y="2982971"/>
            <a:ext cx="1885950" cy="1679232"/>
          </a:xfrm>
          <a:prstGeom prst="rect">
            <a:avLst/>
          </a:prstGeom>
          <a:solidFill>
            <a:srgbClr val="2181CB"/>
          </a:solidFill>
          <a:ln w="12700" cap="flat" cmpd="sng" algn="ctr">
            <a:solidFill>
              <a:srgbClr val="8EBD8D"/>
            </a:solidFill>
            <a:prstDash val="solid"/>
            <a:miter lim="800000"/>
          </a:ln>
          <a:effectLst/>
        </p:spPr>
        <p:txBody>
          <a:bodyPr anchor="ctr"/>
          <a:lstStyle>
            <a:defPPr>
              <a:defRPr lang="fr-FR"/>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defTabSz="685800">
              <a:spcAft>
                <a:spcPts val="0"/>
              </a:spcAft>
              <a:defRPr/>
            </a:pPr>
            <a:endParaRPr lang="fr-FR" sz="1100" b="1" dirty="0">
              <a:solidFill>
                <a:srgbClr val="FFFFFF"/>
              </a:solidFill>
              <a:latin typeface="Barlow Condensed" panose="00000506000000000000" pitchFamily="2" charset="0"/>
              <a:ea typeface="Calibri" panose="020F0502020204030204" pitchFamily="34" charset="0"/>
              <a:cs typeface="Calibri" panose="020F0502020204030204" pitchFamily="34" charset="0"/>
            </a:endParaRPr>
          </a:p>
          <a:p>
            <a:pPr marL="128588" indent="-128588" algn="ctr" defTabSz="685800">
              <a:spcAft>
                <a:spcPts val="0"/>
              </a:spcAft>
              <a:buFont typeface="Arial" panose="020B0604020202020204" pitchFamily="34" charset="0"/>
              <a:buChar char="•"/>
              <a:defRPr/>
            </a:pPr>
            <a:r>
              <a:rPr lang="fr-FR" sz="1100" b="1" dirty="0">
                <a:solidFill>
                  <a:srgbClr val="FFFFFF"/>
                </a:solidFill>
                <a:latin typeface="Barlow Condensed" panose="00000506000000000000" pitchFamily="2" charset="0"/>
                <a:ea typeface="Calibri" panose="020F0502020204030204" pitchFamily="34" charset="0"/>
                <a:cs typeface="Calibri" panose="020F0502020204030204" pitchFamily="34" charset="0"/>
              </a:rPr>
              <a:t>Définition du cahier des charges</a:t>
            </a:r>
          </a:p>
          <a:p>
            <a:pPr algn="ctr" defTabSz="685800">
              <a:spcAft>
                <a:spcPts val="0"/>
              </a:spcAft>
              <a:defRPr/>
            </a:pPr>
            <a:endParaRPr lang="fr-FR" sz="1100" b="1" dirty="0">
              <a:solidFill>
                <a:srgbClr val="FFFFFF"/>
              </a:solidFill>
              <a:latin typeface="Barlow Condensed" panose="00000506000000000000" pitchFamily="2" charset="0"/>
              <a:ea typeface="Calibri" panose="020F0502020204030204" pitchFamily="34" charset="0"/>
              <a:cs typeface="Calibri" panose="020F0502020204030204" pitchFamily="34" charset="0"/>
            </a:endParaRPr>
          </a:p>
          <a:p>
            <a:pPr marL="128588" indent="-128588" algn="ctr" defTabSz="685800">
              <a:spcAft>
                <a:spcPts val="0"/>
              </a:spcAft>
              <a:buFont typeface="Arial" panose="020B0604020202020204" pitchFamily="34" charset="0"/>
              <a:buChar char="•"/>
              <a:defRPr/>
            </a:pPr>
            <a:r>
              <a:rPr lang="fr-FR" sz="1100" b="1" dirty="0">
                <a:solidFill>
                  <a:srgbClr val="FFFFFF"/>
                </a:solidFill>
                <a:latin typeface="Barlow Condensed" panose="00000506000000000000" pitchFamily="2" charset="0"/>
                <a:ea typeface="Calibri" panose="020F0502020204030204" pitchFamily="34" charset="0"/>
                <a:cs typeface="Calibri" panose="020F0502020204030204" pitchFamily="34" charset="0"/>
              </a:rPr>
              <a:t>Organisation de la structure de l’investissement</a:t>
            </a:r>
          </a:p>
          <a:p>
            <a:pPr algn="ctr" defTabSz="685800">
              <a:spcAft>
                <a:spcPts val="0"/>
              </a:spcAft>
              <a:defRPr/>
            </a:pPr>
            <a:endParaRPr lang="fr-FR" sz="1100" b="1" dirty="0">
              <a:solidFill>
                <a:srgbClr val="FFFFFF"/>
              </a:solidFill>
              <a:latin typeface="Barlow Condensed" panose="00000506000000000000" pitchFamily="2" charset="0"/>
              <a:ea typeface="Calibri" panose="020F0502020204030204" pitchFamily="34" charset="0"/>
              <a:cs typeface="Calibri" panose="020F0502020204030204" pitchFamily="34" charset="0"/>
            </a:endParaRPr>
          </a:p>
          <a:p>
            <a:pPr marL="128588" indent="-128588" algn="ctr" defTabSz="685800">
              <a:spcAft>
                <a:spcPts val="0"/>
              </a:spcAft>
              <a:buFont typeface="Arial" panose="020B0604020202020204" pitchFamily="34" charset="0"/>
              <a:buChar char="•"/>
              <a:defRPr/>
            </a:pPr>
            <a:r>
              <a:rPr lang="fr-FR" sz="1100" b="1" dirty="0">
                <a:solidFill>
                  <a:srgbClr val="FFFFFF"/>
                </a:solidFill>
                <a:latin typeface="Barlow Condensed" panose="00000506000000000000" pitchFamily="2" charset="0"/>
                <a:ea typeface="Calibri" panose="020F0502020204030204" pitchFamily="34" charset="0"/>
                <a:cs typeface="Calibri" panose="020F0502020204030204" pitchFamily="34" charset="0"/>
              </a:rPr>
              <a:t>Mise en place de la stratégie d’investissement</a:t>
            </a:r>
          </a:p>
          <a:p>
            <a:pPr algn="ctr" defTabSz="685800">
              <a:spcAft>
                <a:spcPts val="0"/>
              </a:spcAft>
              <a:defRPr/>
            </a:pPr>
            <a:endParaRPr lang="fr-FR" sz="1100" b="1" dirty="0">
              <a:solidFill>
                <a:srgbClr val="FFFFFF"/>
              </a:solidFill>
              <a:latin typeface="Barlow Condensed" panose="00000506000000000000" pitchFamily="2" charset="0"/>
              <a:ea typeface="Calibri" panose="020F0502020204030204" pitchFamily="34" charset="0"/>
              <a:cs typeface="Calibri" panose="020F0502020204030204" pitchFamily="34" charset="0"/>
            </a:endParaRPr>
          </a:p>
          <a:p>
            <a:pPr marL="128588" indent="-128588" algn="ctr" defTabSz="685800">
              <a:spcAft>
                <a:spcPts val="0"/>
              </a:spcAft>
              <a:buFont typeface="Arial" panose="020B0604020202020204" pitchFamily="34" charset="0"/>
              <a:buChar char="•"/>
              <a:defRPr/>
            </a:pPr>
            <a:r>
              <a:rPr lang="fr-FR" sz="1100" b="1" dirty="0">
                <a:solidFill>
                  <a:srgbClr val="FFFFFF"/>
                </a:solidFill>
                <a:latin typeface="Barlow Condensed" panose="00000506000000000000" pitchFamily="2" charset="0"/>
                <a:ea typeface="Calibri" panose="020F0502020204030204" pitchFamily="34" charset="0"/>
                <a:cs typeface="Calibri" panose="020F0502020204030204" pitchFamily="34" charset="0"/>
              </a:rPr>
              <a:t>Recherche des actifs </a:t>
            </a:r>
          </a:p>
          <a:p>
            <a:pPr algn="ctr" defTabSz="685800">
              <a:lnSpc>
                <a:spcPct val="115000"/>
              </a:lnSpc>
              <a:spcAft>
                <a:spcPts val="750"/>
              </a:spcAft>
              <a:defRPr/>
            </a:pPr>
            <a:endParaRPr lang="fr-FR" sz="1100" dirty="0">
              <a:solidFill>
                <a:srgbClr val="FFFFFF"/>
              </a:solidFill>
              <a:latin typeface="Barlow Condensed" panose="00000506000000000000" pitchFamily="2" charset="0"/>
              <a:ea typeface="Calibri" panose="020F0502020204030204" pitchFamily="34" charset="0"/>
              <a:cs typeface="Calibri" panose="020F0502020204030204" pitchFamily="34" charset="0"/>
            </a:endParaRPr>
          </a:p>
        </p:txBody>
      </p:sp>
      <p:sp>
        <p:nvSpPr>
          <p:cNvPr id="36" name="Rectangle à coins arrondis 476">
            <a:extLst>
              <a:ext uri="{FF2B5EF4-FFF2-40B4-BE49-F238E27FC236}">
                <a16:creationId xmlns:a16="http://schemas.microsoft.com/office/drawing/2014/main" id="{CD156CE4-B182-4B34-8D7A-6C2F0C4BD5D0}"/>
              </a:ext>
            </a:extLst>
          </p:cNvPr>
          <p:cNvSpPr/>
          <p:nvPr/>
        </p:nvSpPr>
        <p:spPr>
          <a:xfrm>
            <a:off x="6071051" y="2291185"/>
            <a:ext cx="928688" cy="691786"/>
          </a:xfrm>
          <a:prstGeom prst="rect">
            <a:avLst/>
          </a:prstGeom>
          <a:noFill/>
          <a:ln w="12700" cap="flat" cmpd="sng" algn="ctr">
            <a:solidFill>
              <a:srgbClr val="2F2483"/>
            </a:solidFill>
            <a:prstDash val="solid"/>
            <a:miter lim="800000"/>
          </a:ln>
          <a:effectLst/>
        </p:spPr>
        <p:txBody>
          <a:bodyPr anchor="ctr"/>
          <a:lstStyle>
            <a:defPPr>
              <a:defRPr lang="fr-FR"/>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defTabSz="685800">
              <a:lnSpc>
                <a:spcPct val="115000"/>
              </a:lnSpc>
              <a:spcAft>
                <a:spcPts val="0"/>
              </a:spcAft>
              <a:defRPr/>
            </a:pPr>
            <a:r>
              <a:rPr lang="fr-FR" sz="1200" b="1" dirty="0" err="1">
                <a:solidFill>
                  <a:srgbClr val="293073"/>
                </a:solidFill>
                <a:latin typeface="Barlow Condensed" panose="00000506000000000000" pitchFamily="2" charset="0"/>
                <a:ea typeface="Calibri" panose="020F0502020204030204" pitchFamily="34" charset="0"/>
                <a:cs typeface="Arial" panose="020B0604020202020204" pitchFamily="34" charset="0"/>
              </a:rPr>
              <a:t>Non-coté</a:t>
            </a:r>
            <a:endParaRPr lang="fr-FR" sz="1200" b="1" dirty="0">
              <a:solidFill>
                <a:srgbClr val="293073"/>
              </a:solidFill>
              <a:latin typeface="Barlow Condensed" panose="00000506000000000000" pitchFamily="2" charset="0"/>
              <a:ea typeface="Calibri" panose="020F0502020204030204" pitchFamily="34" charset="0"/>
              <a:cs typeface="Arial" panose="020B0604020202020204" pitchFamily="34" charset="0"/>
            </a:endParaRPr>
          </a:p>
        </p:txBody>
      </p:sp>
      <p:sp>
        <p:nvSpPr>
          <p:cNvPr id="37" name="Rectangle à coins arrondis 82">
            <a:extLst>
              <a:ext uri="{FF2B5EF4-FFF2-40B4-BE49-F238E27FC236}">
                <a16:creationId xmlns:a16="http://schemas.microsoft.com/office/drawing/2014/main" id="{26E5877C-7E05-4487-8368-94B3DFF6354D}"/>
              </a:ext>
            </a:extLst>
          </p:cNvPr>
          <p:cNvSpPr/>
          <p:nvPr/>
        </p:nvSpPr>
        <p:spPr>
          <a:xfrm>
            <a:off x="5572125" y="2986147"/>
            <a:ext cx="1893289" cy="1676056"/>
          </a:xfrm>
          <a:prstGeom prst="rect">
            <a:avLst/>
          </a:prstGeom>
          <a:solidFill>
            <a:srgbClr val="2F2483"/>
          </a:solidFill>
          <a:ln w="12700" cap="flat" cmpd="sng" algn="ctr">
            <a:solidFill>
              <a:srgbClr val="175984"/>
            </a:solidFill>
            <a:prstDash val="solid"/>
            <a:miter lim="800000"/>
          </a:ln>
          <a:effectLst/>
        </p:spPr>
        <p:txBody>
          <a:bodyPr anchor="ctr"/>
          <a:lstStyle>
            <a:defPPr>
              <a:defRPr lang="fr-FR"/>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128588" indent="-128588" algn="ctr" defTabSz="685800">
              <a:lnSpc>
                <a:spcPct val="115000"/>
              </a:lnSpc>
              <a:spcAft>
                <a:spcPts val="750"/>
              </a:spcAft>
              <a:buFont typeface="Arial" panose="020B0604020202020204" pitchFamily="34" charset="0"/>
              <a:buChar char="•"/>
              <a:defRPr/>
            </a:pPr>
            <a:r>
              <a:rPr lang="fr-FR" sz="1100" b="1" dirty="0">
                <a:solidFill>
                  <a:srgbClr val="FFFFFF"/>
                </a:solidFill>
                <a:latin typeface="Barlow Condensed" panose="00000506000000000000" pitchFamily="2" charset="0"/>
                <a:ea typeface="Calibri" panose="020F0502020204030204" pitchFamily="34" charset="0"/>
                <a:cs typeface="Calibri" panose="020F0502020204030204" pitchFamily="34" charset="0"/>
              </a:rPr>
              <a:t>Intégration de la classe d’actifs dans votre allocation</a:t>
            </a:r>
          </a:p>
          <a:p>
            <a:pPr marL="128588" indent="-128588" algn="ctr" defTabSz="685800">
              <a:lnSpc>
                <a:spcPct val="115000"/>
              </a:lnSpc>
              <a:spcAft>
                <a:spcPts val="750"/>
              </a:spcAft>
              <a:buFont typeface="Arial" panose="020B0604020202020204" pitchFamily="34" charset="0"/>
              <a:buChar char="•"/>
              <a:defRPr/>
            </a:pPr>
            <a:r>
              <a:rPr lang="fr-FR" sz="1100" b="1" dirty="0">
                <a:solidFill>
                  <a:srgbClr val="FFFFFF"/>
                </a:solidFill>
                <a:latin typeface="Barlow Condensed" panose="00000506000000000000" pitchFamily="2" charset="0"/>
                <a:ea typeface="Calibri" panose="020F0502020204030204" pitchFamily="34" charset="0"/>
                <a:cs typeface="Calibri" panose="020F0502020204030204" pitchFamily="34" charset="0"/>
              </a:rPr>
              <a:t>Définition des structures (Dettes privées, </a:t>
            </a:r>
            <a:r>
              <a:rPr lang="fr-FR" sz="1100" b="1" dirty="0" err="1">
                <a:solidFill>
                  <a:srgbClr val="FFFFFF"/>
                </a:solidFill>
                <a:latin typeface="Barlow Condensed" panose="00000506000000000000" pitchFamily="2" charset="0"/>
                <a:ea typeface="Calibri" panose="020F0502020204030204" pitchFamily="34" charset="0"/>
                <a:cs typeface="Calibri" panose="020F0502020204030204" pitchFamily="34" charset="0"/>
              </a:rPr>
              <a:t>private</a:t>
            </a:r>
            <a:r>
              <a:rPr lang="fr-FR" sz="1100" b="1" dirty="0">
                <a:solidFill>
                  <a:srgbClr val="FFFFFF"/>
                </a:solidFill>
                <a:latin typeface="Barlow Condensed" panose="00000506000000000000" pitchFamily="2" charset="0"/>
                <a:ea typeface="Calibri" panose="020F0502020204030204" pitchFamily="34" charset="0"/>
                <a:cs typeface="Calibri" panose="020F0502020204030204" pitchFamily="34" charset="0"/>
              </a:rPr>
              <a:t> </a:t>
            </a:r>
            <a:r>
              <a:rPr lang="fr-FR" sz="1100" b="1" dirty="0" err="1">
                <a:solidFill>
                  <a:srgbClr val="FFFFFF"/>
                </a:solidFill>
                <a:latin typeface="Barlow Condensed" panose="00000506000000000000" pitchFamily="2" charset="0"/>
                <a:ea typeface="Calibri" panose="020F0502020204030204" pitchFamily="34" charset="0"/>
                <a:cs typeface="Calibri" panose="020F0502020204030204" pitchFamily="34" charset="0"/>
              </a:rPr>
              <a:t>equity</a:t>
            </a:r>
            <a:r>
              <a:rPr lang="fr-FR" sz="1100" b="1" dirty="0">
                <a:solidFill>
                  <a:srgbClr val="FFFFFF"/>
                </a:solidFill>
                <a:latin typeface="Barlow Condensed" panose="00000506000000000000" pitchFamily="2" charset="0"/>
                <a:ea typeface="Calibri" panose="020F0502020204030204" pitchFamily="34" charset="0"/>
                <a:cs typeface="Calibri" panose="020F0502020204030204" pitchFamily="34" charset="0"/>
              </a:rPr>
              <a:t> pur, </a:t>
            </a:r>
            <a:r>
              <a:rPr lang="fr-FR" sz="1100" b="1" dirty="0" err="1">
                <a:solidFill>
                  <a:srgbClr val="FFFFFF"/>
                </a:solidFill>
                <a:latin typeface="Barlow Condensed" panose="00000506000000000000" pitchFamily="2" charset="0"/>
                <a:ea typeface="Calibri" panose="020F0502020204030204" pitchFamily="34" charset="0"/>
                <a:cs typeface="Calibri" panose="020F0502020204030204" pitchFamily="34" charset="0"/>
              </a:rPr>
              <a:t>private</a:t>
            </a:r>
            <a:r>
              <a:rPr lang="fr-FR" sz="1100" b="1" dirty="0">
                <a:solidFill>
                  <a:srgbClr val="FFFFFF"/>
                </a:solidFill>
                <a:latin typeface="Barlow Condensed" panose="00000506000000000000" pitchFamily="2" charset="0"/>
                <a:ea typeface="Calibri" panose="020F0502020204030204" pitchFamily="34" charset="0"/>
                <a:cs typeface="Calibri" panose="020F0502020204030204" pitchFamily="34" charset="0"/>
              </a:rPr>
              <a:t> </a:t>
            </a:r>
            <a:r>
              <a:rPr lang="fr-FR" sz="1100" b="1" dirty="0" err="1">
                <a:solidFill>
                  <a:srgbClr val="FFFFFF"/>
                </a:solidFill>
                <a:latin typeface="Barlow Condensed" panose="00000506000000000000" pitchFamily="2" charset="0"/>
                <a:ea typeface="Calibri" panose="020F0502020204030204" pitchFamily="34" charset="0"/>
                <a:cs typeface="Calibri" panose="020F0502020204030204" pitchFamily="34" charset="0"/>
              </a:rPr>
              <a:t>equity</a:t>
            </a:r>
            <a:r>
              <a:rPr lang="fr-FR" sz="1100" b="1" dirty="0">
                <a:solidFill>
                  <a:srgbClr val="FFFFFF"/>
                </a:solidFill>
                <a:latin typeface="Barlow Condensed" panose="00000506000000000000" pitchFamily="2" charset="0"/>
                <a:ea typeface="Calibri" panose="020F0502020204030204" pitchFamily="34" charset="0"/>
                <a:cs typeface="Calibri" panose="020F0502020204030204" pitchFamily="34" charset="0"/>
              </a:rPr>
              <a:t> immobilier)</a:t>
            </a:r>
          </a:p>
          <a:p>
            <a:pPr marL="128588" indent="-128588" algn="ctr" defTabSz="685800">
              <a:lnSpc>
                <a:spcPct val="115000"/>
              </a:lnSpc>
              <a:spcAft>
                <a:spcPts val="750"/>
              </a:spcAft>
              <a:buFont typeface="Arial" panose="020B0604020202020204" pitchFamily="34" charset="0"/>
              <a:buChar char="•"/>
              <a:defRPr/>
            </a:pPr>
            <a:r>
              <a:rPr lang="fr-FR" sz="1100" b="1" dirty="0">
                <a:solidFill>
                  <a:srgbClr val="FFFFFF"/>
                </a:solidFill>
                <a:latin typeface="Barlow Condensed" panose="00000506000000000000" pitchFamily="2" charset="0"/>
                <a:ea typeface="Calibri" panose="020F0502020204030204" pitchFamily="34" charset="0"/>
                <a:cs typeface="Calibri" panose="020F0502020204030204" pitchFamily="34" charset="0"/>
              </a:rPr>
              <a:t>Appel d’offres</a:t>
            </a:r>
            <a:endParaRPr lang="fr-FR" sz="1100" dirty="0">
              <a:solidFill>
                <a:srgbClr val="FFFFFF"/>
              </a:solidFill>
              <a:latin typeface="Barlow Condensed" panose="00000506000000000000" pitchFamily="2" charset="0"/>
              <a:ea typeface="Calibri" panose="020F0502020204030204" pitchFamily="34" charset="0"/>
              <a:cs typeface="Calibri" panose="020F0502020204030204" pitchFamily="34" charset="0"/>
            </a:endParaRPr>
          </a:p>
        </p:txBody>
      </p:sp>
      <p:cxnSp>
        <p:nvCxnSpPr>
          <p:cNvPr id="38" name="Connecteur en angle 79">
            <a:extLst>
              <a:ext uri="{FF2B5EF4-FFF2-40B4-BE49-F238E27FC236}">
                <a16:creationId xmlns:a16="http://schemas.microsoft.com/office/drawing/2014/main" id="{582372EA-CEFC-460D-B17B-B882975496FC}"/>
              </a:ext>
            </a:extLst>
          </p:cNvPr>
          <p:cNvCxnSpPr>
            <a:cxnSpLocks/>
            <a:endCxn id="29" idx="0"/>
          </p:cNvCxnSpPr>
          <p:nvPr/>
        </p:nvCxnSpPr>
        <p:spPr bwMode="auto">
          <a:xfrm rot="10800000" flipV="1">
            <a:off x="1529589" y="1921510"/>
            <a:ext cx="3047057" cy="369676"/>
          </a:xfrm>
          <a:prstGeom prst="bentConnector2">
            <a:avLst/>
          </a:prstGeom>
          <a:noFill/>
          <a:ln w="19050">
            <a:solidFill>
              <a:srgbClr val="002060"/>
            </a:solidFill>
            <a:round/>
            <a:headEnd/>
            <a:tailEnd type="triangle" w="med" len="med"/>
          </a:ln>
          <a:extLst>
            <a:ext uri="{909E8E84-426E-40DD-AFC4-6F175D3DCCD1}">
              <a14:hiddenFill xmlns:a14="http://schemas.microsoft.com/office/drawing/2010/main">
                <a:noFill/>
              </a14:hiddenFill>
            </a:ext>
          </a:extLst>
        </p:spPr>
      </p:cxnSp>
      <p:cxnSp>
        <p:nvCxnSpPr>
          <p:cNvPr id="51" name="Connecteur droit avec flèche 50">
            <a:extLst>
              <a:ext uri="{FF2B5EF4-FFF2-40B4-BE49-F238E27FC236}">
                <a16:creationId xmlns:a16="http://schemas.microsoft.com/office/drawing/2014/main" id="{8005AB53-E47A-4360-BD57-24196B550EDF}"/>
              </a:ext>
            </a:extLst>
          </p:cNvPr>
          <p:cNvCxnSpPr>
            <a:cxnSpLocks/>
          </p:cNvCxnSpPr>
          <p:nvPr/>
        </p:nvCxnSpPr>
        <p:spPr>
          <a:xfrm>
            <a:off x="4570276" y="1542166"/>
            <a:ext cx="6369" cy="757601"/>
          </a:xfrm>
          <a:prstGeom prst="straightConnector1">
            <a:avLst/>
          </a:prstGeom>
          <a:ln w="19050">
            <a:solidFill>
              <a:srgbClr val="002A3A"/>
            </a:solidFill>
            <a:tailEnd type="triangle"/>
          </a:ln>
        </p:spPr>
        <p:style>
          <a:lnRef idx="1">
            <a:schemeClr val="accent1"/>
          </a:lnRef>
          <a:fillRef idx="0">
            <a:schemeClr val="accent1"/>
          </a:fillRef>
          <a:effectRef idx="0">
            <a:schemeClr val="accent1"/>
          </a:effectRef>
          <a:fontRef idx="minor">
            <a:schemeClr val="tx1"/>
          </a:fontRef>
        </p:style>
      </p:cxnSp>
      <p:sp>
        <p:nvSpPr>
          <p:cNvPr id="2" name="Titre 1">
            <a:extLst>
              <a:ext uri="{FF2B5EF4-FFF2-40B4-BE49-F238E27FC236}">
                <a16:creationId xmlns:a16="http://schemas.microsoft.com/office/drawing/2014/main" id="{AD2157EE-E62A-9CEC-8914-C4A6CF4F049E}"/>
              </a:ext>
            </a:extLst>
          </p:cNvPr>
          <p:cNvSpPr>
            <a:spLocks noGrp="1"/>
          </p:cNvSpPr>
          <p:nvPr>
            <p:ph type="title"/>
          </p:nvPr>
        </p:nvSpPr>
        <p:spPr>
          <a:xfrm>
            <a:off x="64953" y="199168"/>
            <a:ext cx="9010643" cy="564257"/>
          </a:xfrm>
        </p:spPr>
        <p:txBody>
          <a:bodyPr/>
          <a:lstStyle/>
          <a:p>
            <a:r>
              <a:rPr lang="fr-FR" dirty="0">
                <a:latin typeface="Barlow Condensed" panose="00000506000000000000" pitchFamily="2" charset="0"/>
              </a:rPr>
              <a:t>Les typologies d’investissements : les clés d’une construction d’une bonne allocation  </a:t>
            </a:r>
          </a:p>
        </p:txBody>
      </p:sp>
      <p:sp>
        <p:nvSpPr>
          <p:cNvPr id="4" name="Espace réservé du numéro de diapositive 2">
            <a:extLst>
              <a:ext uri="{FF2B5EF4-FFF2-40B4-BE49-F238E27FC236}">
                <a16:creationId xmlns:a16="http://schemas.microsoft.com/office/drawing/2014/main" id="{A8D7A8A5-A1AE-C360-2EC1-DAFC49E1966A}"/>
              </a:ext>
            </a:extLst>
          </p:cNvPr>
          <p:cNvSpPr>
            <a:spLocks noGrp="1"/>
          </p:cNvSpPr>
          <p:nvPr>
            <p:ph type="sldNum" sz="quarter" idx="4"/>
          </p:nvPr>
        </p:nvSpPr>
        <p:spPr>
          <a:xfrm>
            <a:off x="8606998" y="4795518"/>
            <a:ext cx="309966" cy="123111"/>
          </a:xfrm>
        </p:spPr>
        <p:txBody>
          <a:bodyPr/>
          <a:lstStyle/>
          <a:p>
            <a:fld id="{BDE2D64B-104A-0D49-AC01-3995F14CC673}" type="slidenum">
              <a:rPr lang="fr-FR" smtClean="0">
                <a:latin typeface="Barlow Condensed" panose="00000506000000000000" pitchFamily="2" charset="0"/>
              </a:rPr>
              <a:pPr/>
              <a:t>23</a:t>
            </a:fld>
            <a:endParaRPr lang="fr-FR" dirty="0">
              <a:latin typeface="Barlow Condensed" panose="00000506000000000000" pitchFamily="2" charset="0"/>
            </a:endParaRPr>
          </a:p>
        </p:txBody>
      </p:sp>
      <p:sp>
        <p:nvSpPr>
          <p:cNvPr id="5" name="Espace réservé du pied de page 1">
            <a:extLst>
              <a:ext uri="{FF2B5EF4-FFF2-40B4-BE49-F238E27FC236}">
                <a16:creationId xmlns:a16="http://schemas.microsoft.com/office/drawing/2014/main" id="{A8237F11-9938-4E39-2CFD-01AB1EC28794}"/>
              </a:ext>
            </a:extLst>
          </p:cNvPr>
          <p:cNvSpPr>
            <a:spLocks noGrp="1"/>
          </p:cNvSpPr>
          <p:nvPr>
            <p:ph type="ftr" sz="quarter" idx="3"/>
          </p:nvPr>
        </p:nvSpPr>
        <p:spPr>
          <a:xfrm>
            <a:off x="651353" y="4792343"/>
            <a:ext cx="7946901" cy="123111"/>
          </a:xfrm>
        </p:spPr>
        <p:txBody>
          <a:bodyPr/>
          <a:lstStyle/>
          <a:p>
            <a:r>
              <a:rPr lang="fr-FR" dirty="0">
                <a:latin typeface="Barlow Condensed" panose="00000506000000000000" pitchFamily="2" charset="0"/>
              </a:rPr>
              <a:t>ANTICIPER L’AVANT, PRÉVOIR L’APRÈS : CLÉS DE SUCCÈS D’UNE CESSION D’ENTREPRISE RÉUSSIE - </a:t>
            </a:r>
          </a:p>
        </p:txBody>
      </p:sp>
      <p:pic>
        <p:nvPicPr>
          <p:cNvPr id="10" name="Image 9">
            <a:extLst>
              <a:ext uri="{FF2B5EF4-FFF2-40B4-BE49-F238E27FC236}">
                <a16:creationId xmlns:a16="http://schemas.microsoft.com/office/drawing/2014/main" id="{8B46134B-E357-25DA-85AA-37D55CF2952C}"/>
              </a:ext>
            </a:extLst>
          </p:cNvPr>
          <p:cNvPicPr>
            <a:picLocks noChangeAspect="1"/>
          </p:cNvPicPr>
          <p:nvPr/>
        </p:nvPicPr>
        <p:blipFill>
          <a:blip r:embed="rId3"/>
          <a:stretch>
            <a:fillRect/>
          </a:stretch>
        </p:blipFill>
        <p:spPr>
          <a:xfrm>
            <a:off x="7698985" y="629001"/>
            <a:ext cx="1458151" cy="1447882"/>
          </a:xfrm>
          <a:prstGeom prst="rect">
            <a:avLst/>
          </a:prstGeom>
        </p:spPr>
      </p:pic>
      <p:sp>
        <p:nvSpPr>
          <p:cNvPr id="9" name="Rectangle à coins arrondis 476">
            <a:extLst>
              <a:ext uri="{FF2B5EF4-FFF2-40B4-BE49-F238E27FC236}">
                <a16:creationId xmlns:a16="http://schemas.microsoft.com/office/drawing/2014/main" id="{85E8BC85-0A3D-B817-0D9B-62901460C9FE}"/>
              </a:ext>
            </a:extLst>
          </p:cNvPr>
          <p:cNvSpPr/>
          <p:nvPr/>
        </p:nvSpPr>
        <p:spPr>
          <a:xfrm>
            <a:off x="7833292" y="2315999"/>
            <a:ext cx="1083671" cy="691786"/>
          </a:xfrm>
          <a:prstGeom prst="rect">
            <a:avLst/>
          </a:prstGeom>
          <a:noFill/>
          <a:ln w="12700" cap="flat" cmpd="sng" algn="ctr">
            <a:solidFill>
              <a:srgbClr val="2F2483"/>
            </a:solidFill>
            <a:prstDash val="solid"/>
            <a:miter lim="800000"/>
          </a:ln>
          <a:effectLst/>
        </p:spPr>
        <p:txBody>
          <a:bodyPr anchor="ctr"/>
          <a:lstStyle>
            <a:defPPr>
              <a:defRPr lang="fr-FR"/>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defTabSz="685800">
              <a:lnSpc>
                <a:spcPct val="115000"/>
              </a:lnSpc>
              <a:spcAft>
                <a:spcPts val="0"/>
              </a:spcAft>
              <a:defRPr/>
            </a:pPr>
            <a:r>
              <a:rPr lang="fr-FR" sz="1200" b="1" dirty="0">
                <a:solidFill>
                  <a:srgbClr val="293073"/>
                </a:solidFill>
                <a:latin typeface="Barlow Condensed" panose="00000506000000000000" pitchFamily="2" charset="0"/>
                <a:ea typeface="Calibri" panose="020F0502020204030204" pitchFamily="34" charset="0"/>
                <a:cs typeface="Arial" panose="020B0604020202020204" pitchFamily="34" charset="0"/>
              </a:rPr>
              <a:t>Or et cryptomonnaie</a:t>
            </a:r>
          </a:p>
        </p:txBody>
      </p:sp>
      <p:cxnSp>
        <p:nvCxnSpPr>
          <p:cNvPr id="11" name="Connecteur en angle 79">
            <a:extLst>
              <a:ext uri="{FF2B5EF4-FFF2-40B4-BE49-F238E27FC236}">
                <a16:creationId xmlns:a16="http://schemas.microsoft.com/office/drawing/2014/main" id="{D6F7E7E5-0988-BB0E-4FCC-662891EFEAC9}"/>
              </a:ext>
            </a:extLst>
          </p:cNvPr>
          <p:cNvCxnSpPr>
            <a:cxnSpLocks/>
            <a:endCxn id="9" idx="0"/>
          </p:cNvCxnSpPr>
          <p:nvPr/>
        </p:nvCxnSpPr>
        <p:spPr bwMode="auto">
          <a:xfrm>
            <a:off x="4570274" y="1919618"/>
            <a:ext cx="3804854" cy="396381"/>
          </a:xfrm>
          <a:prstGeom prst="bentConnector2">
            <a:avLst/>
          </a:prstGeom>
          <a:noFill/>
          <a:ln w="19050">
            <a:solidFill>
              <a:srgbClr val="002060"/>
            </a:solidFill>
            <a:round/>
            <a:headEnd/>
            <a:tailEnd type="triangle"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9829723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 12">
            <a:extLst>
              <a:ext uri="{FF2B5EF4-FFF2-40B4-BE49-F238E27FC236}">
                <a16:creationId xmlns:a16="http://schemas.microsoft.com/office/drawing/2014/main" id="{B3746B60-731A-79A5-A836-07F99AF989FE}"/>
              </a:ext>
            </a:extLst>
          </p:cNvPr>
          <p:cNvPicPr>
            <a:picLocks noChangeAspect="1"/>
          </p:cNvPicPr>
          <p:nvPr/>
        </p:nvPicPr>
        <p:blipFill>
          <a:blip r:embed="rId3"/>
          <a:stretch>
            <a:fillRect/>
          </a:stretch>
        </p:blipFill>
        <p:spPr>
          <a:xfrm>
            <a:off x="5887596" y="923649"/>
            <a:ext cx="1160494" cy="1152322"/>
          </a:xfrm>
          <a:prstGeom prst="rect">
            <a:avLst/>
          </a:prstGeom>
        </p:spPr>
      </p:pic>
      <p:pic>
        <p:nvPicPr>
          <p:cNvPr id="14" name="Image 13">
            <a:extLst>
              <a:ext uri="{FF2B5EF4-FFF2-40B4-BE49-F238E27FC236}">
                <a16:creationId xmlns:a16="http://schemas.microsoft.com/office/drawing/2014/main" id="{82C4AFC0-1222-9FE0-3934-575A5ACCB005}"/>
              </a:ext>
            </a:extLst>
          </p:cNvPr>
          <p:cNvPicPr>
            <a:picLocks noChangeAspect="1"/>
          </p:cNvPicPr>
          <p:nvPr/>
        </p:nvPicPr>
        <p:blipFill>
          <a:blip r:embed="rId4"/>
          <a:stretch>
            <a:fillRect/>
          </a:stretch>
        </p:blipFill>
        <p:spPr>
          <a:xfrm>
            <a:off x="1749807" y="1031957"/>
            <a:ext cx="1160495" cy="1152322"/>
          </a:xfrm>
          <a:prstGeom prst="rect">
            <a:avLst/>
          </a:prstGeom>
        </p:spPr>
      </p:pic>
      <p:sp>
        <p:nvSpPr>
          <p:cNvPr id="8" name="Titre 7">
            <a:extLst>
              <a:ext uri="{FF2B5EF4-FFF2-40B4-BE49-F238E27FC236}">
                <a16:creationId xmlns:a16="http://schemas.microsoft.com/office/drawing/2014/main" id="{E6EB8B7A-4819-9B9F-8ADF-47A161CCD5D8}"/>
              </a:ext>
            </a:extLst>
          </p:cNvPr>
          <p:cNvSpPr>
            <a:spLocks noGrp="1"/>
          </p:cNvSpPr>
          <p:nvPr>
            <p:ph type="title"/>
          </p:nvPr>
        </p:nvSpPr>
        <p:spPr/>
        <p:txBody>
          <a:bodyPr/>
          <a:lstStyle/>
          <a:p>
            <a:r>
              <a:rPr lang="fr-FR" dirty="0">
                <a:latin typeface="Barlow Condensed" panose="00000506000000000000" pitchFamily="2" charset="0"/>
              </a:rPr>
              <a:t>Exemple chiffré : production de revenus selon les enveloppes</a:t>
            </a:r>
          </a:p>
        </p:txBody>
      </p:sp>
      <p:sp>
        <p:nvSpPr>
          <p:cNvPr id="2" name="Espace réservé du pied de page 1">
            <a:extLst>
              <a:ext uri="{FF2B5EF4-FFF2-40B4-BE49-F238E27FC236}">
                <a16:creationId xmlns:a16="http://schemas.microsoft.com/office/drawing/2014/main" id="{7AF558EA-F9CC-BD4F-39EA-874F8564FDAD}"/>
              </a:ext>
            </a:extLst>
          </p:cNvPr>
          <p:cNvSpPr>
            <a:spLocks noGrp="1"/>
          </p:cNvSpPr>
          <p:nvPr>
            <p:ph type="ftr" sz="quarter" idx="3"/>
          </p:nvPr>
        </p:nvSpPr>
        <p:spPr/>
        <p:txBody>
          <a:bodyPr/>
          <a:lstStyle/>
          <a:p>
            <a:r>
              <a:rPr lang="fr-FR" dirty="0">
                <a:latin typeface="Barlow Condensed" panose="00000506000000000000" pitchFamily="2" charset="0"/>
              </a:rPr>
              <a:t>Titre de la présentation - </a:t>
            </a:r>
          </a:p>
        </p:txBody>
      </p:sp>
      <p:sp>
        <p:nvSpPr>
          <p:cNvPr id="3" name="Espace réservé du numéro de diapositive 2">
            <a:extLst>
              <a:ext uri="{FF2B5EF4-FFF2-40B4-BE49-F238E27FC236}">
                <a16:creationId xmlns:a16="http://schemas.microsoft.com/office/drawing/2014/main" id="{98772D1C-E091-69B7-B66D-971A237CEFE2}"/>
              </a:ext>
            </a:extLst>
          </p:cNvPr>
          <p:cNvSpPr>
            <a:spLocks noGrp="1"/>
          </p:cNvSpPr>
          <p:nvPr>
            <p:ph type="sldNum" sz="quarter" idx="4"/>
          </p:nvPr>
        </p:nvSpPr>
        <p:spPr/>
        <p:txBody>
          <a:bodyPr/>
          <a:lstStyle/>
          <a:p>
            <a:fld id="{BDE2D64B-104A-0D49-AC01-3995F14CC673}" type="slidenum">
              <a:rPr lang="fr-FR" smtClean="0">
                <a:latin typeface="Barlow Condensed" panose="00000506000000000000" pitchFamily="2" charset="0"/>
              </a:rPr>
              <a:pPr/>
              <a:t>24</a:t>
            </a:fld>
            <a:endParaRPr lang="fr-FR" dirty="0">
              <a:latin typeface="Barlow Condensed" panose="00000506000000000000" pitchFamily="2" charset="0"/>
            </a:endParaRPr>
          </a:p>
        </p:txBody>
      </p:sp>
      <p:sp>
        <p:nvSpPr>
          <p:cNvPr id="4" name="Rectangle 3">
            <a:extLst>
              <a:ext uri="{FF2B5EF4-FFF2-40B4-BE49-F238E27FC236}">
                <a16:creationId xmlns:a16="http://schemas.microsoft.com/office/drawing/2014/main" id="{93BAC1F7-EB28-48B2-7401-EC4E7A3C2EF0}"/>
              </a:ext>
            </a:extLst>
          </p:cNvPr>
          <p:cNvSpPr/>
          <p:nvPr/>
        </p:nvSpPr>
        <p:spPr>
          <a:xfrm>
            <a:off x="1444488" y="1924788"/>
            <a:ext cx="1771135" cy="5189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latin typeface="Barlow Condensed" panose="00000506000000000000" pitchFamily="2" charset="0"/>
              </a:rPr>
              <a:t>Immobilier </a:t>
            </a:r>
          </a:p>
        </p:txBody>
      </p:sp>
      <p:sp>
        <p:nvSpPr>
          <p:cNvPr id="7" name="Rectangle 6">
            <a:extLst>
              <a:ext uri="{FF2B5EF4-FFF2-40B4-BE49-F238E27FC236}">
                <a16:creationId xmlns:a16="http://schemas.microsoft.com/office/drawing/2014/main" id="{3D870D9D-BC20-7A49-E806-8358D33858B7}"/>
              </a:ext>
            </a:extLst>
          </p:cNvPr>
          <p:cNvSpPr/>
          <p:nvPr/>
        </p:nvSpPr>
        <p:spPr>
          <a:xfrm>
            <a:off x="5582276" y="1895417"/>
            <a:ext cx="1771135" cy="5189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latin typeface="Barlow Condensed" panose="00000506000000000000" pitchFamily="2" charset="0"/>
              </a:rPr>
              <a:t>Financier  </a:t>
            </a:r>
          </a:p>
        </p:txBody>
      </p:sp>
      <p:sp>
        <p:nvSpPr>
          <p:cNvPr id="5" name="ZoneTexte 4">
            <a:extLst>
              <a:ext uri="{FF2B5EF4-FFF2-40B4-BE49-F238E27FC236}">
                <a16:creationId xmlns:a16="http://schemas.microsoft.com/office/drawing/2014/main" id="{81C64FF0-3634-A062-28B2-DF3DCFF85B2F}"/>
              </a:ext>
            </a:extLst>
          </p:cNvPr>
          <p:cNvSpPr txBox="1"/>
          <p:nvPr/>
        </p:nvSpPr>
        <p:spPr>
          <a:xfrm>
            <a:off x="398242" y="2730092"/>
            <a:ext cx="1515762" cy="523220"/>
          </a:xfrm>
          <a:prstGeom prst="rect">
            <a:avLst/>
          </a:prstGeom>
          <a:noFill/>
        </p:spPr>
        <p:txBody>
          <a:bodyPr wrap="square" rtlCol="0">
            <a:spAutoFit/>
          </a:bodyPr>
          <a:lstStyle/>
          <a:p>
            <a:pPr algn="ctr"/>
            <a:r>
              <a:rPr lang="fr-FR" sz="1400" dirty="0">
                <a:latin typeface="Barlow Condensed" panose="00000506000000000000" pitchFamily="2" charset="0"/>
              </a:rPr>
              <a:t>Revenus fonciers</a:t>
            </a:r>
          </a:p>
          <a:p>
            <a:pPr algn="ctr"/>
            <a:r>
              <a:rPr lang="fr-FR" sz="1400" dirty="0">
                <a:latin typeface="Barlow Condensed" panose="00000506000000000000" pitchFamily="2" charset="0"/>
              </a:rPr>
              <a:t>(rentabilité  nette 4%) </a:t>
            </a:r>
          </a:p>
        </p:txBody>
      </p:sp>
      <p:sp>
        <p:nvSpPr>
          <p:cNvPr id="10" name="ZoneTexte 9">
            <a:extLst>
              <a:ext uri="{FF2B5EF4-FFF2-40B4-BE49-F238E27FC236}">
                <a16:creationId xmlns:a16="http://schemas.microsoft.com/office/drawing/2014/main" id="{1CF13D80-465C-7E27-4CBF-7B14E1146E50}"/>
              </a:ext>
            </a:extLst>
          </p:cNvPr>
          <p:cNvSpPr txBox="1"/>
          <p:nvPr/>
        </p:nvSpPr>
        <p:spPr>
          <a:xfrm>
            <a:off x="2544260" y="2729709"/>
            <a:ext cx="1515762" cy="523220"/>
          </a:xfrm>
          <a:prstGeom prst="rect">
            <a:avLst/>
          </a:prstGeom>
          <a:noFill/>
        </p:spPr>
        <p:txBody>
          <a:bodyPr wrap="square" rtlCol="0">
            <a:spAutoFit/>
          </a:bodyPr>
          <a:lstStyle/>
          <a:p>
            <a:pPr algn="ctr"/>
            <a:r>
              <a:rPr lang="fr-FR" sz="1400" dirty="0">
                <a:latin typeface="Barlow Condensed" panose="00000506000000000000" pitchFamily="2" charset="0"/>
              </a:rPr>
              <a:t>Location Meublée</a:t>
            </a:r>
          </a:p>
          <a:p>
            <a:pPr algn="ctr"/>
            <a:r>
              <a:rPr lang="fr-FR" sz="1400" dirty="0">
                <a:latin typeface="Barlow Condensed" panose="00000506000000000000" pitchFamily="2" charset="0"/>
              </a:rPr>
              <a:t>(rentabilité nette  4%) </a:t>
            </a:r>
          </a:p>
        </p:txBody>
      </p:sp>
      <p:sp>
        <p:nvSpPr>
          <p:cNvPr id="11" name="ZoneTexte 10">
            <a:extLst>
              <a:ext uri="{FF2B5EF4-FFF2-40B4-BE49-F238E27FC236}">
                <a16:creationId xmlns:a16="http://schemas.microsoft.com/office/drawing/2014/main" id="{388516AC-8AD8-3100-91B8-466EB9D883E4}"/>
              </a:ext>
            </a:extLst>
          </p:cNvPr>
          <p:cNvSpPr txBox="1"/>
          <p:nvPr/>
        </p:nvSpPr>
        <p:spPr>
          <a:xfrm>
            <a:off x="5897922" y="2552433"/>
            <a:ext cx="3460625" cy="1169551"/>
          </a:xfrm>
          <a:prstGeom prst="rect">
            <a:avLst/>
          </a:prstGeom>
          <a:noFill/>
        </p:spPr>
        <p:txBody>
          <a:bodyPr wrap="square" rtlCol="0">
            <a:spAutoFit/>
          </a:bodyPr>
          <a:lstStyle/>
          <a:p>
            <a:pPr algn="ctr"/>
            <a:r>
              <a:rPr lang="fr-FR" sz="1400" dirty="0">
                <a:latin typeface="Barlow Condensed" panose="00000506000000000000" pitchFamily="2" charset="0"/>
              </a:rPr>
              <a:t>Rachat programmé Assurance vie/ contrat de capitalisation</a:t>
            </a:r>
          </a:p>
          <a:p>
            <a:pPr algn="ctr"/>
            <a:r>
              <a:rPr lang="fr-FR" sz="1400" dirty="0">
                <a:latin typeface="Barlow Condensed" panose="00000506000000000000" pitchFamily="2" charset="0"/>
              </a:rPr>
              <a:t>(rentabilité nette 4%) </a:t>
            </a:r>
          </a:p>
          <a:p>
            <a:pPr algn="ctr"/>
            <a:endParaRPr lang="fr-FR" sz="1400" dirty="0">
              <a:latin typeface="Barlow Condensed" panose="00000506000000000000" pitchFamily="2" charset="0"/>
            </a:endParaRPr>
          </a:p>
          <a:p>
            <a:pPr algn="l"/>
            <a:endParaRPr lang="fr-FR" sz="1400" dirty="0">
              <a:latin typeface="Barlow Condensed" panose="00000506000000000000" pitchFamily="2" charset="0"/>
            </a:endParaRPr>
          </a:p>
        </p:txBody>
      </p:sp>
      <p:sp>
        <p:nvSpPr>
          <p:cNvPr id="12" name="ZoneTexte 11">
            <a:extLst>
              <a:ext uri="{FF2B5EF4-FFF2-40B4-BE49-F238E27FC236}">
                <a16:creationId xmlns:a16="http://schemas.microsoft.com/office/drawing/2014/main" id="{20218508-C02B-3FB0-7CE5-46D6AB58A2D5}"/>
              </a:ext>
            </a:extLst>
          </p:cNvPr>
          <p:cNvSpPr txBox="1"/>
          <p:nvPr/>
        </p:nvSpPr>
        <p:spPr>
          <a:xfrm>
            <a:off x="4391801" y="2660155"/>
            <a:ext cx="1964725" cy="738664"/>
          </a:xfrm>
          <a:prstGeom prst="rect">
            <a:avLst/>
          </a:prstGeom>
          <a:noFill/>
        </p:spPr>
        <p:txBody>
          <a:bodyPr wrap="square" rtlCol="0">
            <a:spAutoFit/>
          </a:bodyPr>
          <a:lstStyle/>
          <a:p>
            <a:pPr algn="ctr"/>
            <a:r>
              <a:rPr lang="fr-FR" sz="1400" dirty="0">
                <a:latin typeface="Barlow Condensed" panose="00000506000000000000" pitchFamily="2" charset="0"/>
              </a:rPr>
              <a:t>Compte titres</a:t>
            </a:r>
          </a:p>
          <a:p>
            <a:pPr algn="ctr"/>
            <a:r>
              <a:rPr lang="fr-FR" sz="1400" dirty="0">
                <a:latin typeface="Barlow Condensed" panose="00000506000000000000" pitchFamily="2" charset="0"/>
              </a:rPr>
              <a:t>(rentabilité nette 4%) </a:t>
            </a:r>
          </a:p>
          <a:p>
            <a:pPr algn="l"/>
            <a:endParaRPr lang="fr-FR" sz="1400" dirty="0">
              <a:latin typeface="Barlow Condensed" panose="00000506000000000000" pitchFamily="2" charset="0"/>
            </a:endParaRPr>
          </a:p>
        </p:txBody>
      </p:sp>
      <p:sp>
        <p:nvSpPr>
          <p:cNvPr id="6" name="ZoneTexte 5">
            <a:extLst>
              <a:ext uri="{FF2B5EF4-FFF2-40B4-BE49-F238E27FC236}">
                <a16:creationId xmlns:a16="http://schemas.microsoft.com/office/drawing/2014/main" id="{B5D289B1-94A2-2AD9-EB95-BC58D7B40A98}"/>
              </a:ext>
            </a:extLst>
          </p:cNvPr>
          <p:cNvSpPr txBox="1"/>
          <p:nvPr/>
        </p:nvSpPr>
        <p:spPr>
          <a:xfrm>
            <a:off x="2474476" y="808609"/>
            <a:ext cx="4195048" cy="369332"/>
          </a:xfrm>
          <a:prstGeom prst="rect">
            <a:avLst/>
          </a:prstGeom>
          <a:noFill/>
        </p:spPr>
        <p:txBody>
          <a:bodyPr wrap="square" rtlCol="0">
            <a:spAutoFit/>
          </a:bodyPr>
          <a:lstStyle/>
          <a:p>
            <a:pPr algn="l"/>
            <a:r>
              <a:rPr lang="fr-FR" i="1" dirty="0"/>
              <a:t>Exemple : 500 K€ à placer (TMI 30%) </a:t>
            </a:r>
          </a:p>
        </p:txBody>
      </p:sp>
      <p:cxnSp>
        <p:nvCxnSpPr>
          <p:cNvPr id="16" name="Connecteur droit avec flèche 15">
            <a:extLst>
              <a:ext uri="{FF2B5EF4-FFF2-40B4-BE49-F238E27FC236}">
                <a16:creationId xmlns:a16="http://schemas.microsoft.com/office/drawing/2014/main" id="{4B79EA56-1889-1D71-AFCB-35773953E4BC}"/>
              </a:ext>
            </a:extLst>
          </p:cNvPr>
          <p:cNvCxnSpPr/>
          <p:nvPr/>
        </p:nvCxnSpPr>
        <p:spPr>
          <a:xfrm>
            <a:off x="1166062" y="3253312"/>
            <a:ext cx="0" cy="3578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Connecteur droit avec flèche 16">
            <a:extLst>
              <a:ext uri="{FF2B5EF4-FFF2-40B4-BE49-F238E27FC236}">
                <a16:creationId xmlns:a16="http://schemas.microsoft.com/office/drawing/2014/main" id="{12289588-B48C-5A0B-5B93-3A9C6F885759}"/>
              </a:ext>
            </a:extLst>
          </p:cNvPr>
          <p:cNvCxnSpPr/>
          <p:nvPr/>
        </p:nvCxnSpPr>
        <p:spPr>
          <a:xfrm>
            <a:off x="3302141" y="3253312"/>
            <a:ext cx="0" cy="3578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ZoneTexte 17">
            <a:extLst>
              <a:ext uri="{FF2B5EF4-FFF2-40B4-BE49-F238E27FC236}">
                <a16:creationId xmlns:a16="http://schemas.microsoft.com/office/drawing/2014/main" id="{54EE02B6-EA19-4E9A-A7D5-A653C3D2ADF9}"/>
              </a:ext>
            </a:extLst>
          </p:cNvPr>
          <p:cNvSpPr txBox="1"/>
          <p:nvPr/>
        </p:nvSpPr>
        <p:spPr>
          <a:xfrm>
            <a:off x="400567" y="3717717"/>
            <a:ext cx="1712284" cy="523220"/>
          </a:xfrm>
          <a:prstGeom prst="rect">
            <a:avLst/>
          </a:prstGeom>
          <a:noFill/>
        </p:spPr>
        <p:txBody>
          <a:bodyPr wrap="square" rtlCol="0">
            <a:spAutoFit/>
          </a:bodyPr>
          <a:lstStyle/>
          <a:p>
            <a:pPr algn="l"/>
            <a:r>
              <a:rPr lang="fr-FR" sz="1400" dirty="0"/>
              <a:t>Fiscalité :  9 K€</a:t>
            </a:r>
          </a:p>
          <a:p>
            <a:pPr algn="l"/>
            <a:r>
              <a:rPr lang="fr-FR" sz="1400" dirty="0"/>
              <a:t>Net en poche : 11 K€ </a:t>
            </a:r>
          </a:p>
        </p:txBody>
      </p:sp>
      <p:sp>
        <p:nvSpPr>
          <p:cNvPr id="19" name="ZoneTexte 18">
            <a:extLst>
              <a:ext uri="{FF2B5EF4-FFF2-40B4-BE49-F238E27FC236}">
                <a16:creationId xmlns:a16="http://schemas.microsoft.com/office/drawing/2014/main" id="{AADA9817-53CB-8D58-6B97-324E1E93BE70}"/>
              </a:ext>
            </a:extLst>
          </p:cNvPr>
          <p:cNvSpPr txBox="1"/>
          <p:nvPr/>
        </p:nvSpPr>
        <p:spPr>
          <a:xfrm>
            <a:off x="2066869" y="3731810"/>
            <a:ext cx="2793861" cy="738664"/>
          </a:xfrm>
          <a:prstGeom prst="rect">
            <a:avLst/>
          </a:prstGeom>
          <a:noFill/>
        </p:spPr>
        <p:txBody>
          <a:bodyPr wrap="square" rtlCol="0">
            <a:spAutoFit/>
          </a:bodyPr>
          <a:lstStyle/>
          <a:p>
            <a:pPr algn="ctr"/>
            <a:r>
              <a:rPr lang="fr-FR" sz="1400" dirty="0"/>
              <a:t>Fiscalité :  2 K€</a:t>
            </a:r>
          </a:p>
          <a:p>
            <a:pPr algn="ctr"/>
            <a:r>
              <a:rPr lang="fr-FR" sz="1400" i="1" dirty="0"/>
              <a:t>avec amortissements (sur 25 ans)</a:t>
            </a:r>
          </a:p>
          <a:p>
            <a:pPr algn="ctr"/>
            <a:r>
              <a:rPr lang="fr-FR" sz="1400" dirty="0"/>
              <a:t>Net en poche : 18  K€</a:t>
            </a:r>
          </a:p>
        </p:txBody>
      </p:sp>
      <p:cxnSp>
        <p:nvCxnSpPr>
          <p:cNvPr id="20" name="Connecteur droit avec flèche 19">
            <a:extLst>
              <a:ext uri="{FF2B5EF4-FFF2-40B4-BE49-F238E27FC236}">
                <a16:creationId xmlns:a16="http://schemas.microsoft.com/office/drawing/2014/main" id="{E0346000-F4E9-34A7-46CF-E8873C7E9ADE}"/>
              </a:ext>
            </a:extLst>
          </p:cNvPr>
          <p:cNvCxnSpPr/>
          <p:nvPr/>
        </p:nvCxnSpPr>
        <p:spPr>
          <a:xfrm>
            <a:off x="5378678" y="3243301"/>
            <a:ext cx="0" cy="3578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Connecteur droit avec flèche 20">
            <a:extLst>
              <a:ext uri="{FF2B5EF4-FFF2-40B4-BE49-F238E27FC236}">
                <a16:creationId xmlns:a16="http://schemas.microsoft.com/office/drawing/2014/main" id="{59132EAF-708C-65C1-16EF-A4763681C20F}"/>
              </a:ext>
            </a:extLst>
          </p:cNvPr>
          <p:cNvCxnSpPr/>
          <p:nvPr/>
        </p:nvCxnSpPr>
        <p:spPr>
          <a:xfrm>
            <a:off x="7628235" y="3243301"/>
            <a:ext cx="0" cy="3578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ZoneTexte 14">
            <a:extLst>
              <a:ext uri="{FF2B5EF4-FFF2-40B4-BE49-F238E27FC236}">
                <a16:creationId xmlns:a16="http://schemas.microsoft.com/office/drawing/2014/main" id="{4E9F0CFC-EB31-8AAB-CB68-7C1A04DAA30B}"/>
              </a:ext>
            </a:extLst>
          </p:cNvPr>
          <p:cNvSpPr txBox="1"/>
          <p:nvPr/>
        </p:nvSpPr>
        <p:spPr>
          <a:xfrm>
            <a:off x="4755559" y="3659338"/>
            <a:ext cx="1712284" cy="523220"/>
          </a:xfrm>
          <a:prstGeom prst="rect">
            <a:avLst/>
          </a:prstGeom>
          <a:noFill/>
        </p:spPr>
        <p:txBody>
          <a:bodyPr wrap="square" rtlCol="0">
            <a:spAutoFit/>
          </a:bodyPr>
          <a:lstStyle/>
          <a:p>
            <a:pPr algn="l"/>
            <a:r>
              <a:rPr lang="fr-FR" sz="1400" dirty="0"/>
              <a:t>Fiscalité :   6 K€</a:t>
            </a:r>
          </a:p>
          <a:p>
            <a:pPr algn="l"/>
            <a:r>
              <a:rPr lang="fr-FR" sz="1400" dirty="0"/>
              <a:t>Net en poche : 14 K€ </a:t>
            </a:r>
          </a:p>
        </p:txBody>
      </p:sp>
      <p:sp>
        <p:nvSpPr>
          <p:cNvPr id="24" name="ZoneTexte 23">
            <a:extLst>
              <a:ext uri="{FF2B5EF4-FFF2-40B4-BE49-F238E27FC236}">
                <a16:creationId xmlns:a16="http://schemas.microsoft.com/office/drawing/2014/main" id="{14B6B603-F187-C48F-8490-8AE0BA82762C}"/>
              </a:ext>
            </a:extLst>
          </p:cNvPr>
          <p:cNvSpPr txBox="1"/>
          <p:nvPr/>
        </p:nvSpPr>
        <p:spPr>
          <a:xfrm>
            <a:off x="6934888" y="3617687"/>
            <a:ext cx="1712284" cy="677108"/>
          </a:xfrm>
          <a:prstGeom prst="rect">
            <a:avLst/>
          </a:prstGeom>
          <a:noFill/>
        </p:spPr>
        <p:txBody>
          <a:bodyPr wrap="square" rtlCol="0">
            <a:spAutoFit/>
          </a:bodyPr>
          <a:lstStyle/>
          <a:p>
            <a:pPr algn="l"/>
            <a:r>
              <a:rPr lang="fr-FR" sz="1400" dirty="0"/>
              <a:t>Fiscalité :  1 K€ </a:t>
            </a:r>
            <a:r>
              <a:rPr lang="fr-FR" sz="1000" i="1" dirty="0"/>
              <a:t>(moyenne sur 7 ans)</a:t>
            </a:r>
          </a:p>
          <a:p>
            <a:pPr algn="l"/>
            <a:r>
              <a:rPr lang="fr-FR" sz="1400" dirty="0"/>
              <a:t>Net en poche : 19 K€ </a:t>
            </a:r>
          </a:p>
        </p:txBody>
      </p:sp>
    </p:spTree>
    <p:extLst>
      <p:ext uri="{BB962C8B-B14F-4D97-AF65-F5344CB8AC3E}">
        <p14:creationId xmlns:p14="http://schemas.microsoft.com/office/powerpoint/2010/main" val="7030985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a:extLst>
              <a:ext uri="{FF2B5EF4-FFF2-40B4-BE49-F238E27FC236}">
                <a16:creationId xmlns:a16="http://schemas.microsoft.com/office/drawing/2014/main" id="{E6EB8B7A-4819-9B9F-8ADF-47A161CCD5D8}"/>
              </a:ext>
            </a:extLst>
          </p:cNvPr>
          <p:cNvSpPr>
            <a:spLocks noGrp="1"/>
          </p:cNvSpPr>
          <p:nvPr>
            <p:ph type="title"/>
          </p:nvPr>
        </p:nvSpPr>
        <p:spPr/>
        <p:txBody>
          <a:bodyPr/>
          <a:lstStyle/>
          <a:p>
            <a:r>
              <a:rPr lang="fr-FR" dirty="0">
                <a:latin typeface="Barlow Condensed" panose="00000506000000000000" pitchFamily="2" charset="0"/>
              </a:rPr>
              <a:t>Les points d’attention </a:t>
            </a:r>
          </a:p>
        </p:txBody>
      </p:sp>
      <p:sp>
        <p:nvSpPr>
          <p:cNvPr id="9" name="Espace réservé du contenu 8">
            <a:extLst>
              <a:ext uri="{FF2B5EF4-FFF2-40B4-BE49-F238E27FC236}">
                <a16:creationId xmlns:a16="http://schemas.microsoft.com/office/drawing/2014/main" id="{3A94F3F8-0222-E940-16D9-E73D84566090}"/>
              </a:ext>
            </a:extLst>
          </p:cNvPr>
          <p:cNvSpPr>
            <a:spLocks noGrp="1"/>
          </p:cNvSpPr>
          <p:nvPr>
            <p:ph idx="1"/>
          </p:nvPr>
        </p:nvSpPr>
        <p:spPr>
          <a:xfrm>
            <a:off x="1008259" y="1322029"/>
            <a:ext cx="7771905" cy="897682"/>
          </a:xfrm>
          <a:ln>
            <a:solidFill>
              <a:srgbClr val="2F2483"/>
            </a:solidFill>
          </a:ln>
        </p:spPr>
        <p:txBody>
          <a:bodyPr/>
          <a:lstStyle/>
          <a:p>
            <a:pPr marL="285750" indent="-285750">
              <a:buFont typeface="Wingdings" panose="05000000000000000000" pitchFamily="2" charset="2"/>
              <a:buChar char="§"/>
            </a:pPr>
            <a:endParaRPr lang="fr-FR" sz="1600" dirty="0">
              <a:latin typeface="Barlow Condensed" panose="00000506000000000000" pitchFamily="2" charset="0"/>
            </a:endParaRPr>
          </a:p>
          <a:p>
            <a:pPr marL="285750" indent="-285750">
              <a:buFont typeface="Wingdings" panose="05000000000000000000" pitchFamily="2" charset="2"/>
              <a:buChar char="§"/>
            </a:pPr>
            <a:r>
              <a:rPr lang="fr-FR" sz="1600" dirty="0">
                <a:latin typeface="Barlow Condensed" panose="00000506000000000000" pitchFamily="2" charset="0"/>
              </a:rPr>
              <a:t>La PUMA </a:t>
            </a:r>
          </a:p>
          <a:p>
            <a:pPr marL="285750" indent="-285750">
              <a:buFont typeface="Wingdings" panose="05000000000000000000" pitchFamily="2" charset="2"/>
              <a:buChar char="§"/>
            </a:pPr>
            <a:endParaRPr lang="fr-FR" sz="1600" dirty="0">
              <a:latin typeface="Barlow Condensed" panose="00000506000000000000" pitchFamily="2" charset="0"/>
            </a:endParaRPr>
          </a:p>
          <a:p>
            <a:pPr marL="285750" indent="-285750">
              <a:buFont typeface="Wingdings" panose="05000000000000000000" pitchFamily="2" charset="2"/>
              <a:buChar char="§"/>
            </a:pPr>
            <a:r>
              <a:rPr lang="fr-FR" sz="1600" dirty="0">
                <a:latin typeface="Barlow Condensed" panose="00000506000000000000" pitchFamily="2" charset="0"/>
              </a:rPr>
              <a:t>La retraite par répartition (régime de base et complémentaire)</a:t>
            </a:r>
          </a:p>
          <a:p>
            <a:pPr marL="285750" indent="-285750">
              <a:buFont typeface="Wingdings" panose="05000000000000000000" pitchFamily="2" charset="2"/>
              <a:buChar char="§"/>
            </a:pPr>
            <a:endParaRPr lang="fr-FR" sz="1600" dirty="0">
              <a:latin typeface="Barlow Condensed" panose="00000506000000000000" pitchFamily="2" charset="0"/>
            </a:endParaRPr>
          </a:p>
        </p:txBody>
      </p:sp>
      <p:sp>
        <p:nvSpPr>
          <p:cNvPr id="3" name="Espace réservé du numéro de diapositive 2">
            <a:extLst>
              <a:ext uri="{FF2B5EF4-FFF2-40B4-BE49-F238E27FC236}">
                <a16:creationId xmlns:a16="http://schemas.microsoft.com/office/drawing/2014/main" id="{98772D1C-E091-69B7-B66D-971A237CEFE2}"/>
              </a:ext>
            </a:extLst>
          </p:cNvPr>
          <p:cNvSpPr>
            <a:spLocks noGrp="1"/>
          </p:cNvSpPr>
          <p:nvPr>
            <p:ph type="sldNum" sz="quarter" idx="4"/>
          </p:nvPr>
        </p:nvSpPr>
        <p:spPr/>
        <p:txBody>
          <a:bodyPr/>
          <a:lstStyle/>
          <a:p>
            <a:fld id="{BDE2D64B-104A-0D49-AC01-3995F14CC673}" type="slidenum">
              <a:rPr lang="fr-FR" smtClean="0">
                <a:latin typeface="Barlow Condensed" panose="00000506000000000000" pitchFamily="2" charset="0"/>
              </a:rPr>
              <a:pPr/>
              <a:t>25</a:t>
            </a:fld>
            <a:endParaRPr lang="fr-FR" dirty="0">
              <a:latin typeface="Barlow Condensed" panose="00000506000000000000" pitchFamily="2" charset="0"/>
            </a:endParaRPr>
          </a:p>
        </p:txBody>
      </p:sp>
      <p:pic>
        <p:nvPicPr>
          <p:cNvPr id="6" name="Image 5">
            <a:extLst>
              <a:ext uri="{FF2B5EF4-FFF2-40B4-BE49-F238E27FC236}">
                <a16:creationId xmlns:a16="http://schemas.microsoft.com/office/drawing/2014/main" id="{47B85E02-F182-7897-A81A-D2071769BF40}"/>
              </a:ext>
            </a:extLst>
          </p:cNvPr>
          <p:cNvPicPr>
            <a:picLocks noChangeAspect="1"/>
          </p:cNvPicPr>
          <p:nvPr/>
        </p:nvPicPr>
        <p:blipFill>
          <a:blip r:embed="rId2"/>
          <a:stretch>
            <a:fillRect/>
          </a:stretch>
        </p:blipFill>
        <p:spPr>
          <a:xfrm>
            <a:off x="82379" y="1338505"/>
            <a:ext cx="925880" cy="919360"/>
          </a:xfrm>
          <a:prstGeom prst="rect">
            <a:avLst/>
          </a:prstGeom>
        </p:spPr>
      </p:pic>
      <p:sp>
        <p:nvSpPr>
          <p:cNvPr id="4" name="Espace réservé du pied de page 1">
            <a:extLst>
              <a:ext uri="{FF2B5EF4-FFF2-40B4-BE49-F238E27FC236}">
                <a16:creationId xmlns:a16="http://schemas.microsoft.com/office/drawing/2014/main" id="{B04C377D-1551-F7D0-B741-5CBA33D9A80A}"/>
              </a:ext>
            </a:extLst>
          </p:cNvPr>
          <p:cNvSpPr>
            <a:spLocks noGrp="1"/>
          </p:cNvSpPr>
          <p:nvPr>
            <p:ph type="ftr" sz="quarter" idx="3"/>
          </p:nvPr>
        </p:nvSpPr>
        <p:spPr>
          <a:xfrm>
            <a:off x="651353" y="4792343"/>
            <a:ext cx="7946901" cy="123111"/>
          </a:xfrm>
        </p:spPr>
        <p:txBody>
          <a:bodyPr/>
          <a:lstStyle/>
          <a:p>
            <a:r>
              <a:rPr lang="fr-FR" dirty="0"/>
              <a:t>ANTICIPER L’AVANT, PRÉVOIR L’APRÈS : CLÉS DE SUCCÈS D’UNE CESSION D’ENTREPRISE RÉUSSIE - </a:t>
            </a:r>
          </a:p>
        </p:txBody>
      </p:sp>
    </p:spTree>
    <p:extLst>
      <p:ext uri="{BB962C8B-B14F-4D97-AF65-F5344CB8AC3E}">
        <p14:creationId xmlns:p14="http://schemas.microsoft.com/office/powerpoint/2010/main" val="7078700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72C3AF51-0FCA-A272-4103-C10FD856A6BB}"/>
              </a:ext>
            </a:extLst>
          </p:cNvPr>
          <p:cNvSpPr>
            <a:spLocks noGrp="1"/>
          </p:cNvSpPr>
          <p:nvPr>
            <p:ph type="title"/>
          </p:nvPr>
        </p:nvSpPr>
        <p:spPr/>
        <p:txBody>
          <a:bodyPr/>
          <a:lstStyle/>
          <a:p>
            <a:r>
              <a:rPr lang="fr-FR" dirty="0"/>
              <a:t>Pour finir…</a:t>
            </a:r>
          </a:p>
        </p:txBody>
      </p:sp>
      <p:sp>
        <p:nvSpPr>
          <p:cNvPr id="3" name="Espace réservé du numéro de diapositive 2">
            <a:extLst>
              <a:ext uri="{FF2B5EF4-FFF2-40B4-BE49-F238E27FC236}">
                <a16:creationId xmlns:a16="http://schemas.microsoft.com/office/drawing/2014/main" id="{DCD7A617-233C-992E-48A5-088D02725757}"/>
              </a:ext>
            </a:extLst>
          </p:cNvPr>
          <p:cNvSpPr>
            <a:spLocks noGrp="1"/>
          </p:cNvSpPr>
          <p:nvPr>
            <p:ph type="sldNum" sz="quarter" idx="4"/>
          </p:nvPr>
        </p:nvSpPr>
        <p:spPr/>
        <p:txBody>
          <a:bodyPr/>
          <a:lstStyle/>
          <a:p>
            <a:fld id="{BDE2D64B-104A-0D49-AC01-3995F14CC673}" type="slidenum">
              <a:rPr lang="fr-FR" smtClean="0"/>
              <a:pPr/>
              <a:t>26</a:t>
            </a:fld>
            <a:endParaRPr lang="fr-FR" dirty="0"/>
          </a:p>
        </p:txBody>
      </p:sp>
      <p:pic>
        <p:nvPicPr>
          <p:cNvPr id="9" name="Image 8">
            <a:extLst>
              <a:ext uri="{FF2B5EF4-FFF2-40B4-BE49-F238E27FC236}">
                <a16:creationId xmlns:a16="http://schemas.microsoft.com/office/drawing/2014/main" id="{35E13640-913A-354D-3E83-BD23FCA0F6DD}"/>
              </a:ext>
            </a:extLst>
          </p:cNvPr>
          <p:cNvPicPr>
            <a:picLocks noChangeAspect="1"/>
          </p:cNvPicPr>
          <p:nvPr/>
        </p:nvPicPr>
        <p:blipFill>
          <a:blip r:embed="rId2"/>
          <a:stretch>
            <a:fillRect/>
          </a:stretch>
        </p:blipFill>
        <p:spPr>
          <a:xfrm>
            <a:off x="7523150" y="273535"/>
            <a:ext cx="1083848" cy="1083848"/>
          </a:xfrm>
          <a:prstGeom prst="rect">
            <a:avLst/>
          </a:prstGeom>
        </p:spPr>
      </p:pic>
      <p:sp>
        <p:nvSpPr>
          <p:cNvPr id="10" name="Espace réservé du pied de page 1">
            <a:extLst>
              <a:ext uri="{FF2B5EF4-FFF2-40B4-BE49-F238E27FC236}">
                <a16:creationId xmlns:a16="http://schemas.microsoft.com/office/drawing/2014/main" id="{E62C60BA-FBA8-5874-B884-DDF191486A77}"/>
              </a:ext>
            </a:extLst>
          </p:cNvPr>
          <p:cNvSpPr>
            <a:spLocks noGrp="1"/>
          </p:cNvSpPr>
          <p:nvPr>
            <p:ph type="ftr" sz="quarter" idx="3"/>
          </p:nvPr>
        </p:nvSpPr>
        <p:spPr>
          <a:xfrm>
            <a:off x="651353" y="4792343"/>
            <a:ext cx="7946901" cy="123111"/>
          </a:xfrm>
        </p:spPr>
        <p:txBody>
          <a:bodyPr/>
          <a:lstStyle/>
          <a:p>
            <a:r>
              <a:rPr lang="fr-FR" dirty="0"/>
              <a:t>ANTICIPER L’AVANT, PRÉVOIR L’APRÈS : CLÉS DE SUCCÈS D’UNE CESSION D’ENTREPRISE RÉUSSIE - </a:t>
            </a:r>
          </a:p>
        </p:txBody>
      </p:sp>
      <p:sp>
        <p:nvSpPr>
          <p:cNvPr id="11" name="ZoneTexte 10">
            <a:extLst>
              <a:ext uri="{FF2B5EF4-FFF2-40B4-BE49-F238E27FC236}">
                <a16:creationId xmlns:a16="http://schemas.microsoft.com/office/drawing/2014/main" id="{A625CE6F-9462-3451-6F2F-EC0F7C8C5E37}"/>
              </a:ext>
            </a:extLst>
          </p:cNvPr>
          <p:cNvSpPr txBox="1"/>
          <p:nvPr/>
        </p:nvSpPr>
        <p:spPr>
          <a:xfrm>
            <a:off x="328506" y="1188720"/>
            <a:ext cx="7806268" cy="3139321"/>
          </a:xfrm>
          <a:prstGeom prst="rect">
            <a:avLst/>
          </a:prstGeom>
          <a:noFill/>
        </p:spPr>
        <p:txBody>
          <a:bodyPr wrap="square" rtlCol="0">
            <a:spAutoFit/>
          </a:bodyPr>
          <a:lstStyle/>
          <a:p>
            <a:pPr algn="l"/>
            <a:endParaRPr lang="fr-FR" dirty="0">
              <a:latin typeface="Barlow Condensed" panose="00000506000000000000" pitchFamily="2" charset="0"/>
            </a:endParaRPr>
          </a:p>
          <a:p>
            <a:pPr algn="l"/>
            <a:r>
              <a:rPr lang="fr-FR" dirty="0">
                <a:latin typeface="Barlow Condensed" panose="00000506000000000000" pitchFamily="2" charset="0"/>
              </a:rPr>
              <a:t>« Ce qui me surprend le plus dans l'humanité ? Les hommes... parce qu'ils perdent la santé pour accumuler de l'argent, ensuite, ils perdent leur argent pour recouvrer la santé. Et ils se perdent dans d'anxieuses pensées sur le futur au point de ne plus vivre ni le présent ni le futur. Ils vivent comme s'ils n'allaient jamais mourir... et meurent comme s'ils n'avaient jamais vécu. »</a:t>
            </a:r>
          </a:p>
          <a:p>
            <a:pPr algn="l"/>
            <a:r>
              <a:rPr lang="fr-FR" dirty="0">
                <a:latin typeface="Barlow Condensed" panose="00000506000000000000" pitchFamily="2" charset="0"/>
              </a:rPr>
              <a:t>                    </a:t>
            </a:r>
          </a:p>
          <a:p>
            <a:pPr algn="l"/>
            <a:r>
              <a:rPr lang="fr-FR" dirty="0">
                <a:latin typeface="Barlow Condensed" panose="00000506000000000000" pitchFamily="2" charset="0"/>
              </a:rPr>
              <a:t>                                        Le </a:t>
            </a:r>
            <a:r>
              <a:rPr lang="fr-FR" dirty="0" err="1">
                <a:latin typeface="Barlow Condensed" panose="00000506000000000000" pitchFamily="2" charset="0"/>
              </a:rPr>
              <a:t>Dalai</a:t>
            </a:r>
            <a:r>
              <a:rPr lang="fr-FR" dirty="0">
                <a:latin typeface="Barlow Condensed" panose="00000506000000000000" pitchFamily="2" charset="0"/>
              </a:rPr>
              <a:t> Lama</a:t>
            </a:r>
          </a:p>
          <a:p>
            <a:pPr algn="l"/>
            <a:endParaRPr lang="fr-FR" dirty="0">
              <a:latin typeface="Barlow Condensed" panose="00000506000000000000" pitchFamily="2" charset="0"/>
            </a:endParaRPr>
          </a:p>
          <a:p>
            <a:pPr algn="l"/>
            <a:endParaRPr lang="fr-FR" dirty="0">
              <a:latin typeface="Barlow Condensed" panose="00000506000000000000" pitchFamily="2" charset="0"/>
            </a:endParaRPr>
          </a:p>
          <a:p>
            <a:pPr algn="l"/>
            <a:endParaRPr lang="fr-FR" dirty="0">
              <a:latin typeface="Barlow Condensed" panose="00000506000000000000" pitchFamily="2" charset="0"/>
            </a:endParaRPr>
          </a:p>
          <a:p>
            <a:pPr algn="l"/>
            <a:endParaRPr lang="fr-FR" dirty="0">
              <a:latin typeface="Barlow Condensed" panose="00000506000000000000" pitchFamily="2" charset="0"/>
            </a:endParaRPr>
          </a:p>
        </p:txBody>
      </p:sp>
    </p:spTree>
    <p:extLst>
      <p:ext uri="{BB962C8B-B14F-4D97-AF65-F5344CB8AC3E}">
        <p14:creationId xmlns:p14="http://schemas.microsoft.com/office/powerpoint/2010/main" val="3932295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CCF9B2BB-AF0B-4999-BA92-6B6E0FE8ED3A}"/>
              </a:ext>
            </a:extLst>
          </p:cNvPr>
          <p:cNvSpPr>
            <a:spLocks noGrp="1"/>
          </p:cNvSpPr>
          <p:nvPr>
            <p:ph type="ftr" sz="quarter" idx="3"/>
          </p:nvPr>
        </p:nvSpPr>
        <p:spPr/>
        <p:txBody>
          <a:bodyPr/>
          <a:lstStyle/>
          <a:p>
            <a:r>
              <a:rPr lang="fr-FR" dirty="0"/>
              <a:t>ANTICIPER L’AVANT, PRÉVOIR L’APRÈS : CLÉS DE SUCCÈS D’UNE CESSION D’ENTREPRISE RÉUSSIE - </a:t>
            </a:r>
          </a:p>
        </p:txBody>
      </p:sp>
      <p:sp>
        <p:nvSpPr>
          <p:cNvPr id="3" name="Espace réservé du numéro de diapositive 2">
            <a:extLst>
              <a:ext uri="{FF2B5EF4-FFF2-40B4-BE49-F238E27FC236}">
                <a16:creationId xmlns:a16="http://schemas.microsoft.com/office/drawing/2014/main" id="{C1963358-AA17-4F19-8CCE-67ABFB4E025F}"/>
              </a:ext>
            </a:extLst>
          </p:cNvPr>
          <p:cNvSpPr>
            <a:spLocks noGrp="1"/>
          </p:cNvSpPr>
          <p:nvPr>
            <p:ph type="sldNum" sz="quarter" idx="4"/>
          </p:nvPr>
        </p:nvSpPr>
        <p:spPr/>
        <p:txBody>
          <a:bodyPr/>
          <a:lstStyle/>
          <a:p>
            <a:fld id="{BDE2D64B-104A-0D49-AC01-3995F14CC673}" type="slidenum">
              <a:rPr lang="fr-FR" smtClean="0"/>
              <a:pPr/>
              <a:t>27</a:t>
            </a:fld>
            <a:endParaRPr lang="fr-FR" dirty="0"/>
          </a:p>
        </p:txBody>
      </p:sp>
      <p:sp>
        <p:nvSpPr>
          <p:cNvPr id="4" name="Titre 3">
            <a:extLst>
              <a:ext uri="{FF2B5EF4-FFF2-40B4-BE49-F238E27FC236}">
                <a16:creationId xmlns:a16="http://schemas.microsoft.com/office/drawing/2014/main" id="{30423163-D154-49BA-B39A-8DC6926BAAE9}"/>
              </a:ext>
            </a:extLst>
          </p:cNvPr>
          <p:cNvSpPr>
            <a:spLocks noGrp="1"/>
          </p:cNvSpPr>
          <p:nvPr>
            <p:ph type="title"/>
          </p:nvPr>
        </p:nvSpPr>
        <p:spPr>
          <a:xfrm>
            <a:off x="-57984" y="2430685"/>
            <a:ext cx="4937329" cy="282129"/>
          </a:xfrm>
        </p:spPr>
        <p:txBody>
          <a:bodyPr/>
          <a:lstStyle/>
          <a:p>
            <a:pPr algn="ctr"/>
            <a:r>
              <a:rPr lang="fr-FR" sz="2500" dirty="0"/>
              <a:t>Quelques rappels</a:t>
            </a:r>
          </a:p>
        </p:txBody>
      </p:sp>
    </p:spTree>
    <p:extLst>
      <p:ext uri="{BB962C8B-B14F-4D97-AF65-F5344CB8AC3E}">
        <p14:creationId xmlns:p14="http://schemas.microsoft.com/office/powerpoint/2010/main" val="40043689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a:extLst>
              <a:ext uri="{FF2B5EF4-FFF2-40B4-BE49-F238E27FC236}">
                <a16:creationId xmlns:a16="http://schemas.microsoft.com/office/drawing/2014/main" id="{358A87D9-C84D-45F5-68EC-8F8358C0311D}"/>
              </a:ext>
            </a:extLst>
          </p:cNvPr>
          <p:cNvSpPr>
            <a:spLocks noGrp="1"/>
          </p:cNvSpPr>
          <p:nvPr>
            <p:ph type="title"/>
          </p:nvPr>
        </p:nvSpPr>
        <p:spPr>
          <a:xfrm>
            <a:off x="398242" y="360619"/>
            <a:ext cx="7886700" cy="282129"/>
          </a:xfrm>
        </p:spPr>
        <p:txBody>
          <a:bodyPr/>
          <a:lstStyle/>
          <a:p>
            <a:r>
              <a:rPr lang="fr-FR" dirty="0">
                <a:latin typeface="Barlow Condensed" panose="00000506000000000000" pitchFamily="2" charset="0"/>
              </a:rPr>
              <a:t>Impact du démembrement sur fiscalité sur la plus-value :</a:t>
            </a:r>
          </a:p>
        </p:txBody>
      </p:sp>
      <p:sp>
        <p:nvSpPr>
          <p:cNvPr id="4" name="Espace réservé du numéro de diapositive 3">
            <a:extLst>
              <a:ext uri="{FF2B5EF4-FFF2-40B4-BE49-F238E27FC236}">
                <a16:creationId xmlns:a16="http://schemas.microsoft.com/office/drawing/2014/main" id="{0E81C5D6-163E-A291-99D1-6E22394B0987}"/>
              </a:ext>
            </a:extLst>
          </p:cNvPr>
          <p:cNvSpPr>
            <a:spLocks noGrp="1"/>
          </p:cNvSpPr>
          <p:nvPr>
            <p:ph type="sldNum" sz="quarter" idx="4"/>
          </p:nvPr>
        </p:nvSpPr>
        <p:spPr/>
        <p:txBody>
          <a:bodyPr/>
          <a:lstStyle/>
          <a:p>
            <a:fld id="{5F7C05C9-C2C5-43A7-B988-42F52B1AEE9E}" type="slidenum">
              <a:rPr lang="fr-FR" smtClean="0">
                <a:solidFill>
                  <a:srgbClr val="002A3A"/>
                </a:solidFill>
                <a:latin typeface="Barlow Condensed" panose="00000506000000000000" pitchFamily="2" charset="0"/>
              </a:rPr>
              <a:pPr/>
              <a:t>28</a:t>
            </a:fld>
            <a:endParaRPr lang="fr-FR">
              <a:solidFill>
                <a:srgbClr val="002A3A"/>
              </a:solidFill>
              <a:latin typeface="Barlow Condensed" panose="00000506000000000000" pitchFamily="2" charset="0"/>
            </a:endParaRPr>
          </a:p>
        </p:txBody>
      </p:sp>
      <p:sp>
        <p:nvSpPr>
          <p:cNvPr id="3" name="Rectangle 3">
            <a:extLst>
              <a:ext uri="{FF2B5EF4-FFF2-40B4-BE49-F238E27FC236}">
                <a16:creationId xmlns:a16="http://schemas.microsoft.com/office/drawing/2014/main" id="{F01E3F1D-A3A4-AF85-EBA0-E2EF5EA02EA9}"/>
              </a:ext>
            </a:extLst>
          </p:cNvPr>
          <p:cNvSpPr>
            <a:spLocks noChangeArrowheads="1"/>
          </p:cNvSpPr>
          <p:nvPr/>
        </p:nvSpPr>
        <p:spPr bwMode="auto">
          <a:xfrm>
            <a:off x="3350932" y="3531896"/>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fr-FR" sz="1350">
              <a:latin typeface="Barlow Condensed" panose="00000506000000000000" pitchFamily="2" charset="0"/>
            </a:endParaRPr>
          </a:p>
        </p:txBody>
      </p:sp>
      <p:sp>
        <p:nvSpPr>
          <p:cNvPr id="12" name="Espace réservé du pied de page 1">
            <a:extLst>
              <a:ext uri="{FF2B5EF4-FFF2-40B4-BE49-F238E27FC236}">
                <a16:creationId xmlns:a16="http://schemas.microsoft.com/office/drawing/2014/main" id="{55723621-47AA-9145-E7CC-CD2C0B898CF1}"/>
              </a:ext>
            </a:extLst>
          </p:cNvPr>
          <p:cNvSpPr>
            <a:spLocks noGrp="1"/>
          </p:cNvSpPr>
          <p:nvPr>
            <p:ph type="ftr" sz="quarter" idx="3"/>
          </p:nvPr>
        </p:nvSpPr>
        <p:spPr>
          <a:xfrm>
            <a:off x="651353" y="4792343"/>
            <a:ext cx="7946901" cy="123111"/>
          </a:xfrm>
        </p:spPr>
        <p:txBody>
          <a:bodyPr/>
          <a:lstStyle/>
          <a:p>
            <a:r>
              <a:rPr lang="fr-FR" dirty="0">
                <a:latin typeface="Barlow Condensed" panose="00000506000000000000" pitchFamily="2" charset="0"/>
              </a:rPr>
              <a:t>ANTICIPER L’AVANT, PRÉVOIR L’APRÈS : CLÉS DE SUCCÈS D’UNE CESSION D’ENTREPRISE RÉUSSIE - </a:t>
            </a:r>
          </a:p>
        </p:txBody>
      </p:sp>
      <p:sp>
        <p:nvSpPr>
          <p:cNvPr id="5" name="Rectangle 4">
            <a:extLst>
              <a:ext uri="{FF2B5EF4-FFF2-40B4-BE49-F238E27FC236}">
                <a16:creationId xmlns:a16="http://schemas.microsoft.com/office/drawing/2014/main" id="{78877E90-377E-A845-F590-7514A0627C7C}"/>
              </a:ext>
            </a:extLst>
          </p:cNvPr>
          <p:cNvSpPr/>
          <p:nvPr/>
        </p:nvSpPr>
        <p:spPr>
          <a:xfrm>
            <a:off x="705936" y="1571879"/>
            <a:ext cx="2266402" cy="10497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r>
              <a:rPr lang="fr-FR" sz="1800" b="1" dirty="0">
                <a:solidFill>
                  <a:srgbClr val="2F2483"/>
                </a:solidFill>
                <a:latin typeface="Barlow Condensed" panose="00000506000000000000" pitchFamily="2" charset="0"/>
              </a:rPr>
              <a:t>Prix de cession réparti :</a:t>
            </a:r>
            <a:endParaRPr lang="fr-FR" sz="1800" dirty="0">
              <a:solidFill>
                <a:srgbClr val="2F2483"/>
              </a:solidFill>
              <a:latin typeface="Barlow Condensed" panose="00000506000000000000" pitchFamily="2" charset="0"/>
            </a:endParaRPr>
          </a:p>
        </p:txBody>
      </p:sp>
      <p:sp>
        <p:nvSpPr>
          <p:cNvPr id="7" name="Rectangle 6">
            <a:extLst>
              <a:ext uri="{FF2B5EF4-FFF2-40B4-BE49-F238E27FC236}">
                <a16:creationId xmlns:a16="http://schemas.microsoft.com/office/drawing/2014/main" id="{5DC11CAC-9295-0298-C66E-8980F94DE22B}"/>
              </a:ext>
            </a:extLst>
          </p:cNvPr>
          <p:cNvSpPr/>
          <p:nvPr/>
        </p:nvSpPr>
        <p:spPr>
          <a:xfrm>
            <a:off x="705936" y="2749678"/>
            <a:ext cx="2266402" cy="107090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800" b="1" dirty="0">
                <a:solidFill>
                  <a:srgbClr val="2181CB"/>
                </a:solidFill>
                <a:latin typeface="Barlow Condensed" panose="00000506000000000000" pitchFamily="2" charset="0"/>
              </a:rPr>
              <a:t>Imposition séparée du nu propriétaire et de l’usufruitier</a:t>
            </a:r>
            <a:endParaRPr lang="fr-FR" sz="1800" dirty="0">
              <a:solidFill>
                <a:srgbClr val="2181CB"/>
              </a:solidFill>
              <a:latin typeface="Barlow Condensed" panose="00000506000000000000" pitchFamily="2" charset="0"/>
            </a:endParaRPr>
          </a:p>
        </p:txBody>
      </p:sp>
      <p:sp>
        <p:nvSpPr>
          <p:cNvPr id="17" name="Rectangle 16">
            <a:extLst>
              <a:ext uri="{FF2B5EF4-FFF2-40B4-BE49-F238E27FC236}">
                <a16:creationId xmlns:a16="http://schemas.microsoft.com/office/drawing/2014/main" id="{F8FBAF7F-4F96-E564-81BC-08E435451BE2}"/>
              </a:ext>
            </a:extLst>
          </p:cNvPr>
          <p:cNvSpPr/>
          <p:nvPr/>
        </p:nvSpPr>
        <p:spPr>
          <a:xfrm>
            <a:off x="3563167" y="1561691"/>
            <a:ext cx="2266402" cy="1060263"/>
          </a:xfrm>
          <a:prstGeom prst="rect">
            <a:avLst/>
          </a:prstGeom>
          <a:solidFill>
            <a:srgbClr val="F9B02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800" b="1" dirty="0">
                <a:solidFill>
                  <a:srgbClr val="2F2483"/>
                </a:solidFill>
                <a:latin typeface="Barlow Condensed" panose="00000506000000000000" pitchFamily="2" charset="0"/>
              </a:rPr>
              <a:t>Prix de cession remployé :</a:t>
            </a:r>
            <a:endParaRPr lang="fr-FR" sz="1800" dirty="0">
              <a:solidFill>
                <a:srgbClr val="2F2483"/>
              </a:solidFill>
              <a:latin typeface="Barlow Condensed" panose="00000506000000000000" pitchFamily="2" charset="0"/>
            </a:endParaRPr>
          </a:p>
        </p:txBody>
      </p:sp>
      <p:sp>
        <p:nvSpPr>
          <p:cNvPr id="19" name="Rectangle 18">
            <a:extLst>
              <a:ext uri="{FF2B5EF4-FFF2-40B4-BE49-F238E27FC236}">
                <a16:creationId xmlns:a16="http://schemas.microsoft.com/office/drawing/2014/main" id="{7A0496AC-1DE2-58AC-F4A6-F7A773F387FE}"/>
              </a:ext>
            </a:extLst>
          </p:cNvPr>
          <p:cNvSpPr/>
          <p:nvPr/>
        </p:nvSpPr>
        <p:spPr>
          <a:xfrm>
            <a:off x="3563167" y="2737989"/>
            <a:ext cx="2266402" cy="107090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800" b="1" dirty="0">
                <a:solidFill>
                  <a:srgbClr val="F9B02C"/>
                </a:solidFill>
                <a:latin typeface="Barlow Condensed" panose="00000506000000000000" pitchFamily="2" charset="0"/>
              </a:rPr>
              <a:t>Imposition séparée du nu propriétaire et de l’usufruitier</a:t>
            </a:r>
            <a:endParaRPr lang="fr-FR" sz="1800" dirty="0">
              <a:solidFill>
                <a:srgbClr val="F9B02C"/>
              </a:solidFill>
              <a:latin typeface="Barlow Condensed" panose="00000506000000000000" pitchFamily="2" charset="0"/>
            </a:endParaRPr>
          </a:p>
        </p:txBody>
      </p:sp>
      <p:sp>
        <p:nvSpPr>
          <p:cNvPr id="21" name="Rectangle 20">
            <a:extLst>
              <a:ext uri="{FF2B5EF4-FFF2-40B4-BE49-F238E27FC236}">
                <a16:creationId xmlns:a16="http://schemas.microsoft.com/office/drawing/2014/main" id="{E24D10CC-49CA-1788-90DC-10F990427641}"/>
              </a:ext>
            </a:extLst>
          </p:cNvPr>
          <p:cNvSpPr/>
          <p:nvPr/>
        </p:nvSpPr>
        <p:spPr>
          <a:xfrm>
            <a:off x="6420398" y="1568179"/>
            <a:ext cx="2266402" cy="1060263"/>
          </a:xfrm>
          <a:prstGeom prst="rect">
            <a:avLst/>
          </a:prstGeom>
          <a:solidFill>
            <a:srgbClr val="BFECF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800" b="1" dirty="0">
                <a:solidFill>
                  <a:srgbClr val="2F2483"/>
                </a:solidFill>
                <a:latin typeface="Barlow Condensed" panose="00000506000000000000" pitchFamily="2" charset="0"/>
              </a:rPr>
              <a:t>Report de l’usufruit sur le prix de cession (quasi-usufruit</a:t>
            </a:r>
            <a:endParaRPr lang="fr-FR" dirty="0">
              <a:latin typeface="Barlow Condensed" panose="00000506000000000000" pitchFamily="2" charset="0"/>
            </a:endParaRPr>
          </a:p>
        </p:txBody>
      </p:sp>
      <p:sp>
        <p:nvSpPr>
          <p:cNvPr id="23" name="Rectangle 22">
            <a:extLst>
              <a:ext uri="{FF2B5EF4-FFF2-40B4-BE49-F238E27FC236}">
                <a16:creationId xmlns:a16="http://schemas.microsoft.com/office/drawing/2014/main" id="{3CF501FC-E249-79B1-B5C5-92E7D7826261}"/>
              </a:ext>
            </a:extLst>
          </p:cNvPr>
          <p:cNvSpPr/>
          <p:nvPr/>
        </p:nvSpPr>
        <p:spPr>
          <a:xfrm>
            <a:off x="6420398" y="2737989"/>
            <a:ext cx="2266402" cy="107090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800" b="1" dirty="0">
                <a:solidFill>
                  <a:srgbClr val="51CBDB"/>
                </a:solidFill>
                <a:latin typeface="Barlow Condensed" panose="00000506000000000000" pitchFamily="2" charset="0"/>
              </a:rPr>
              <a:t>Imposition au nom de l’usufruitier</a:t>
            </a:r>
          </a:p>
        </p:txBody>
      </p:sp>
    </p:spTree>
    <p:extLst>
      <p:ext uri="{BB962C8B-B14F-4D97-AF65-F5344CB8AC3E}">
        <p14:creationId xmlns:p14="http://schemas.microsoft.com/office/powerpoint/2010/main" val="19082123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2E0D75A-3D4A-813E-2E12-2BCABD378F1D}"/>
              </a:ext>
            </a:extLst>
          </p:cNvPr>
          <p:cNvSpPr>
            <a:spLocks noGrp="1"/>
          </p:cNvSpPr>
          <p:nvPr>
            <p:ph type="title"/>
          </p:nvPr>
        </p:nvSpPr>
        <p:spPr/>
        <p:txBody>
          <a:bodyPr/>
          <a:lstStyle/>
          <a:p>
            <a:r>
              <a:rPr lang="fr-FR" dirty="0">
                <a:latin typeface="Barlow Condensed" panose="00000506000000000000" pitchFamily="2" charset="0"/>
              </a:rPr>
              <a:t>Rappel de l’impact fiscal de la cession des titres </a:t>
            </a:r>
          </a:p>
        </p:txBody>
      </p:sp>
      <p:sp>
        <p:nvSpPr>
          <p:cNvPr id="4" name="Espace réservé du numéro de diapositive 3">
            <a:extLst>
              <a:ext uri="{FF2B5EF4-FFF2-40B4-BE49-F238E27FC236}">
                <a16:creationId xmlns:a16="http://schemas.microsoft.com/office/drawing/2014/main" id="{ABEA4AE4-4018-279C-2C10-9123E40825D6}"/>
              </a:ext>
            </a:extLst>
          </p:cNvPr>
          <p:cNvSpPr>
            <a:spLocks noGrp="1"/>
          </p:cNvSpPr>
          <p:nvPr>
            <p:ph type="sldNum" sz="quarter" idx="4"/>
          </p:nvPr>
        </p:nvSpPr>
        <p:spPr/>
        <p:txBody>
          <a:bodyPr/>
          <a:lstStyle/>
          <a:p>
            <a:fld id="{5F7C05C9-C2C5-43A7-B988-42F52B1AEE9E}" type="slidenum">
              <a:rPr lang="fr-FR" smtClean="0">
                <a:solidFill>
                  <a:srgbClr val="002A3A"/>
                </a:solidFill>
              </a:rPr>
              <a:pPr/>
              <a:t>29</a:t>
            </a:fld>
            <a:endParaRPr lang="fr-FR">
              <a:solidFill>
                <a:srgbClr val="002A3A"/>
              </a:solidFill>
            </a:endParaRPr>
          </a:p>
        </p:txBody>
      </p:sp>
      <p:graphicFrame>
        <p:nvGraphicFramePr>
          <p:cNvPr id="9" name="Diagramme 8">
            <a:extLst>
              <a:ext uri="{FF2B5EF4-FFF2-40B4-BE49-F238E27FC236}">
                <a16:creationId xmlns:a16="http://schemas.microsoft.com/office/drawing/2014/main" id="{37BCF6EF-741C-9ACC-E571-58FD24DBDDA0}"/>
              </a:ext>
            </a:extLst>
          </p:cNvPr>
          <p:cNvGraphicFramePr/>
          <p:nvPr>
            <p:extLst>
              <p:ext uri="{D42A27DB-BD31-4B8C-83A1-F6EECF244321}">
                <p14:modId xmlns:p14="http://schemas.microsoft.com/office/powerpoint/2010/main" val="3060343483"/>
              </p:ext>
            </p:extLst>
          </p:nvPr>
        </p:nvGraphicFramePr>
        <p:xfrm>
          <a:off x="310729" y="928628"/>
          <a:ext cx="8204621" cy="36091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Espace réservé du pied de page 1">
            <a:extLst>
              <a:ext uri="{FF2B5EF4-FFF2-40B4-BE49-F238E27FC236}">
                <a16:creationId xmlns:a16="http://schemas.microsoft.com/office/drawing/2014/main" id="{52523479-E2D8-40C5-DF1E-D06FCB55A98E}"/>
              </a:ext>
            </a:extLst>
          </p:cNvPr>
          <p:cNvSpPr>
            <a:spLocks noGrp="1"/>
          </p:cNvSpPr>
          <p:nvPr>
            <p:ph type="ftr" sz="quarter" idx="3"/>
          </p:nvPr>
        </p:nvSpPr>
        <p:spPr>
          <a:xfrm>
            <a:off x="651353" y="4792343"/>
            <a:ext cx="7946901" cy="123111"/>
          </a:xfrm>
        </p:spPr>
        <p:txBody>
          <a:bodyPr/>
          <a:lstStyle/>
          <a:p>
            <a:r>
              <a:rPr lang="fr-FR" dirty="0"/>
              <a:t>ANTICIPER L’AVANT, PRÉVOIR L’APRÈS : CLÉS DE SUCCÈS D’UNE CESSION D’ENTREPRISE RÉUSSIE - </a:t>
            </a:r>
          </a:p>
        </p:txBody>
      </p:sp>
    </p:spTree>
    <p:extLst>
      <p:ext uri="{BB962C8B-B14F-4D97-AF65-F5344CB8AC3E}">
        <p14:creationId xmlns:p14="http://schemas.microsoft.com/office/powerpoint/2010/main" val="21395280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CCF9B2BB-AF0B-4999-BA92-6B6E0FE8ED3A}"/>
              </a:ext>
            </a:extLst>
          </p:cNvPr>
          <p:cNvSpPr>
            <a:spLocks noGrp="1"/>
          </p:cNvSpPr>
          <p:nvPr>
            <p:ph type="ftr" sz="quarter" idx="3"/>
          </p:nvPr>
        </p:nvSpPr>
        <p:spPr/>
        <p:txBody>
          <a:bodyPr/>
          <a:lstStyle/>
          <a:p>
            <a:r>
              <a:rPr lang="fr-FR" dirty="0"/>
              <a:t>ANTICIPER L’AVANT, PRÉVOIR L’APRÈS : CLÉS DE SUCCÈS D’UNE CESSION D’ENTREPRISE RÉUSSIE - </a:t>
            </a:r>
          </a:p>
        </p:txBody>
      </p:sp>
      <p:sp>
        <p:nvSpPr>
          <p:cNvPr id="3" name="Espace réservé du numéro de diapositive 2">
            <a:extLst>
              <a:ext uri="{FF2B5EF4-FFF2-40B4-BE49-F238E27FC236}">
                <a16:creationId xmlns:a16="http://schemas.microsoft.com/office/drawing/2014/main" id="{C1963358-AA17-4F19-8CCE-67ABFB4E025F}"/>
              </a:ext>
            </a:extLst>
          </p:cNvPr>
          <p:cNvSpPr>
            <a:spLocks noGrp="1"/>
          </p:cNvSpPr>
          <p:nvPr>
            <p:ph type="sldNum" sz="quarter" idx="4"/>
          </p:nvPr>
        </p:nvSpPr>
        <p:spPr/>
        <p:txBody>
          <a:bodyPr/>
          <a:lstStyle/>
          <a:p>
            <a:fld id="{BDE2D64B-104A-0D49-AC01-3995F14CC673}" type="slidenum">
              <a:rPr lang="fr-FR" smtClean="0"/>
              <a:pPr/>
              <a:t>3</a:t>
            </a:fld>
            <a:endParaRPr lang="fr-FR" dirty="0"/>
          </a:p>
        </p:txBody>
      </p:sp>
      <p:sp>
        <p:nvSpPr>
          <p:cNvPr id="4" name="Titre 3">
            <a:extLst>
              <a:ext uri="{FF2B5EF4-FFF2-40B4-BE49-F238E27FC236}">
                <a16:creationId xmlns:a16="http://schemas.microsoft.com/office/drawing/2014/main" id="{30423163-D154-49BA-B39A-8DC6926BAAE9}"/>
              </a:ext>
            </a:extLst>
          </p:cNvPr>
          <p:cNvSpPr>
            <a:spLocks noGrp="1"/>
          </p:cNvSpPr>
          <p:nvPr>
            <p:ph type="title"/>
          </p:nvPr>
        </p:nvSpPr>
        <p:spPr>
          <a:xfrm>
            <a:off x="115437" y="2430685"/>
            <a:ext cx="4678439" cy="564257"/>
          </a:xfrm>
        </p:spPr>
        <p:txBody>
          <a:bodyPr/>
          <a:lstStyle/>
          <a:p>
            <a:r>
              <a:rPr lang="fr-FR" sz="2500" dirty="0"/>
              <a:t>Introduction : Etat des lieux des cessions d’entreprises en France </a:t>
            </a:r>
          </a:p>
        </p:txBody>
      </p:sp>
      <p:sp>
        <p:nvSpPr>
          <p:cNvPr id="5" name="Text Placeholder 2">
            <a:extLst>
              <a:ext uri="{FF2B5EF4-FFF2-40B4-BE49-F238E27FC236}">
                <a16:creationId xmlns:a16="http://schemas.microsoft.com/office/drawing/2014/main" id="{492DC893-085E-01A9-AC7D-77A5B4303E46}"/>
              </a:ext>
            </a:extLst>
          </p:cNvPr>
          <p:cNvSpPr txBox="1">
            <a:spLocks/>
          </p:cNvSpPr>
          <p:nvPr/>
        </p:nvSpPr>
        <p:spPr>
          <a:xfrm>
            <a:off x="115437" y="3346822"/>
            <a:ext cx="8221871" cy="343684"/>
          </a:xfrm>
          <a:prstGeom prst="rect">
            <a:avLst/>
          </a:prstGeom>
        </p:spPr>
        <p:txBody>
          <a:bodyPr vert="horz" wrap="square" lIns="0" tIns="0" rIns="0" bIns="0" rtlCol="0">
            <a:spAutoFit/>
          </a:bodyPr>
          <a:lstStyle>
            <a:lvl1pPr marL="0" indent="0" algn="l" defTabSz="685800" rtl="0" eaLnBrk="1" latinLnBrk="0" hangingPunct="1">
              <a:lnSpc>
                <a:spcPts val="1400"/>
              </a:lnSpc>
              <a:spcBef>
                <a:spcPts val="0"/>
              </a:spcBef>
              <a:buFont typeface="Arial" panose="020B0604020202020204" pitchFamily="34" charset="0"/>
              <a:buNone/>
              <a:tabLst/>
              <a:defRPr sz="1150" b="0" i="0" kern="1200">
                <a:solidFill>
                  <a:schemeClr val="tx1"/>
                </a:solidFill>
                <a:latin typeface="Barlow Condensed Medium" pitchFamily="2" charset="77"/>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chemeClr val="tx1"/>
                </a:solidFill>
                <a:latin typeface="Barlow Condensed Medium" pitchFamily="2" charset="77"/>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chemeClr val="tx1"/>
                </a:solidFill>
                <a:latin typeface="Barlow Condensed Medium" pitchFamily="2" charset="77"/>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Barlow Condensed Medium" pitchFamily="2" charset="77"/>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Barlow Condensed Medium" pitchFamily="2" charset="77"/>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just"/>
            <a:r>
              <a:rPr lang="fr-FR" dirty="0">
                <a:solidFill>
                  <a:srgbClr val="BFECF2"/>
                </a:solidFill>
              </a:rPr>
              <a:t>Frantz QUILLE – Directeur associé – ALIQUIS Conseil</a:t>
            </a:r>
          </a:p>
          <a:p>
            <a:pPr algn="just"/>
            <a:r>
              <a:rPr lang="fr-FR" dirty="0">
                <a:solidFill>
                  <a:srgbClr val="BFECF2"/>
                </a:solidFill>
              </a:rPr>
              <a:t>Tiphaine VALLOIS – Ingénieure patrimoniale – ALIQUIS Conseil</a:t>
            </a:r>
          </a:p>
        </p:txBody>
      </p:sp>
    </p:spTree>
    <p:extLst>
      <p:ext uri="{BB962C8B-B14F-4D97-AF65-F5344CB8AC3E}">
        <p14:creationId xmlns:p14="http://schemas.microsoft.com/office/powerpoint/2010/main" val="22993547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CCF9B2BB-AF0B-4999-BA92-6B6E0FE8ED3A}"/>
              </a:ext>
            </a:extLst>
          </p:cNvPr>
          <p:cNvSpPr>
            <a:spLocks noGrp="1"/>
          </p:cNvSpPr>
          <p:nvPr>
            <p:ph type="ftr" sz="quarter" idx="3"/>
          </p:nvPr>
        </p:nvSpPr>
        <p:spPr/>
        <p:txBody>
          <a:bodyPr/>
          <a:lstStyle/>
          <a:p>
            <a:r>
              <a:rPr lang="fr-FR" dirty="0"/>
              <a:t>ANTICIPER L’AVANT, PRÉVOIR L’APRÈS : CLÉS DE SUCCÈS D’UNE CESSION D’ENTREPRISE RÉUSSIE - </a:t>
            </a:r>
          </a:p>
        </p:txBody>
      </p:sp>
      <p:sp>
        <p:nvSpPr>
          <p:cNvPr id="3" name="Espace réservé du numéro de diapositive 2">
            <a:extLst>
              <a:ext uri="{FF2B5EF4-FFF2-40B4-BE49-F238E27FC236}">
                <a16:creationId xmlns:a16="http://schemas.microsoft.com/office/drawing/2014/main" id="{C1963358-AA17-4F19-8CCE-67ABFB4E025F}"/>
              </a:ext>
            </a:extLst>
          </p:cNvPr>
          <p:cNvSpPr>
            <a:spLocks noGrp="1"/>
          </p:cNvSpPr>
          <p:nvPr>
            <p:ph type="sldNum" sz="quarter" idx="4"/>
          </p:nvPr>
        </p:nvSpPr>
        <p:spPr/>
        <p:txBody>
          <a:bodyPr/>
          <a:lstStyle/>
          <a:p>
            <a:fld id="{BDE2D64B-104A-0D49-AC01-3995F14CC673}" type="slidenum">
              <a:rPr lang="fr-FR" smtClean="0"/>
              <a:pPr/>
              <a:t>30</a:t>
            </a:fld>
            <a:endParaRPr lang="fr-FR" dirty="0"/>
          </a:p>
        </p:txBody>
      </p:sp>
      <p:sp>
        <p:nvSpPr>
          <p:cNvPr id="4" name="Titre 3">
            <a:extLst>
              <a:ext uri="{FF2B5EF4-FFF2-40B4-BE49-F238E27FC236}">
                <a16:creationId xmlns:a16="http://schemas.microsoft.com/office/drawing/2014/main" id="{30423163-D154-49BA-B39A-8DC6926BAAE9}"/>
              </a:ext>
            </a:extLst>
          </p:cNvPr>
          <p:cNvSpPr>
            <a:spLocks noGrp="1"/>
          </p:cNvSpPr>
          <p:nvPr>
            <p:ph type="title"/>
          </p:nvPr>
        </p:nvSpPr>
        <p:spPr>
          <a:xfrm>
            <a:off x="115437" y="2430685"/>
            <a:ext cx="4937329" cy="564257"/>
          </a:xfrm>
        </p:spPr>
        <p:txBody>
          <a:bodyPr/>
          <a:lstStyle/>
          <a:p>
            <a:r>
              <a:rPr lang="fr-FR" sz="2500" dirty="0"/>
              <a:t>III </a:t>
            </a:r>
            <a:r>
              <a:rPr lang="fr-FR" sz="2500"/>
              <a:t>– REINVESTISSEMENT &amp; TRESORERIE EXCENDENTAIRE</a:t>
            </a:r>
            <a:endParaRPr lang="fr-FR" sz="2500" dirty="0"/>
          </a:p>
        </p:txBody>
      </p:sp>
      <p:sp>
        <p:nvSpPr>
          <p:cNvPr id="5" name="Text Placeholder 2">
            <a:extLst>
              <a:ext uri="{FF2B5EF4-FFF2-40B4-BE49-F238E27FC236}">
                <a16:creationId xmlns:a16="http://schemas.microsoft.com/office/drawing/2014/main" id="{41C10F8B-24C5-D23F-D528-93A7C17D4707}"/>
              </a:ext>
            </a:extLst>
          </p:cNvPr>
          <p:cNvSpPr txBox="1">
            <a:spLocks/>
          </p:cNvSpPr>
          <p:nvPr/>
        </p:nvSpPr>
        <p:spPr>
          <a:xfrm>
            <a:off x="115437" y="3479143"/>
            <a:ext cx="8221871" cy="523220"/>
          </a:xfrm>
          <a:prstGeom prst="rect">
            <a:avLst/>
          </a:prstGeom>
        </p:spPr>
        <p:txBody>
          <a:bodyPr vert="horz" wrap="square" lIns="0" tIns="0" rIns="0" bIns="0" rtlCol="0">
            <a:spAutoFit/>
          </a:bodyPr>
          <a:lstStyle>
            <a:lvl1pPr marL="0" indent="0" algn="l" defTabSz="685800" rtl="0" eaLnBrk="1" latinLnBrk="0" hangingPunct="1">
              <a:lnSpc>
                <a:spcPts val="1400"/>
              </a:lnSpc>
              <a:spcBef>
                <a:spcPts val="0"/>
              </a:spcBef>
              <a:buFont typeface="Arial" panose="020B0604020202020204" pitchFamily="34" charset="0"/>
              <a:buNone/>
              <a:tabLst/>
              <a:defRPr sz="1150" b="0" i="0" kern="1200">
                <a:solidFill>
                  <a:schemeClr val="tx1"/>
                </a:solidFill>
                <a:latin typeface="Barlow Condensed Medium" pitchFamily="2" charset="77"/>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chemeClr val="tx1"/>
                </a:solidFill>
                <a:latin typeface="Barlow Condensed Medium" pitchFamily="2" charset="77"/>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chemeClr val="tx1"/>
                </a:solidFill>
                <a:latin typeface="Barlow Condensed Medium" pitchFamily="2" charset="77"/>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Barlow Condensed Medium" pitchFamily="2" charset="77"/>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Barlow Condensed Medium" pitchFamily="2" charset="77"/>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just"/>
            <a:r>
              <a:rPr lang="fr-FR" dirty="0">
                <a:solidFill>
                  <a:srgbClr val="BFECF2"/>
                </a:solidFill>
              </a:rPr>
              <a:t>Stéphane EUSTACHE – directeur général adjoint – APICIL IS</a:t>
            </a:r>
          </a:p>
          <a:p>
            <a:pPr algn="just"/>
            <a:r>
              <a:rPr lang="fr-FR" dirty="0">
                <a:solidFill>
                  <a:srgbClr val="BFECF2"/>
                </a:solidFill>
              </a:rPr>
              <a:t>Audrey MAS – directeur solutions d’investissements entreprises et institutionnels </a:t>
            </a:r>
          </a:p>
          <a:p>
            <a:pPr algn="just"/>
            <a:r>
              <a:rPr lang="fr-FR" dirty="0">
                <a:solidFill>
                  <a:srgbClr val="BFECF2"/>
                </a:solidFill>
              </a:rPr>
              <a:t>– APICIL IS</a:t>
            </a:r>
          </a:p>
        </p:txBody>
      </p:sp>
    </p:spTree>
    <p:extLst>
      <p:ext uri="{BB962C8B-B14F-4D97-AF65-F5344CB8AC3E}">
        <p14:creationId xmlns:p14="http://schemas.microsoft.com/office/powerpoint/2010/main" val="15111230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AC3C33E8-B650-E048-9984-915BFBFA8B59}"/>
              </a:ext>
            </a:extLst>
          </p:cNvPr>
          <p:cNvPicPr>
            <a:picLocks noChangeAspect="1"/>
          </p:cNvPicPr>
          <p:nvPr/>
        </p:nvPicPr>
        <p:blipFill>
          <a:blip r:embed="rId2"/>
          <a:stretch>
            <a:fillRect/>
          </a:stretch>
        </p:blipFill>
        <p:spPr>
          <a:xfrm>
            <a:off x="0" y="6350"/>
            <a:ext cx="9144000" cy="5130800"/>
          </a:xfrm>
          <a:prstGeom prst="rect">
            <a:avLst/>
          </a:prstGeom>
        </p:spPr>
      </p:pic>
      <p:sp>
        <p:nvSpPr>
          <p:cNvPr id="13" name="Titre 1">
            <a:extLst>
              <a:ext uri="{FF2B5EF4-FFF2-40B4-BE49-F238E27FC236}">
                <a16:creationId xmlns:a16="http://schemas.microsoft.com/office/drawing/2014/main" id="{6945555B-0391-8A41-B353-CCF806DAD0FC}"/>
              </a:ext>
            </a:extLst>
          </p:cNvPr>
          <p:cNvSpPr txBox="1">
            <a:spLocks/>
          </p:cNvSpPr>
          <p:nvPr/>
        </p:nvSpPr>
        <p:spPr>
          <a:xfrm>
            <a:off x="524786" y="678131"/>
            <a:ext cx="5761714" cy="1790100"/>
          </a:xfrm>
          <a:prstGeom prst="rect">
            <a:avLst/>
          </a:prstGeom>
        </p:spPr>
        <p:txBody>
          <a:bodyPr vert="horz" lIns="0" tIns="0" rIns="0" bIns="0" rtlCol="0" anchor="t" anchorCtr="0">
            <a:noAutofit/>
          </a:bodyPr>
          <a:lstStyle>
            <a:lvl1pPr algn="l" defTabSz="685800" rtl="0" eaLnBrk="1" latinLnBrk="0" hangingPunct="1">
              <a:lnSpc>
                <a:spcPts val="2200"/>
              </a:lnSpc>
              <a:spcBef>
                <a:spcPct val="0"/>
              </a:spcBef>
              <a:buNone/>
              <a:defRPr sz="2300" b="1" i="0" kern="1200">
                <a:solidFill>
                  <a:srgbClr val="2F2483"/>
                </a:solidFill>
                <a:latin typeface="Barlow Condensed" pitchFamily="2" charset="77"/>
                <a:ea typeface="+mj-ea"/>
                <a:cs typeface="+mj-cs"/>
              </a:defRPr>
            </a:lvl1pPr>
          </a:lstStyle>
          <a:p>
            <a:pPr>
              <a:lnSpc>
                <a:spcPts val="3984"/>
              </a:lnSpc>
            </a:pPr>
            <a:r>
              <a:rPr lang="fr-FR" sz="4070" dirty="0">
                <a:solidFill>
                  <a:schemeClr val="bg1"/>
                </a:solidFill>
              </a:rPr>
              <a:t>Turbulences sur les marchés financiers, inflation, politiques monétaires haussières : </a:t>
            </a:r>
          </a:p>
          <a:p>
            <a:pPr>
              <a:lnSpc>
                <a:spcPts val="3984"/>
              </a:lnSpc>
            </a:pPr>
            <a:r>
              <a:rPr lang="fr-FR" sz="4070" dirty="0">
                <a:solidFill>
                  <a:schemeClr val="bg1"/>
                </a:solidFill>
              </a:rPr>
              <a:t>Mais comment investir ?!</a:t>
            </a:r>
          </a:p>
        </p:txBody>
      </p:sp>
      <p:pic>
        <p:nvPicPr>
          <p:cNvPr id="10" name="Image 9">
            <a:extLst>
              <a:ext uri="{FF2B5EF4-FFF2-40B4-BE49-F238E27FC236}">
                <a16:creationId xmlns:a16="http://schemas.microsoft.com/office/drawing/2014/main" id="{64D4C362-2621-9067-CF67-27106411C6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38131" y="1145177"/>
            <a:ext cx="1733884" cy="347299"/>
          </a:xfrm>
          <a:prstGeom prst="rect">
            <a:avLst/>
          </a:prstGeom>
        </p:spPr>
      </p:pic>
      <p:pic>
        <p:nvPicPr>
          <p:cNvPr id="12" name="Image 11">
            <a:extLst>
              <a:ext uri="{FF2B5EF4-FFF2-40B4-BE49-F238E27FC236}">
                <a16:creationId xmlns:a16="http://schemas.microsoft.com/office/drawing/2014/main" id="{58123EBE-F81B-E19B-5BF3-A305B53F9C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16939" y="1744927"/>
            <a:ext cx="1277170" cy="529115"/>
          </a:xfrm>
          <a:prstGeom prst="rect">
            <a:avLst/>
          </a:prstGeom>
        </p:spPr>
      </p:pic>
    </p:spTree>
    <p:extLst>
      <p:ext uri="{BB962C8B-B14F-4D97-AF65-F5344CB8AC3E}">
        <p14:creationId xmlns:p14="http://schemas.microsoft.com/office/powerpoint/2010/main" val="3119200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Placeholder 1">
            <a:extLst>
              <a:ext uri="{FF2B5EF4-FFF2-40B4-BE49-F238E27FC236}">
                <a16:creationId xmlns:a16="http://schemas.microsoft.com/office/drawing/2014/main" id="{5CBD9AED-AA2E-D844-BA65-1DC97C1FE826}"/>
              </a:ext>
            </a:extLst>
          </p:cNvPr>
          <p:cNvSpPr txBox="1">
            <a:spLocks/>
          </p:cNvSpPr>
          <p:nvPr/>
        </p:nvSpPr>
        <p:spPr>
          <a:xfrm>
            <a:off x="398242" y="360619"/>
            <a:ext cx="7886700" cy="846386"/>
          </a:xfrm>
          <a:prstGeom prst="rect">
            <a:avLst/>
          </a:prstGeom>
        </p:spPr>
        <p:txBody>
          <a:bodyPr vert="horz" lIns="0" tIns="0" rIns="0" bIns="0" rtlCol="0" anchor="t" anchorCtr="0">
            <a:spAutoFit/>
          </a:bodyPr>
          <a:lstStyle>
            <a:lvl1pPr algn="l" defTabSz="685800" rtl="0" eaLnBrk="1" latinLnBrk="0" hangingPunct="1">
              <a:lnSpc>
                <a:spcPts val="2200"/>
              </a:lnSpc>
              <a:spcBef>
                <a:spcPct val="0"/>
              </a:spcBef>
              <a:buNone/>
              <a:defRPr sz="2300" b="1" i="0" kern="1200">
                <a:solidFill>
                  <a:srgbClr val="2F2483"/>
                </a:solidFill>
                <a:latin typeface="Barlow Condensed" pitchFamily="2" charset="77"/>
                <a:ea typeface="+mj-ea"/>
                <a:cs typeface="+mj-cs"/>
              </a:defRPr>
            </a:lvl1pPr>
          </a:lstStyle>
          <a:p>
            <a:r>
              <a:rPr lang="fr-FR" dirty="0"/>
              <a:t>POINT MACROÉCONOMIQUE ET DE MARCHÉ</a:t>
            </a:r>
            <a:br>
              <a:rPr lang="fr-FR" dirty="0"/>
            </a:br>
            <a:r>
              <a:rPr lang="fr-FR" dirty="0"/>
              <a:t>Les taux s’envolent, les bourses suivent!</a:t>
            </a:r>
            <a:endParaRPr lang="fr-FR" dirty="0">
              <a:highlight>
                <a:srgbClr val="FFFF00"/>
              </a:highlight>
            </a:endParaRPr>
          </a:p>
          <a:p>
            <a:endParaRPr lang="en-US" dirty="0"/>
          </a:p>
        </p:txBody>
      </p:sp>
      <p:sp>
        <p:nvSpPr>
          <p:cNvPr id="19" name="Text Placeholder 2">
            <a:extLst>
              <a:ext uri="{FF2B5EF4-FFF2-40B4-BE49-F238E27FC236}">
                <a16:creationId xmlns:a16="http://schemas.microsoft.com/office/drawing/2014/main" id="{908D594B-C639-884C-B006-C6532A674658}"/>
              </a:ext>
            </a:extLst>
          </p:cNvPr>
          <p:cNvSpPr txBox="1">
            <a:spLocks/>
          </p:cNvSpPr>
          <p:nvPr/>
        </p:nvSpPr>
        <p:spPr>
          <a:xfrm>
            <a:off x="398242" y="995630"/>
            <a:ext cx="8221871" cy="523220"/>
          </a:xfrm>
          <a:prstGeom prst="rect">
            <a:avLst/>
          </a:prstGeom>
        </p:spPr>
        <p:txBody>
          <a:bodyPr vert="horz" wrap="square" lIns="0" tIns="0" rIns="0" bIns="0" rtlCol="0">
            <a:spAutoFit/>
          </a:bodyPr>
          <a:lstStyle>
            <a:lvl1pPr marL="0" indent="0" algn="l" defTabSz="685800" rtl="0" eaLnBrk="1" latinLnBrk="0" hangingPunct="1">
              <a:lnSpc>
                <a:spcPts val="1400"/>
              </a:lnSpc>
              <a:spcBef>
                <a:spcPts val="0"/>
              </a:spcBef>
              <a:buFont typeface="Arial" panose="020B0604020202020204" pitchFamily="34" charset="0"/>
              <a:buNone/>
              <a:tabLst/>
              <a:defRPr sz="1150" b="0" i="0" kern="1200">
                <a:solidFill>
                  <a:schemeClr val="tx1"/>
                </a:solidFill>
                <a:latin typeface="Barlow Condensed Medium" pitchFamily="2" charset="77"/>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chemeClr val="tx1"/>
                </a:solidFill>
                <a:latin typeface="Barlow Condensed Medium" pitchFamily="2" charset="77"/>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chemeClr val="tx1"/>
                </a:solidFill>
                <a:latin typeface="Barlow Condensed Medium" pitchFamily="2" charset="77"/>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Barlow Condensed Medium" pitchFamily="2" charset="77"/>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Barlow Condensed Medium" pitchFamily="2" charset="77"/>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just"/>
            <a:r>
              <a:rPr lang="fr-FR" dirty="0"/>
              <a:t>Le début du mois de septembre marquée par le relèvement de 75 points de base des taux directeurs de la BCE, un mouvement sans précédent qui semble, néanmoins, devoir s’imposer comme la norme des hausses à venir des deux ou trois prochains Comités de politique monétaire. Le changement est radical et tout suggère qu’il conduira, a minima, à des taux de 3% d’ici la fin de l’année. </a:t>
            </a:r>
          </a:p>
        </p:txBody>
      </p:sp>
      <p:sp>
        <p:nvSpPr>
          <p:cNvPr id="3" name="Espace réservé du numéro de diapositive 2">
            <a:extLst>
              <a:ext uri="{FF2B5EF4-FFF2-40B4-BE49-F238E27FC236}">
                <a16:creationId xmlns:a16="http://schemas.microsoft.com/office/drawing/2014/main" id="{B89025D7-E7F0-944F-8872-30F66F3D9018}"/>
              </a:ext>
            </a:extLst>
          </p:cNvPr>
          <p:cNvSpPr>
            <a:spLocks noGrp="1"/>
          </p:cNvSpPr>
          <p:nvPr>
            <p:ph type="sldNum" sz="quarter" idx="4"/>
          </p:nvPr>
        </p:nvSpPr>
        <p:spPr/>
        <p:txBody>
          <a:bodyPr/>
          <a:lstStyle/>
          <a:p>
            <a:fld id="{BDE2D64B-104A-0D49-AC01-3995F14CC673}" type="slidenum">
              <a:rPr lang="fr-FR" smtClean="0"/>
              <a:pPr/>
              <a:t>32</a:t>
            </a:fld>
            <a:endParaRPr lang="fr-FR" dirty="0"/>
          </a:p>
        </p:txBody>
      </p:sp>
      <p:sp>
        <p:nvSpPr>
          <p:cNvPr id="7" name="ZoneTexte 6">
            <a:extLst>
              <a:ext uri="{FF2B5EF4-FFF2-40B4-BE49-F238E27FC236}">
                <a16:creationId xmlns:a16="http://schemas.microsoft.com/office/drawing/2014/main" id="{BD44DC08-07E5-E748-8E94-39E2BB08E571}"/>
              </a:ext>
            </a:extLst>
          </p:cNvPr>
          <p:cNvSpPr txBox="1"/>
          <p:nvPr/>
        </p:nvSpPr>
        <p:spPr>
          <a:xfrm>
            <a:off x="398241" y="1625427"/>
            <a:ext cx="5697759" cy="3294492"/>
          </a:xfrm>
          <a:prstGeom prst="rect">
            <a:avLst/>
          </a:prstGeom>
          <a:noFill/>
        </p:spPr>
        <p:txBody>
          <a:bodyPr wrap="square" lIns="0" tIns="0" rIns="0" bIns="0" rtlCol="0">
            <a:spAutoFit/>
          </a:bodyPr>
          <a:lstStyle/>
          <a:p>
            <a:pPr marL="171450" indent="-171450" algn="just">
              <a:lnSpc>
                <a:spcPts val="1200"/>
              </a:lnSpc>
              <a:spcAft>
                <a:spcPts val="600"/>
              </a:spcAft>
              <a:buClr>
                <a:srgbClr val="F8002C"/>
              </a:buClr>
              <a:buFont typeface="Police système Courant"/>
              <a:buChar char="►"/>
            </a:pPr>
            <a:r>
              <a:rPr lang="fr-FR" sz="900" dirty="0">
                <a:latin typeface="Barlow Condensed" pitchFamily="2" charset="77"/>
              </a:rPr>
              <a:t>Les banques centrales du Canada, de la Pologne et de l’Australie ont également procédé à de nouveaux resserrements, avant le Royaume-Uni et les Etats-Unis attendus dans deux semaines</a:t>
            </a:r>
            <a:r>
              <a:rPr lang="fr-FR" sz="900" b="1" i="0" dirty="0">
                <a:solidFill>
                  <a:srgbClr val="2F2483"/>
                </a:solidFill>
                <a:latin typeface="Barlow Condensed" pitchFamily="2" charset="77"/>
              </a:rPr>
              <a:t>. </a:t>
            </a:r>
          </a:p>
          <a:p>
            <a:pPr marL="171450" indent="-171450" algn="just">
              <a:lnSpc>
                <a:spcPts val="1200"/>
              </a:lnSpc>
              <a:spcAft>
                <a:spcPts val="600"/>
              </a:spcAft>
              <a:buClr>
                <a:srgbClr val="F8002C"/>
              </a:buClr>
              <a:buFont typeface="Police système Courant"/>
              <a:buChar char="►"/>
            </a:pPr>
            <a:r>
              <a:rPr lang="fr-FR" sz="900" dirty="0">
                <a:latin typeface="Barlow Condensed" pitchFamily="2" charset="77"/>
              </a:rPr>
              <a:t>Sur les marchés, cette accélération du resserrement monétaire a provoqué un net regain de tensions des taux longs qui se sont largement affranchis des limites de leurs plus hauts du printemps en Europe et celles de 2018 aux Etats-Unis, avec des rendements à 10 ans de 1,74% pour le Bund, 2,27% pour l’OAT et 3,33% pour les T-Notes; le BTP italien franchissant, quant à lui, les 4% pour la première fois depuis novembre 2013. </a:t>
            </a:r>
          </a:p>
          <a:p>
            <a:pPr marL="171450" indent="-171450" algn="just">
              <a:lnSpc>
                <a:spcPts val="1200"/>
              </a:lnSpc>
              <a:spcAft>
                <a:spcPts val="600"/>
              </a:spcAft>
              <a:buClr>
                <a:srgbClr val="F8002C"/>
              </a:buClr>
              <a:buFont typeface="Police système Courant"/>
              <a:buChar char="►"/>
            </a:pPr>
            <a:r>
              <a:rPr lang="fr-FR" sz="900" dirty="0">
                <a:latin typeface="Barlow Condensed" pitchFamily="2" charset="77"/>
              </a:rPr>
              <a:t>Toujours prompts à transformer les mauvaises nouvelles en opportunités, les marchés boursiers ne semblent pas avoir été perturbés par ce changement de décor. A la fermeté du discours des banques centrales iles ont préféré le repli des cours du pétrole et celui de l’inflation chinoise pour entamer un nouveau rallye en fin de semaine que le tassement du cours du dollar est venu consolider. Aux Etats-Unis, l’idée que la FED lèvera le pied plus vite qu’elle ne le prévoit a la vie dure, SP500 et Nasdaq se sont ainsi adjugés des hausses hebdomadaires qui n’avaient pas été observées depuis juillet, de respectivement 3,6% et 4,7%. En Europe, le début de semaine a laissé sa marque malgré le rebond des deux dernières séances, et les hausses ont été plus modestes, de 0,3% pour le DAX et 0,7% pour le CAC 40, porté par les banques. </a:t>
            </a:r>
          </a:p>
          <a:p>
            <a:pPr marL="171450" indent="-171450" algn="just">
              <a:lnSpc>
                <a:spcPts val="1200"/>
              </a:lnSpc>
              <a:spcAft>
                <a:spcPts val="600"/>
              </a:spcAft>
              <a:buClr>
                <a:srgbClr val="F8002C"/>
              </a:buClr>
              <a:buFont typeface="Police système Courant"/>
              <a:buChar char="►"/>
            </a:pPr>
            <a:r>
              <a:rPr lang="fr-FR" sz="900" dirty="0">
                <a:latin typeface="Barlow Condensed" pitchFamily="2" charset="77"/>
              </a:rPr>
              <a:t>Le relèvement des taux de la BCE n’a eu que peu d’écho sur les marchés des changes pas suffi à redresser l’euro-dollar mais l’action de la Banque de Chine pour soutenir sa devise et les déclarations de responsables japonais suggérant une possible intervention en soutien au yen ont fini par mettre un coup de frein à l’envolée du dollar. La livre sterling, de son côté, a légèrement profité des annonces de Liz </a:t>
            </a:r>
            <a:r>
              <a:rPr lang="fr-FR" sz="900" dirty="0" err="1">
                <a:latin typeface="Barlow Condensed" pitchFamily="2" charset="77"/>
              </a:rPr>
              <a:t>Truss</a:t>
            </a:r>
            <a:r>
              <a:rPr lang="fr-FR" sz="900" dirty="0">
                <a:latin typeface="Barlow Condensed" pitchFamily="2" charset="77"/>
              </a:rPr>
              <a:t>. La devise européenne a ainsi fini par se ressaisir avec un gain de 0,2% sur la semaine face au billet vert et un pic en séance à 1,01$.</a:t>
            </a:r>
          </a:p>
          <a:p>
            <a:pPr marL="171450" indent="-171450" algn="just">
              <a:lnSpc>
                <a:spcPts val="1200"/>
              </a:lnSpc>
              <a:spcAft>
                <a:spcPts val="600"/>
              </a:spcAft>
              <a:buClr>
                <a:srgbClr val="F8002C"/>
              </a:buClr>
              <a:buFont typeface="Police système Courant"/>
              <a:buChar char="►"/>
            </a:pPr>
            <a:r>
              <a:rPr lang="fr-FR" sz="900" b="1" dirty="0">
                <a:solidFill>
                  <a:srgbClr val="2F2483"/>
                </a:solidFill>
                <a:latin typeface="Barlow Condensed" pitchFamily="2" charset="77"/>
              </a:rPr>
              <a:t>L’actualité des banques centrales reste prédominante sur les marchés et les données d’inflation particulièrement scrutées. La publication de l’inflation américaine d’août focalisera l’attention cette semaine, en vue du prochain FOMC du 21 septembre. </a:t>
            </a:r>
          </a:p>
          <a:p>
            <a:pPr algn="just">
              <a:lnSpc>
                <a:spcPts val="1200"/>
              </a:lnSpc>
              <a:spcAft>
                <a:spcPts val="600"/>
              </a:spcAft>
              <a:buClr>
                <a:srgbClr val="F8002C"/>
              </a:buClr>
            </a:pPr>
            <a:endParaRPr lang="fr-FR" sz="950" dirty="0">
              <a:latin typeface="Barlow Condensed" pitchFamily="2" charset="77"/>
            </a:endParaRPr>
          </a:p>
        </p:txBody>
      </p:sp>
      <p:graphicFrame>
        <p:nvGraphicFramePr>
          <p:cNvPr id="4" name="Objet 3">
            <a:extLst>
              <a:ext uri="{FF2B5EF4-FFF2-40B4-BE49-F238E27FC236}">
                <a16:creationId xmlns:a16="http://schemas.microsoft.com/office/drawing/2014/main" id="{AF872184-33FE-4E2B-4182-E58D8F4BDA0A}"/>
              </a:ext>
            </a:extLst>
          </p:cNvPr>
          <p:cNvGraphicFramePr>
            <a:graphicFrameLocks noChangeAspect="1"/>
          </p:cNvGraphicFramePr>
          <p:nvPr/>
        </p:nvGraphicFramePr>
        <p:xfrm>
          <a:off x="6234486" y="1523613"/>
          <a:ext cx="2682478" cy="1609487"/>
        </p:xfrm>
        <a:graphic>
          <a:graphicData uri="http://schemas.openxmlformats.org/presentationml/2006/ole">
            <mc:AlternateContent xmlns:mc="http://schemas.openxmlformats.org/markup-compatibility/2006">
              <mc:Choice xmlns:v="urn:schemas-microsoft-com:vml" Requires="v">
                <p:oleObj name="Macrobond document" r:id="rId2" imgW="6668057" imgH="4000824" progId="Mbnd.mbnd">
                  <p:embed/>
                </p:oleObj>
              </mc:Choice>
              <mc:Fallback>
                <p:oleObj name="Macrobond document" r:id="rId2" imgW="6668057" imgH="4000824" progId="Mbnd.mbnd">
                  <p:embed/>
                  <p:pic>
                    <p:nvPicPr>
                      <p:cNvPr id="4" name="Objet 3">
                        <a:extLst>
                          <a:ext uri="{FF2B5EF4-FFF2-40B4-BE49-F238E27FC236}">
                            <a16:creationId xmlns:a16="http://schemas.microsoft.com/office/drawing/2014/main" id="{AF872184-33FE-4E2B-4182-E58D8F4BDA0A}"/>
                          </a:ext>
                        </a:extLst>
                      </p:cNvPr>
                      <p:cNvPicPr/>
                      <p:nvPr/>
                    </p:nvPicPr>
                    <p:blipFill>
                      <a:blip r:embed="rId3"/>
                      <a:stretch>
                        <a:fillRect/>
                      </a:stretch>
                    </p:blipFill>
                    <p:spPr>
                      <a:xfrm>
                        <a:off x="6234486" y="1523613"/>
                        <a:ext cx="2682478" cy="1609487"/>
                      </a:xfrm>
                      <a:prstGeom prst="rect">
                        <a:avLst/>
                      </a:prstGeom>
                    </p:spPr>
                  </p:pic>
                </p:oleObj>
              </mc:Fallback>
            </mc:AlternateContent>
          </a:graphicData>
        </a:graphic>
      </p:graphicFrame>
      <p:graphicFrame>
        <p:nvGraphicFramePr>
          <p:cNvPr id="5" name="Objet 4">
            <a:extLst>
              <a:ext uri="{FF2B5EF4-FFF2-40B4-BE49-F238E27FC236}">
                <a16:creationId xmlns:a16="http://schemas.microsoft.com/office/drawing/2014/main" id="{2CC582BA-73AE-8315-A9CE-9CFDBA1FB0EC}"/>
              </a:ext>
            </a:extLst>
          </p:cNvPr>
          <p:cNvGraphicFramePr>
            <a:graphicFrameLocks noChangeAspect="1"/>
          </p:cNvGraphicFramePr>
          <p:nvPr/>
        </p:nvGraphicFramePr>
        <p:xfrm>
          <a:off x="6234486" y="3251409"/>
          <a:ext cx="2813201" cy="1257666"/>
        </p:xfrm>
        <a:graphic>
          <a:graphicData uri="http://schemas.openxmlformats.org/presentationml/2006/ole">
            <mc:AlternateContent xmlns:mc="http://schemas.openxmlformats.org/markup-compatibility/2006">
              <mc:Choice xmlns:v="urn:schemas-microsoft-com:vml" Requires="v">
                <p:oleObj name="Macrobond document" r:id="rId4" imgW="7049326" imgH="3152993" progId="Mbnd.mbnd">
                  <p:embed/>
                </p:oleObj>
              </mc:Choice>
              <mc:Fallback>
                <p:oleObj name="Macrobond document" r:id="rId4" imgW="7049326" imgH="3152993" progId="Mbnd.mbnd">
                  <p:embed/>
                  <p:pic>
                    <p:nvPicPr>
                      <p:cNvPr id="5" name="Objet 4">
                        <a:extLst>
                          <a:ext uri="{FF2B5EF4-FFF2-40B4-BE49-F238E27FC236}">
                            <a16:creationId xmlns:a16="http://schemas.microsoft.com/office/drawing/2014/main" id="{2CC582BA-73AE-8315-A9CE-9CFDBA1FB0EC}"/>
                          </a:ext>
                        </a:extLst>
                      </p:cNvPr>
                      <p:cNvPicPr/>
                      <p:nvPr/>
                    </p:nvPicPr>
                    <p:blipFill>
                      <a:blip r:embed="rId5"/>
                      <a:stretch>
                        <a:fillRect/>
                      </a:stretch>
                    </p:blipFill>
                    <p:spPr>
                      <a:xfrm>
                        <a:off x="6234486" y="3251409"/>
                        <a:ext cx="2813201" cy="1257666"/>
                      </a:xfrm>
                      <a:prstGeom prst="rect">
                        <a:avLst/>
                      </a:prstGeom>
                    </p:spPr>
                  </p:pic>
                </p:oleObj>
              </mc:Fallback>
            </mc:AlternateContent>
          </a:graphicData>
        </a:graphic>
      </p:graphicFrame>
    </p:spTree>
    <p:extLst>
      <p:ext uri="{BB962C8B-B14F-4D97-AF65-F5344CB8AC3E}">
        <p14:creationId xmlns:p14="http://schemas.microsoft.com/office/powerpoint/2010/main" val="27209880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Placeholder 1">
            <a:extLst>
              <a:ext uri="{FF2B5EF4-FFF2-40B4-BE49-F238E27FC236}">
                <a16:creationId xmlns:a16="http://schemas.microsoft.com/office/drawing/2014/main" id="{5CBD9AED-AA2E-D844-BA65-1DC97C1FE826}"/>
              </a:ext>
            </a:extLst>
          </p:cNvPr>
          <p:cNvSpPr txBox="1">
            <a:spLocks/>
          </p:cNvSpPr>
          <p:nvPr/>
        </p:nvSpPr>
        <p:spPr>
          <a:xfrm>
            <a:off x="398242" y="360619"/>
            <a:ext cx="7886700" cy="564257"/>
          </a:xfrm>
          <a:prstGeom prst="rect">
            <a:avLst/>
          </a:prstGeom>
        </p:spPr>
        <p:txBody>
          <a:bodyPr vert="horz" lIns="0" tIns="0" rIns="0" bIns="0" rtlCol="0" anchor="t" anchorCtr="0">
            <a:spAutoFit/>
          </a:bodyPr>
          <a:lstStyle>
            <a:lvl1pPr algn="l" defTabSz="685800" rtl="0" eaLnBrk="1" latinLnBrk="0" hangingPunct="1">
              <a:lnSpc>
                <a:spcPts val="2200"/>
              </a:lnSpc>
              <a:spcBef>
                <a:spcPct val="0"/>
              </a:spcBef>
              <a:buNone/>
              <a:defRPr sz="2300" b="1" i="0" kern="1200">
                <a:solidFill>
                  <a:srgbClr val="2F2483"/>
                </a:solidFill>
                <a:latin typeface="Barlow Condensed" pitchFamily="2" charset="77"/>
                <a:ea typeface="+mj-ea"/>
                <a:cs typeface="+mj-cs"/>
              </a:defRPr>
            </a:lvl1pPr>
          </a:lstStyle>
          <a:p>
            <a:r>
              <a:rPr lang="fr-FR" dirty="0"/>
              <a:t>Les sources d’inflation deviennent plus domestiques qu’exogènes</a:t>
            </a:r>
            <a:endParaRPr lang="fr-FR" dirty="0">
              <a:highlight>
                <a:srgbClr val="FFFF00"/>
              </a:highlight>
            </a:endParaRPr>
          </a:p>
          <a:p>
            <a:endParaRPr lang="en-US" dirty="0"/>
          </a:p>
        </p:txBody>
      </p:sp>
      <p:sp>
        <p:nvSpPr>
          <p:cNvPr id="19" name="Text Placeholder 2">
            <a:extLst>
              <a:ext uri="{FF2B5EF4-FFF2-40B4-BE49-F238E27FC236}">
                <a16:creationId xmlns:a16="http://schemas.microsoft.com/office/drawing/2014/main" id="{908D594B-C639-884C-B006-C6532A674658}"/>
              </a:ext>
            </a:extLst>
          </p:cNvPr>
          <p:cNvSpPr txBox="1">
            <a:spLocks/>
          </p:cNvSpPr>
          <p:nvPr/>
        </p:nvSpPr>
        <p:spPr>
          <a:xfrm>
            <a:off x="398241" y="836401"/>
            <a:ext cx="8221871" cy="343684"/>
          </a:xfrm>
          <a:prstGeom prst="rect">
            <a:avLst/>
          </a:prstGeom>
        </p:spPr>
        <p:txBody>
          <a:bodyPr vert="horz" wrap="square" lIns="0" tIns="0" rIns="0" bIns="0" rtlCol="0">
            <a:spAutoFit/>
          </a:bodyPr>
          <a:lstStyle>
            <a:lvl1pPr marL="0" indent="0" algn="l" defTabSz="685800" rtl="0" eaLnBrk="1" latinLnBrk="0" hangingPunct="1">
              <a:lnSpc>
                <a:spcPts val="1400"/>
              </a:lnSpc>
              <a:spcBef>
                <a:spcPts val="0"/>
              </a:spcBef>
              <a:buFont typeface="Arial" panose="020B0604020202020204" pitchFamily="34" charset="0"/>
              <a:buNone/>
              <a:tabLst/>
              <a:defRPr sz="1150" b="0" i="0" kern="1200">
                <a:solidFill>
                  <a:schemeClr val="tx1"/>
                </a:solidFill>
                <a:latin typeface="Barlow Condensed Medium" pitchFamily="2" charset="77"/>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chemeClr val="tx1"/>
                </a:solidFill>
                <a:latin typeface="Barlow Condensed Medium" pitchFamily="2" charset="77"/>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chemeClr val="tx1"/>
                </a:solidFill>
                <a:latin typeface="Barlow Condensed Medium" pitchFamily="2" charset="77"/>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Barlow Condensed Medium" pitchFamily="2" charset="77"/>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Barlow Condensed Medium" pitchFamily="2" charset="77"/>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just"/>
            <a:r>
              <a:rPr lang="fr-FR" dirty="0"/>
              <a:t>La pression sur les chaînes de valeur a perdu en intensité mais la résilience de la demande aux chocs externes autorise une plus grande diffusion de l’inflation aux secteurs protégés, en plein rattrapage post-covid</a:t>
            </a:r>
          </a:p>
        </p:txBody>
      </p:sp>
      <p:sp>
        <p:nvSpPr>
          <p:cNvPr id="3" name="Espace réservé du numéro de diapositive 2">
            <a:extLst>
              <a:ext uri="{FF2B5EF4-FFF2-40B4-BE49-F238E27FC236}">
                <a16:creationId xmlns:a16="http://schemas.microsoft.com/office/drawing/2014/main" id="{B89025D7-E7F0-944F-8872-30F66F3D9018}"/>
              </a:ext>
            </a:extLst>
          </p:cNvPr>
          <p:cNvSpPr>
            <a:spLocks noGrp="1"/>
          </p:cNvSpPr>
          <p:nvPr>
            <p:ph type="sldNum" sz="quarter" idx="4"/>
          </p:nvPr>
        </p:nvSpPr>
        <p:spPr/>
        <p:txBody>
          <a:bodyPr/>
          <a:lstStyle/>
          <a:p>
            <a:fld id="{BDE2D64B-104A-0D49-AC01-3995F14CC673}" type="slidenum">
              <a:rPr lang="fr-FR" smtClean="0"/>
              <a:pPr/>
              <a:t>33</a:t>
            </a:fld>
            <a:endParaRPr lang="fr-FR" dirty="0"/>
          </a:p>
        </p:txBody>
      </p:sp>
      <p:sp>
        <p:nvSpPr>
          <p:cNvPr id="7" name="ZoneTexte 6">
            <a:extLst>
              <a:ext uri="{FF2B5EF4-FFF2-40B4-BE49-F238E27FC236}">
                <a16:creationId xmlns:a16="http://schemas.microsoft.com/office/drawing/2014/main" id="{BD44DC08-07E5-E748-8E94-39E2BB08E571}"/>
              </a:ext>
            </a:extLst>
          </p:cNvPr>
          <p:cNvSpPr txBox="1"/>
          <p:nvPr/>
        </p:nvSpPr>
        <p:spPr>
          <a:xfrm>
            <a:off x="398241" y="1316232"/>
            <a:ext cx="8331422" cy="1524776"/>
          </a:xfrm>
          <a:prstGeom prst="rect">
            <a:avLst/>
          </a:prstGeom>
          <a:noFill/>
        </p:spPr>
        <p:txBody>
          <a:bodyPr wrap="square" lIns="0" tIns="0" rIns="0" bIns="0" rtlCol="0">
            <a:spAutoFit/>
          </a:bodyPr>
          <a:lstStyle/>
          <a:p>
            <a:pPr marL="171450" indent="-171450" algn="just">
              <a:lnSpc>
                <a:spcPts val="1200"/>
              </a:lnSpc>
              <a:spcAft>
                <a:spcPts val="600"/>
              </a:spcAft>
              <a:buClr>
                <a:srgbClr val="F8002C"/>
              </a:buClr>
              <a:buFont typeface="Police système Courant"/>
              <a:buChar char="►"/>
            </a:pPr>
            <a:r>
              <a:rPr lang="fr-FR" sz="900" dirty="0">
                <a:latin typeface="Barlow Condensed" pitchFamily="2" charset="77"/>
              </a:rPr>
              <a:t>Les politiques publiques visent surtout à protéger la demande immédiate, avec des effets induits malvenus sur l’inflation là où l’offre est encore contrainte</a:t>
            </a:r>
          </a:p>
          <a:p>
            <a:pPr marL="171450" indent="-171450" algn="just">
              <a:lnSpc>
                <a:spcPts val="1200"/>
              </a:lnSpc>
              <a:spcAft>
                <a:spcPts val="600"/>
              </a:spcAft>
              <a:buClr>
                <a:srgbClr val="F8002C"/>
              </a:buClr>
              <a:buFont typeface="Police système Courant"/>
              <a:buChar char="►"/>
            </a:pPr>
            <a:r>
              <a:rPr lang="fr-FR" sz="900" dirty="0">
                <a:latin typeface="Barlow Condensed" pitchFamily="2" charset="77"/>
              </a:rPr>
              <a:t>Les politiques de l’offre sont largement à la traîne, souvent freinées par les tergiversations sur les directions à prendre</a:t>
            </a:r>
          </a:p>
          <a:p>
            <a:pPr marL="171450" indent="-171450" algn="just">
              <a:lnSpc>
                <a:spcPts val="1200"/>
              </a:lnSpc>
              <a:spcAft>
                <a:spcPts val="600"/>
              </a:spcAft>
              <a:buClr>
                <a:srgbClr val="F8002C"/>
              </a:buClr>
              <a:buFont typeface="Police système Courant"/>
              <a:buChar char="►"/>
            </a:pPr>
            <a:r>
              <a:rPr lang="fr-FR" sz="900" dirty="0">
                <a:latin typeface="Barlow Condensed" pitchFamily="2" charset="77"/>
              </a:rPr>
              <a:t>Les enjeux des politiques économiques sont de plus en plus domestiques, mais l’offre ne suit pas  (Environnement, refondation industrielle et énergétique / Souveraineté : énergétique, alimentaire, technologique… / Défense / Marché du travail)</a:t>
            </a:r>
          </a:p>
          <a:p>
            <a:pPr marL="628650" lvl="1" indent="-171450" algn="just">
              <a:lnSpc>
                <a:spcPts val="1200"/>
              </a:lnSpc>
              <a:spcAft>
                <a:spcPts val="600"/>
              </a:spcAft>
              <a:buClr>
                <a:srgbClr val="F8002C"/>
              </a:buClr>
              <a:buFont typeface="Police système Courant"/>
              <a:buChar char="►"/>
            </a:pPr>
            <a:endParaRPr lang="fr-FR" sz="900" dirty="0">
              <a:latin typeface="Barlow Condensed" pitchFamily="2" charset="77"/>
            </a:endParaRPr>
          </a:p>
          <a:p>
            <a:pPr marL="171450" indent="-171450" algn="just">
              <a:lnSpc>
                <a:spcPts val="1200"/>
              </a:lnSpc>
              <a:spcAft>
                <a:spcPts val="600"/>
              </a:spcAft>
              <a:buClr>
                <a:srgbClr val="F8002C"/>
              </a:buClr>
              <a:buFont typeface="Police système Courant"/>
              <a:buChar char="►"/>
            </a:pPr>
            <a:r>
              <a:rPr lang="fr-FR" sz="950" dirty="0">
                <a:latin typeface="Barlow Condensed" pitchFamily="2" charset="77"/>
              </a:rPr>
              <a:t>Il s’écoule en général entre 6 à 9 mois entre le pic d’inflation totale et celui de l’inflation sous-jacente. Les deux mesures devraient se croiser aux Etats-Unis début 2023 et ne reconverger qu’en 2024.  Le schéma est légèrement différent en zone euro où l’inflation sous-jacente plafonnerait à 5% cet hiver avant de refluer vers 3% en même temps que le total.  Sauf récession sévère, l’inflation resterait proche de 3% en 2024 dans les deux cas.</a:t>
            </a:r>
          </a:p>
        </p:txBody>
      </p:sp>
      <p:pic>
        <p:nvPicPr>
          <p:cNvPr id="8" name="Image 7">
            <a:extLst>
              <a:ext uri="{FF2B5EF4-FFF2-40B4-BE49-F238E27FC236}">
                <a16:creationId xmlns:a16="http://schemas.microsoft.com/office/drawing/2014/main" id="{2C3B4AB8-2253-AC70-9149-FC37A49F59C5}"/>
              </a:ext>
            </a:extLst>
          </p:cNvPr>
          <p:cNvPicPr>
            <a:picLocks noChangeAspect="1"/>
          </p:cNvPicPr>
          <p:nvPr/>
        </p:nvPicPr>
        <p:blipFill rotWithShape="1">
          <a:blip r:embed="rId2"/>
          <a:srcRect l="9532" t="42222" r="26666" b="16759"/>
          <a:stretch/>
        </p:blipFill>
        <p:spPr>
          <a:xfrm>
            <a:off x="2184022" y="2919412"/>
            <a:ext cx="6150126" cy="2224087"/>
          </a:xfrm>
          <a:prstGeom prst="rect">
            <a:avLst/>
          </a:prstGeom>
        </p:spPr>
      </p:pic>
    </p:spTree>
    <p:extLst>
      <p:ext uri="{BB962C8B-B14F-4D97-AF65-F5344CB8AC3E}">
        <p14:creationId xmlns:p14="http://schemas.microsoft.com/office/powerpoint/2010/main" val="33987557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Placeholder 1">
            <a:extLst>
              <a:ext uri="{FF2B5EF4-FFF2-40B4-BE49-F238E27FC236}">
                <a16:creationId xmlns:a16="http://schemas.microsoft.com/office/drawing/2014/main" id="{5CBD9AED-AA2E-D844-BA65-1DC97C1FE826}"/>
              </a:ext>
            </a:extLst>
          </p:cNvPr>
          <p:cNvSpPr txBox="1">
            <a:spLocks/>
          </p:cNvSpPr>
          <p:nvPr/>
        </p:nvSpPr>
        <p:spPr>
          <a:xfrm>
            <a:off x="398242" y="360619"/>
            <a:ext cx="7886700" cy="564257"/>
          </a:xfrm>
          <a:prstGeom prst="rect">
            <a:avLst/>
          </a:prstGeom>
        </p:spPr>
        <p:txBody>
          <a:bodyPr vert="horz" lIns="0" tIns="0" rIns="0" bIns="0" rtlCol="0" anchor="t" anchorCtr="0">
            <a:spAutoFit/>
          </a:bodyPr>
          <a:lstStyle>
            <a:lvl1pPr algn="l" defTabSz="685800" rtl="0" eaLnBrk="1" latinLnBrk="0" hangingPunct="1">
              <a:lnSpc>
                <a:spcPts val="2200"/>
              </a:lnSpc>
              <a:spcBef>
                <a:spcPct val="0"/>
              </a:spcBef>
              <a:buNone/>
              <a:defRPr sz="2300" b="1" i="0" kern="1200">
                <a:solidFill>
                  <a:srgbClr val="2F2483"/>
                </a:solidFill>
                <a:latin typeface="Barlow Condensed" pitchFamily="2" charset="77"/>
                <a:ea typeface="+mj-ea"/>
                <a:cs typeface="+mj-cs"/>
              </a:defRPr>
            </a:lvl1pPr>
          </a:lstStyle>
          <a:p>
            <a:r>
              <a:rPr lang="fr-FR" dirty="0"/>
              <a:t>Les banques centrales n’ont pas le loisir de faire une pause et redoublent de vigilance</a:t>
            </a:r>
            <a:endParaRPr lang="en-US" dirty="0"/>
          </a:p>
        </p:txBody>
      </p:sp>
      <p:sp>
        <p:nvSpPr>
          <p:cNvPr id="19" name="Text Placeholder 2">
            <a:extLst>
              <a:ext uri="{FF2B5EF4-FFF2-40B4-BE49-F238E27FC236}">
                <a16:creationId xmlns:a16="http://schemas.microsoft.com/office/drawing/2014/main" id="{908D594B-C639-884C-B006-C6532A674658}"/>
              </a:ext>
            </a:extLst>
          </p:cNvPr>
          <p:cNvSpPr txBox="1">
            <a:spLocks/>
          </p:cNvSpPr>
          <p:nvPr/>
        </p:nvSpPr>
        <p:spPr>
          <a:xfrm>
            <a:off x="398242" y="995630"/>
            <a:ext cx="8221871" cy="523220"/>
          </a:xfrm>
          <a:prstGeom prst="rect">
            <a:avLst/>
          </a:prstGeom>
        </p:spPr>
        <p:txBody>
          <a:bodyPr vert="horz" wrap="square" lIns="0" tIns="0" rIns="0" bIns="0" rtlCol="0">
            <a:spAutoFit/>
          </a:bodyPr>
          <a:lstStyle>
            <a:lvl1pPr marL="0" indent="0" algn="l" defTabSz="685800" rtl="0" eaLnBrk="1" latinLnBrk="0" hangingPunct="1">
              <a:lnSpc>
                <a:spcPts val="1400"/>
              </a:lnSpc>
              <a:spcBef>
                <a:spcPts val="0"/>
              </a:spcBef>
              <a:buFont typeface="Arial" panose="020B0604020202020204" pitchFamily="34" charset="0"/>
              <a:buNone/>
              <a:tabLst/>
              <a:defRPr sz="1150" b="0" i="0" kern="1200">
                <a:solidFill>
                  <a:schemeClr val="tx1"/>
                </a:solidFill>
                <a:latin typeface="Barlow Condensed Medium" pitchFamily="2" charset="77"/>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chemeClr val="tx1"/>
                </a:solidFill>
                <a:latin typeface="Barlow Condensed Medium" pitchFamily="2" charset="77"/>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chemeClr val="tx1"/>
                </a:solidFill>
                <a:latin typeface="Barlow Condensed Medium" pitchFamily="2" charset="77"/>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Barlow Condensed Medium" pitchFamily="2" charset="77"/>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Barlow Condensed Medium" pitchFamily="2" charset="77"/>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just"/>
            <a:r>
              <a:rPr lang="fr-FR" dirty="0"/>
              <a:t>L’inflation, dorénavant, plus endogène pousse les banques centrales à agir avec plus de conviction. Au cours des six derniers mois, FED, BCE et </a:t>
            </a:r>
            <a:r>
              <a:rPr lang="fr-FR" dirty="0" err="1"/>
              <a:t>BoE</a:t>
            </a:r>
            <a:r>
              <a:rPr lang="fr-FR" dirty="0"/>
              <a:t> ont mené des actions d’ampleur souvent inédite. L’influence des facteurs extérieurs sur l’inflation passe au second plan de leur diagnostic à la faveur des tendances sous-jacentes. </a:t>
            </a:r>
          </a:p>
        </p:txBody>
      </p:sp>
      <p:sp>
        <p:nvSpPr>
          <p:cNvPr id="3" name="Espace réservé du numéro de diapositive 2">
            <a:extLst>
              <a:ext uri="{FF2B5EF4-FFF2-40B4-BE49-F238E27FC236}">
                <a16:creationId xmlns:a16="http://schemas.microsoft.com/office/drawing/2014/main" id="{B89025D7-E7F0-944F-8872-30F66F3D9018}"/>
              </a:ext>
            </a:extLst>
          </p:cNvPr>
          <p:cNvSpPr>
            <a:spLocks noGrp="1"/>
          </p:cNvSpPr>
          <p:nvPr>
            <p:ph type="sldNum" sz="quarter" idx="4"/>
          </p:nvPr>
        </p:nvSpPr>
        <p:spPr/>
        <p:txBody>
          <a:bodyPr/>
          <a:lstStyle/>
          <a:p>
            <a:fld id="{BDE2D64B-104A-0D49-AC01-3995F14CC673}" type="slidenum">
              <a:rPr lang="fr-FR" smtClean="0"/>
              <a:pPr/>
              <a:t>34</a:t>
            </a:fld>
            <a:endParaRPr lang="fr-FR" dirty="0"/>
          </a:p>
        </p:txBody>
      </p:sp>
      <p:pic>
        <p:nvPicPr>
          <p:cNvPr id="5" name="Image 4">
            <a:extLst>
              <a:ext uri="{FF2B5EF4-FFF2-40B4-BE49-F238E27FC236}">
                <a16:creationId xmlns:a16="http://schemas.microsoft.com/office/drawing/2014/main" id="{41292F36-0C1E-E4B7-7EFA-EDA1B7A40211}"/>
              </a:ext>
            </a:extLst>
          </p:cNvPr>
          <p:cNvPicPr>
            <a:picLocks noChangeAspect="1"/>
          </p:cNvPicPr>
          <p:nvPr/>
        </p:nvPicPr>
        <p:blipFill rotWithShape="1">
          <a:blip r:embed="rId2"/>
          <a:srcRect l="9252" t="42591" r="27273" b="16245"/>
          <a:stretch/>
        </p:blipFill>
        <p:spPr>
          <a:xfrm>
            <a:off x="1113584" y="1589604"/>
            <a:ext cx="6916832" cy="2523158"/>
          </a:xfrm>
          <a:prstGeom prst="rect">
            <a:avLst/>
          </a:prstGeom>
        </p:spPr>
      </p:pic>
    </p:spTree>
    <p:extLst>
      <p:ext uri="{BB962C8B-B14F-4D97-AF65-F5344CB8AC3E}">
        <p14:creationId xmlns:p14="http://schemas.microsoft.com/office/powerpoint/2010/main" val="10070243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Placeholder 1">
            <a:extLst>
              <a:ext uri="{FF2B5EF4-FFF2-40B4-BE49-F238E27FC236}">
                <a16:creationId xmlns:a16="http://schemas.microsoft.com/office/drawing/2014/main" id="{5CBD9AED-AA2E-D844-BA65-1DC97C1FE826}"/>
              </a:ext>
            </a:extLst>
          </p:cNvPr>
          <p:cNvSpPr txBox="1">
            <a:spLocks/>
          </p:cNvSpPr>
          <p:nvPr/>
        </p:nvSpPr>
        <p:spPr>
          <a:xfrm>
            <a:off x="398242" y="360619"/>
            <a:ext cx="7886700" cy="282129"/>
          </a:xfrm>
          <a:prstGeom prst="rect">
            <a:avLst/>
          </a:prstGeom>
        </p:spPr>
        <p:txBody>
          <a:bodyPr vert="horz" lIns="0" tIns="0" rIns="0" bIns="0" rtlCol="0" anchor="t" anchorCtr="0">
            <a:spAutoFit/>
          </a:bodyPr>
          <a:lstStyle>
            <a:lvl1pPr algn="l" defTabSz="685800" rtl="0" eaLnBrk="1" latinLnBrk="0" hangingPunct="1">
              <a:lnSpc>
                <a:spcPts val="2200"/>
              </a:lnSpc>
              <a:spcBef>
                <a:spcPct val="0"/>
              </a:spcBef>
              <a:buNone/>
              <a:defRPr sz="2300" b="1" i="0" kern="1200">
                <a:solidFill>
                  <a:srgbClr val="2F2483"/>
                </a:solidFill>
                <a:latin typeface="Barlow Condensed" pitchFamily="2" charset="77"/>
                <a:ea typeface="+mj-ea"/>
                <a:cs typeface="+mj-cs"/>
              </a:defRPr>
            </a:lvl1pPr>
          </a:lstStyle>
          <a:p>
            <a:r>
              <a:rPr lang="fr-FR" dirty="0"/>
              <a:t>Plus vite, plus haut</a:t>
            </a:r>
            <a:endParaRPr lang="en-US" dirty="0"/>
          </a:p>
        </p:txBody>
      </p:sp>
      <p:sp>
        <p:nvSpPr>
          <p:cNvPr id="19" name="Text Placeholder 2">
            <a:extLst>
              <a:ext uri="{FF2B5EF4-FFF2-40B4-BE49-F238E27FC236}">
                <a16:creationId xmlns:a16="http://schemas.microsoft.com/office/drawing/2014/main" id="{908D594B-C639-884C-B006-C6532A674658}"/>
              </a:ext>
            </a:extLst>
          </p:cNvPr>
          <p:cNvSpPr txBox="1">
            <a:spLocks/>
          </p:cNvSpPr>
          <p:nvPr/>
        </p:nvSpPr>
        <p:spPr>
          <a:xfrm>
            <a:off x="398242" y="764798"/>
            <a:ext cx="8221871" cy="882293"/>
          </a:xfrm>
          <a:prstGeom prst="rect">
            <a:avLst/>
          </a:prstGeom>
        </p:spPr>
        <p:txBody>
          <a:bodyPr vert="horz" wrap="square" lIns="0" tIns="0" rIns="0" bIns="0" rtlCol="0">
            <a:spAutoFit/>
          </a:bodyPr>
          <a:lstStyle>
            <a:lvl1pPr marL="0" indent="0" algn="l" defTabSz="685800" rtl="0" eaLnBrk="1" latinLnBrk="0" hangingPunct="1">
              <a:lnSpc>
                <a:spcPts val="1400"/>
              </a:lnSpc>
              <a:spcBef>
                <a:spcPts val="0"/>
              </a:spcBef>
              <a:buFont typeface="Arial" panose="020B0604020202020204" pitchFamily="34" charset="0"/>
              <a:buNone/>
              <a:tabLst/>
              <a:defRPr sz="1150" b="0" i="0" kern="1200">
                <a:solidFill>
                  <a:schemeClr val="tx1"/>
                </a:solidFill>
                <a:latin typeface="Barlow Condensed Medium" pitchFamily="2" charset="77"/>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chemeClr val="tx1"/>
                </a:solidFill>
                <a:latin typeface="Barlow Condensed Medium" pitchFamily="2" charset="77"/>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chemeClr val="tx1"/>
                </a:solidFill>
                <a:latin typeface="Barlow Condensed Medium" pitchFamily="2" charset="77"/>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Barlow Condensed Medium" pitchFamily="2" charset="77"/>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Barlow Condensed Medium" pitchFamily="2" charset="77"/>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just"/>
            <a:r>
              <a:rPr lang="fr-FR" dirty="0"/>
              <a:t>La FED ne relâche pas la garde. Si elle a levé le pied après 3 /4 mois de hausse du taux de chômage depuis les années 90 cela a pris près d’un an dans les 80s… Les Fed Funds remontent dans la région de 4,5% avant de se stabiliser ou de rebaisser en cas de récession, les taux à 10 ans s’installent dans la région de 4%+.</a:t>
            </a:r>
          </a:p>
          <a:p>
            <a:pPr algn="just"/>
            <a:endParaRPr lang="fr-FR" dirty="0"/>
          </a:p>
          <a:p>
            <a:pPr algn="just"/>
            <a:r>
              <a:rPr lang="fr-FR" dirty="0"/>
              <a:t>La BCE relève ses taux de 125 pb minimum d’ici décembre (150 pb?) et prolonge le cycle de hausse jusqu’à la fin de l’hiver/début du printemps vers 3%/3,25%, les taux à 10 ans remontent proportionnellement en même temps que la courbe des taux s’inverse.</a:t>
            </a:r>
          </a:p>
        </p:txBody>
      </p:sp>
      <p:sp>
        <p:nvSpPr>
          <p:cNvPr id="3" name="Espace réservé du numéro de diapositive 2">
            <a:extLst>
              <a:ext uri="{FF2B5EF4-FFF2-40B4-BE49-F238E27FC236}">
                <a16:creationId xmlns:a16="http://schemas.microsoft.com/office/drawing/2014/main" id="{B89025D7-E7F0-944F-8872-30F66F3D9018}"/>
              </a:ext>
            </a:extLst>
          </p:cNvPr>
          <p:cNvSpPr>
            <a:spLocks noGrp="1"/>
          </p:cNvSpPr>
          <p:nvPr>
            <p:ph type="sldNum" sz="quarter" idx="4"/>
          </p:nvPr>
        </p:nvSpPr>
        <p:spPr/>
        <p:txBody>
          <a:bodyPr/>
          <a:lstStyle/>
          <a:p>
            <a:fld id="{BDE2D64B-104A-0D49-AC01-3995F14CC673}" type="slidenum">
              <a:rPr lang="fr-FR" smtClean="0"/>
              <a:pPr/>
              <a:t>35</a:t>
            </a:fld>
            <a:endParaRPr lang="fr-FR" dirty="0"/>
          </a:p>
        </p:txBody>
      </p:sp>
      <p:pic>
        <p:nvPicPr>
          <p:cNvPr id="6" name="Image 5">
            <a:extLst>
              <a:ext uri="{FF2B5EF4-FFF2-40B4-BE49-F238E27FC236}">
                <a16:creationId xmlns:a16="http://schemas.microsoft.com/office/drawing/2014/main" id="{97F8ADEA-51B6-A49D-FD70-3B7BAA488164}"/>
              </a:ext>
            </a:extLst>
          </p:cNvPr>
          <p:cNvPicPr>
            <a:picLocks noChangeAspect="1"/>
          </p:cNvPicPr>
          <p:nvPr/>
        </p:nvPicPr>
        <p:blipFill rotWithShape="1">
          <a:blip r:embed="rId2"/>
          <a:srcRect l="9198" t="43161" r="27487" b="17006"/>
          <a:stretch/>
        </p:blipFill>
        <p:spPr>
          <a:xfrm>
            <a:off x="586779" y="1772405"/>
            <a:ext cx="7800481" cy="2760476"/>
          </a:xfrm>
          <a:prstGeom prst="rect">
            <a:avLst/>
          </a:prstGeom>
        </p:spPr>
      </p:pic>
    </p:spTree>
    <p:extLst>
      <p:ext uri="{BB962C8B-B14F-4D97-AF65-F5344CB8AC3E}">
        <p14:creationId xmlns:p14="http://schemas.microsoft.com/office/powerpoint/2010/main" val="13086950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Placeholder 1">
            <a:extLst>
              <a:ext uri="{FF2B5EF4-FFF2-40B4-BE49-F238E27FC236}">
                <a16:creationId xmlns:a16="http://schemas.microsoft.com/office/drawing/2014/main" id="{5CBD9AED-AA2E-D844-BA65-1DC97C1FE826}"/>
              </a:ext>
            </a:extLst>
          </p:cNvPr>
          <p:cNvSpPr txBox="1">
            <a:spLocks/>
          </p:cNvSpPr>
          <p:nvPr/>
        </p:nvSpPr>
        <p:spPr>
          <a:xfrm>
            <a:off x="398242" y="360619"/>
            <a:ext cx="7886700" cy="564257"/>
          </a:xfrm>
          <a:prstGeom prst="rect">
            <a:avLst/>
          </a:prstGeom>
        </p:spPr>
        <p:txBody>
          <a:bodyPr vert="horz" lIns="0" tIns="0" rIns="0" bIns="0" rtlCol="0" anchor="t" anchorCtr="0">
            <a:spAutoFit/>
          </a:bodyPr>
          <a:lstStyle>
            <a:lvl1pPr algn="l" defTabSz="685800" rtl="0" eaLnBrk="1" latinLnBrk="0" hangingPunct="1">
              <a:lnSpc>
                <a:spcPts val="2200"/>
              </a:lnSpc>
              <a:spcBef>
                <a:spcPct val="0"/>
              </a:spcBef>
              <a:buNone/>
              <a:defRPr sz="2300" b="1" i="0" kern="1200">
                <a:solidFill>
                  <a:srgbClr val="2F2483"/>
                </a:solidFill>
                <a:latin typeface="Barlow Condensed" pitchFamily="2" charset="77"/>
                <a:ea typeface="+mj-ea"/>
                <a:cs typeface="+mj-cs"/>
              </a:defRPr>
            </a:lvl1pPr>
          </a:lstStyle>
          <a:p>
            <a:r>
              <a:rPr lang="fr-FR" dirty="0"/>
              <a:t>Une hausse des taux réels n’est pas </a:t>
            </a:r>
            <a:r>
              <a:rPr lang="fr-FR" dirty="0" err="1"/>
              <a:t>market-friendly</a:t>
            </a:r>
            <a:r>
              <a:rPr lang="fr-FR" dirty="0"/>
              <a:t> et on privilégiera la rotation sectorielle à la prise de risque</a:t>
            </a:r>
            <a:endParaRPr lang="en-US" dirty="0"/>
          </a:p>
        </p:txBody>
      </p:sp>
      <p:sp>
        <p:nvSpPr>
          <p:cNvPr id="19" name="Text Placeholder 2">
            <a:extLst>
              <a:ext uri="{FF2B5EF4-FFF2-40B4-BE49-F238E27FC236}">
                <a16:creationId xmlns:a16="http://schemas.microsoft.com/office/drawing/2014/main" id="{908D594B-C639-884C-B006-C6532A674658}"/>
              </a:ext>
            </a:extLst>
          </p:cNvPr>
          <p:cNvSpPr txBox="1">
            <a:spLocks/>
          </p:cNvSpPr>
          <p:nvPr/>
        </p:nvSpPr>
        <p:spPr>
          <a:xfrm>
            <a:off x="398242" y="974348"/>
            <a:ext cx="8221871" cy="702756"/>
          </a:xfrm>
          <a:prstGeom prst="rect">
            <a:avLst/>
          </a:prstGeom>
        </p:spPr>
        <p:txBody>
          <a:bodyPr vert="horz" wrap="square" lIns="0" tIns="0" rIns="0" bIns="0" rtlCol="0">
            <a:spAutoFit/>
          </a:bodyPr>
          <a:lstStyle>
            <a:lvl1pPr marL="0" indent="0" algn="l" defTabSz="685800" rtl="0" eaLnBrk="1" latinLnBrk="0" hangingPunct="1">
              <a:lnSpc>
                <a:spcPts val="1400"/>
              </a:lnSpc>
              <a:spcBef>
                <a:spcPts val="0"/>
              </a:spcBef>
              <a:buFont typeface="Arial" panose="020B0604020202020204" pitchFamily="34" charset="0"/>
              <a:buNone/>
              <a:tabLst/>
              <a:defRPr sz="1150" b="0" i="0" kern="1200">
                <a:solidFill>
                  <a:schemeClr val="tx1"/>
                </a:solidFill>
                <a:latin typeface="Barlow Condensed Medium" pitchFamily="2" charset="77"/>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chemeClr val="tx1"/>
                </a:solidFill>
                <a:latin typeface="Barlow Condensed Medium" pitchFamily="2" charset="77"/>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chemeClr val="tx1"/>
                </a:solidFill>
                <a:latin typeface="Barlow Condensed Medium" pitchFamily="2" charset="77"/>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Barlow Condensed Medium" pitchFamily="2" charset="77"/>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Barlow Condensed Medium" pitchFamily="2" charset="77"/>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just"/>
            <a:r>
              <a:rPr lang="fr-FR" dirty="0"/>
              <a:t>La correction des bourses mondiales n’est vraisemblablement pas terminée</a:t>
            </a:r>
          </a:p>
          <a:p>
            <a:pPr algn="just"/>
            <a:endParaRPr lang="fr-FR" dirty="0"/>
          </a:p>
          <a:p>
            <a:pPr algn="just"/>
            <a:r>
              <a:rPr lang="fr-FR" dirty="0"/>
              <a:t>La remontée des taux réels implique d’importantes rotations sectorielles. La santé, et l’industrie sont les plus négativement exposés à une telle perspective. Les banques, médias et, dans une moindre mesure, l’assurance sont mieux positionnés au vu de leur valorisation actuelle.</a:t>
            </a:r>
          </a:p>
        </p:txBody>
      </p:sp>
      <p:sp>
        <p:nvSpPr>
          <p:cNvPr id="3" name="Espace réservé du numéro de diapositive 2">
            <a:extLst>
              <a:ext uri="{FF2B5EF4-FFF2-40B4-BE49-F238E27FC236}">
                <a16:creationId xmlns:a16="http://schemas.microsoft.com/office/drawing/2014/main" id="{B89025D7-E7F0-944F-8872-30F66F3D9018}"/>
              </a:ext>
            </a:extLst>
          </p:cNvPr>
          <p:cNvSpPr>
            <a:spLocks noGrp="1"/>
          </p:cNvSpPr>
          <p:nvPr>
            <p:ph type="sldNum" sz="quarter" idx="4"/>
          </p:nvPr>
        </p:nvSpPr>
        <p:spPr/>
        <p:txBody>
          <a:bodyPr/>
          <a:lstStyle/>
          <a:p>
            <a:fld id="{BDE2D64B-104A-0D49-AC01-3995F14CC673}" type="slidenum">
              <a:rPr lang="fr-FR" smtClean="0"/>
              <a:pPr/>
              <a:t>36</a:t>
            </a:fld>
            <a:endParaRPr lang="fr-FR" dirty="0"/>
          </a:p>
        </p:txBody>
      </p:sp>
      <p:pic>
        <p:nvPicPr>
          <p:cNvPr id="8" name="Image 7">
            <a:extLst>
              <a:ext uri="{FF2B5EF4-FFF2-40B4-BE49-F238E27FC236}">
                <a16:creationId xmlns:a16="http://schemas.microsoft.com/office/drawing/2014/main" id="{8C875F0B-B368-5EC1-69A3-B068EF4E5DC8}"/>
              </a:ext>
            </a:extLst>
          </p:cNvPr>
          <p:cNvPicPr>
            <a:picLocks noChangeAspect="1"/>
          </p:cNvPicPr>
          <p:nvPr/>
        </p:nvPicPr>
        <p:blipFill rotWithShape="1">
          <a:blip r:embed="rId2"/>
          <a:srcRect l="41283" t="48200" r="27433" b="15865"/>
          <a:stretch/>
        </p:blipFill>
        <p:spPr>
          <a:xfrm>
            <a:off x="2328203" y="1883206"/>
            <a:ext cx="4487593" cy="2899675"/>
          </a:xfrm>
          <a:prstGeom prst="rect">
            <a:avLst/>
          </a:prstGeom>
        </p:spPr>
      </p:pic>
    </p:spTree>
    <p:extLst>
      <p:ext uri="{BB962C8B-B14F-4D97-AF65-F5344CB8AC3E}">
        <p14:creationId xmlns:p14="http://schemas.microsoft.com/office/powerpoint/2010/main" val="19875590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AFAAF86D-886D-2242-86DD-5BFBAA0B92C5}"/>
              </a:ext>
            </a:extLst>
          </p:cNvPr>
          <p:cNvSpPr>
            <a:spLocks noGrp="1"/>
          </p:cNvSpPr>
          <p:nvPr>
            <p:ph type="title"/>
          </p:nvPr>
        </p:nvSpPr>
        <p:spPr>
          <a:xfrm>
            <a:off x="4832484" y="575272"/>
            <a:ext cx="3992429" cy="564257"/>
          </a:xfrm>
        </p:spPr>
        <p:txBody>
          <a:bodyPr/>
          <a:lstStyle/>
          <a:p>
            <a:br>
              <a:rPr lang="fr-FR" dirty="0"/>
            </a:br>
            <a:r>
              <a:rPr lang="fr-FR" dirty="0"/>
              <a:t>Taux Variable sur Euribor 3 mois*</a:t>
            </a:r>
            <a:endParaRPr lang="fr-FR" dirty="0">
              <a:highlight>
                <a:srgbClr val="FFFF00"/>
              </a:highlight>
            </a:endParaRPr>
          </a:p>
        </p:txBody>
      </p:sp>
      <p:sp>
        <p:nvSpPr>
          <p:cNvPr id="5" name="Text Placeholder 2">
            <a:extLst>
              <a:ext uri="{FF2B5EF4-FFF2-40B4-BE49-F238E27FC236}">
                <a16:creationId xmlns:a16="http://schemas.microsoft.com/office/drawing/2014/main" id="{5DC3D39C-7ABC-4343-B926-C054B167CB75}"/>
              </a:ext>
            </a:extLst>
          </p:cNvPr>
          <p:cNvSpPr txBox="1">
            <a:spLocks/>
          </p:cNvSpPr>
          <p:nvPr/>
        </p:nvSpPr>
        <p:spPr>
          <a:xfrm>
            <a:off x="193809" y="1338197"/>
            <a:ext cx="4064147" cy="1932837"/>
          </a:xfrm>
          <a:prstGeom prst="rect">
            <a:avLst/>
          </a:prstGeom>
        </p:spPr>
        <p:txBody>
          <a:bodyPr vert="horz" wrap="square" lIns="0" tIns="0" rIns="0" bIns="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b="0" i="0" kern="1200">
                <a:solidFill>
                  <a:schemeClr val="tx1"/>
                </a:solidFill>
                <a:latin typeface="Barlow Condensed Medium"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r-FR" sz="1200" dirty="0"/>
              <a:t>2 ans -  2,10%</a:t>
            </a:r>
          </a:p>
          <a:p>
            <a:r>
              <a:rPr lang="fr-FR" sz="1200" dirty="0"/>
              <a:t>3 ans – 2,55%</a:t>
            </a:r>
          </a:p>
          <a:p>
            <a:r>
              <a:rPr lang="fr-FR" sz="1200" dirty="0"/>
              <a:t>4 ans – 2,90%</a:t>
            </a:r>
          </a:p>
          <a:p>
            <a:r>
              <a:rPr lang="fr-FR" sz="1200" dirty="0"/>
              <a:t>5 ans – 3,20%</a:t>
            </a:r>
          </a:p>
          <a:p>
            <a:r>
              <a:rPr lang="fr-FR" sz="1200" dirty="0"/>
              <a:t>7 ans – 3,50%</a:t>
            </a:r>
          </a:p>
          <a:p>
            <a:r>
              <a:rPr lang="fr-FR" sz="1200" dirty="0"/>
              <a:t>10 ans – 3,65%</a:t>
            </a:r>
          </a:p>
          <a:p>
            <a:pPr algn="l"/>
            <a:endParaRPr lang="fr-FR" sz="1200" dirty="0"/>
          </a:p>
        </p:txBody>
      </p:sp>
      <p:sp>
        <p:nvSpPr>
          <p:cNvPr id="14" name="Text Placeholder 2">
            <a:extLst>
              <a:ext uri="{FF2B5EF4-FFF2-40B4-BE49-F238E27FC236}">
                <a16:creationId xmlns:a16="http://schemas.microsoft.com/office/drawing/2014/main" id="{BD150C3D-1DF0-A14A-A36B-3106FCA15853}"/>
              </a:ext>
            </a:extLst>
          </p:cNvPr>
          <p:cNvSpPr txBox="1">
            <a:spLocks/>
          </p:cNvSpPr>
          <p:nvPr/>
        </p:nvSpPr>
        <p:spPr>
          <a:xfrm>
            <a:off x="346209" y="3304406"/>
            <a:ext cx="4064147" cy="1692771"/>
          </a:xfrm>
          <a:prstGeom prst="rect">
            <a:avLst/>
          </a:prstGeom>
        </p:spPr>
        <p:txBody>
          <a:bodyPr vert="horz" wrap="square" lIns="0" tIns="0" rIns="0" bIns="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b="0" i="0" kern="1200">
                <a:solidFill>
                  <a:schemeClr val="tx1"/>
                </a:solidFill>
                <a:latin typeface="Barlow Condensed Medium"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171450" indent="-171450" algn="just">
              <a:lnSpc>
                <a:spcPts val="1200"/>
              </a:lnSpc>
              <a:spcAft>
                <a:spcPts val="600"/>
              </a:spcAft>
              <a:buClr>
                <a:srgbClr val="F8002C"/>
              </a:buClr>
              <a:buFont typeface="Police système Courant"/>
              <a:buChar char="►"/>
            </a:pPr>
            <a:r>
              <a:rPr lang="fr-FR" sz="1000" b="1" dirty="0">
                <a:solidFill>
                  <a:srgbClr val="2F2483"/>
                </a:solidFill>
                <a:latin typeface="Barlow Condensed" pitchFamily="2" charset="77"/>
              </a:rPr>
              <a:t>Avantages</a:t>
            </a:r>
          </a:p>
          <a:p>
            <a:pPr algn="just">
              <a:lnSpc>
                <a:spcPts val="1200"/>
              </a:lnSpc>
              <a:spcAft>
                <a:spcPts val="600"/>
              </a:spcAft>
              <a:buClr>
                <a:srgbClr val="F8002C"/>
              </a:buClr>
            </a:pPr>
            <a:r>
              <a:rPr lang="fr-FR" sz="1000" dirty="0">
                <a:latin typeface="Barlow Condensed" pitchFamily="2" charset="77"/>
              </a:rPr>
              <a:t>Vous recevez un coupon fixe et garanti tout au long de la durée d’investissement</a:t>
            </a:r>
          </a:p>
          <a:p>
            <a:pPr marL="171450" indent="-171450" algn="just">
              <a:lnSpc>
                <a:spcPts val="1200"/>
              </a:lnSpc>
              <a:spcAft>
                <a:spcPts val="600"/>
              </a:spcAft>
              <a:buClr>
                <a:srgbClr val="F8002C"/>
              </a:buClr>
              <a:buFont typeface="Police système Courant"/>
              <a:buChar char="►"/>
            </a:pPr>
            <a:r>
              <a:rPr lang="fr-FR" sz="1000" b="1" dirty="0">
                <a:solidFill>
                  <a:srgbClr val="2F2483"/>
                </a:solidFill>
                <a:latin typeface="Barlow Condensed" pitchFamily="2" charset="77"/>
              </a:rPr>
              <a:t>Inconvénients</a:t>
            </a:r>
          </a:p>
          <a:p>
            <a:pPr algn="just">
              <a:lnSpc>
                <a:spcPts val="1200"/>
              </a:lnSpc>
              <a:spcAft>
                <a:spcPts val="600"/>
              </a:spcAft>
              <a:buClr>
                <a:srgbClr val="F8002C"/>
              </a:buClr>
            </a:pPr>
            <a:r>
              <a:rPr lang="fr-FR" sz="1000" dirty="0">
                <a:latin typeface="Barlow Condensed" pitchFamily="2" charset="77"/>
              </a:rPr>
              <a:t>Perte d’opportunité en cas de hausse des taux</a:t>
            </a:r>
          </a:p>
          <a:p>
            <a:pPr algn="just">
              <a:lnSpc>
                <a:spcPts val="1200"/>
              </a:lnSpc>
              <a:spcBef>
                <a:spcPts val="0"/>
              </a:spcBef>
              <a:spcAft>
                <a:spcPts val="600"/>
              </a:spcAft>
            </a:pPr>
            <a:endParaRPr lang="fr-FR" sz="1000" dirty="0">
              <a:latin typeface="Barlow Condensed Light" pitchFamily="2" charset="77"/>
            </a:endParaRPr>
          </a:p>
          <a:p>
            <a:pPr algn="just">
              <a:lnSpc>
                <a:spcPts val="1200"/>
              </a:lnSpc>
              <a:spcBef>
                <a:spcPts val="0"/>
              </a:spcBef>
              <a:spcAft>
                <a:spcPts val="600"/>
              </a:spcAft>
            </a:pPr>
            <a:endParaRPr lang="fr-FR" sz="1000" dirty="0">
              <a:latin typeface="Barlow Condensed Light" pitchFamily="2" charset="77"/>
            </a:endParaRPr>
          </a:p>
        </p:txBody>
      </p:sp>
      <p:sp>
        <p:nvSpPr>
          <p:cNvPr id="3" name="Espace réservé du numéro de diapositive 2">
            <a:extLst>
              <a:ext uri="{FF2B5EF4-FFF2-40B4-BE49-F238E27FC236}">
                <a16:creationId xmlns:a16="http://schemas.microsoft.com/office/drawing/2014/main" id="{517349E3-FCE9-574B-8DB9-9A6CD031595C}"/>
              </a:ext>
            </a:extLst>
          </p:cNvPr>
          <p:cNvSpPr>
            <a:spLocks noGrp="1"/>
          </p:cNvSpPr>
          <p:nvPr>
            <p:ph type="sldNum" sz="quarter" idx="4"/>
          </p:nvPr>
        </p:nvSpPr>
        <p:spPr/>
        <p:txBody>
          <a:bodyPr/>
          <a:lstStyle/>
          <a:p>
            <a:fld id="{BDE2D64B-104A-0D49-AC01-3995F14CC673}" type="slidenum">
              <a:rPr lang="fr-FR" smtClean="0"/>
              <a:pPr/>
              <a:t>37</a:t>
            </a:fld>
            <a:endParaRPr lang="fr-FR" dirty="0"/>
          </a:p>
        </p:txBody>
      </p:sp>
      <p:sp>
        <p:nvSpPr>
          <p:cNvPr id="17" name="Titre 3">
            <a:extLst>
              <a:ext uri="{FF2B5EF4-FFF2-40B4-BE49-F238E27FC236}">
                <a16:creationId xmlns:a16="http://schemas.microsoft.com/office/drawing/2014/main" id="{B3966101-4E2F-C860-4537-827A1F391633}"/>
              </a:ext>
            </a:extLst>
          </p:cNvPr>
          <p:cNvSpPr txBox="1">
            <a:spLocks/>
          </p:cNvSpPr>
          <p:nvPr/>
        </p:nvSpPr>
        <p:spPr>
          <a:xfrm>
            <a:off x="579571" y="575273"/>
            <a:ext cx="3992429" cy="564257"/>
          </a:xfrm>
          <a:prstGeom prst="rect">
            <a:avLst/>
          </a:prstGeom>
        </p:spPr>
        <p:txBody>
          <a:bodyPr vert="horz" lIns="0" tIns="0" rIns="0" bIns="0" rtlCol="0" anchor="t" anchorCtr="0">
            <a:spAutoFit/>
          </a:bodyPr>
          <a:lstStyle>
            <a:lvl1pPr algn="l" defTabSz="685800" rtl="0" eaLnBrk="1" latinLnBrk="0" hangingPunct="1">
              <a:lnSpc>
                <a:spcPts val="2200"/>
              </a:lnSpc>
              <a:spcBef>
                <a:spcPct val="0"/>
              </a:spcBef>
              <a:buNone/>
              <a:defRPr sz="2300" b="1" i="0" kern="1200">
                <a:solidFill>
                  <a:srgbClr val="2F2483"/>
                </a:solidFill>
                <a:latin typeface="Barlow Condensed" pitchFamily="2" charset="77"/>
                <a:ea typeface="+mj-ea"/>
                <a:cs typeface="+mj-cs"/>
              </a:defRPr>
            </a:lvl1pPr>
          </a:lstStyle>
          <a:p>
            <a:br>
              <a:rPr lang="fr-FR" dirty="0"/>
            </a:br>
            <a:r>
              <a:rPr lang="fr-FR" dirty="0"/>
              <a:t>Taux Fixe</a:t>
            </a:r>
            <a:endParaRPr lang="fr-FR" dirty="0">
              <a:highlight>
                <a:srgbClr val="FFFF00"/>
              </a:highlight>
            </a:endParaRPr>
          </a:p>
        </p:txBody>
      </p:sp>
      <p:sp>
        <p:nvSpPr>
          <p:cNvPr id="18" name="Text Placeholder 2">
            <a:extLst>
              <a:ext uri="{FF2B5EF4-FFF2-40B4-BE49-F238E27FC236}">
                <a16:creationId xmlns:a16="http://schemas.microsoft.com/office/drawing/2014/main" id="{9E0C0DA8-8C7E-3202-C57D-2B2CE900AB7A}"/>
              </a:ext>
            </a:extLst>
          </p:cNvPr>
          <p:cNvSpPr txBox="1">
            <a:spLocks/>
          </p:cNvSpPr>
          <p:nvPr/>
        </p:nvSpPr>
        <p:spPr>
          <a:xfrm>
            <a:off x="4905926" y="3304406"/>
            <a:ext cx="4064147" cy="1738938"/>
          </a:xfrm>
          <a:prstGeom prst="rect">
            <a:avLst/>
          </a:prstGeom>
        </p:spPr>
        <p:txBody>
          <a:bodyPr vert="horz" wrap="square" lIns="0" tIns="0" rIns="0" bIns="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b="0" i="0" kern="1200">
                <a:solidFill>
                  <a:schemeClr val="tx1"/>
                </a:solidFill>
                <a:latin typeface="Barlow Condensed Medium"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171450" indent="-171450" algn="just">
              <a:lnSpc>
                <a:spcPts val="1200"/>
              </a:lnSpc>
              <a:spcAft>
                <a:spcPts val="600"/>
              </a:spcAft>
              <a:buClr>
                <a:srgbClr val="F8002C"/>
              </a:buClr>
              <a:buFont typeface="Police système Courant"/>
              <a:buChar char="►"/>
            </a:pPr>
            <a:r>
              <a:rPr lang="fr-FR" sz="1000" b="1" dirty="0">
                <a:solidFill>
                  <a:srgbClr val="2F2483"/>
                </a:solidFill>
                <a:latin typeface="Barlow Condensed" pitchFamily="2" charset="77"/>
              </a:rPr>
              <a:t>Avantages</a:t>
            </a:r>
          </a:p>
          <a:p>
            <a:pPr algn="just">
              <a:lnSpc>
                <a:spcPts val="1200"/>
              </a:lnSpc>
              <a:spcAft>
                <a:spcPts val="600"/>
              </a:spcAft>
              <a:buClr>
                <a:srgbClr val="F8002C"/>
              </a:buClr>
            </a:pPr>
            <a:r>
              <a:rPr lang="fr-FR" sz="1000" dirty="0">
                <a:latin typeface="Barlow Condensed" pitchFamily="2" charset="77"/>
              </a:rPr>
              <a:t>Vous bénéficiez de la remontée des taux courts au-dessus du rendement minimum garanti</a:t>
            </a:r>
          </a:p>
          <a:p>
            <a:pPr marL="171450" indent="-171450" algn="just">
              <a:lnSpc>
                <a:spcPts val="1200"/>
              </a:lnSpc>
              <a:spcAft>
                <a:spcPts val="600"/>
              </a:spcAft>
              <a:buClr>
                <a:srgbClr val="F8002C"/>
              </a:buClr>
              <a:buFont typeface="Police système Courant"/>
              <a:buChar char="►"/>
            </a:pPr>
            <a:r>
              <a:rPr lang="fr-FR" sz="1000" b="1" dirty="0">
                <a:solidFill>
                  <a:srgbClr val="2F2483"/>
                </a:solidFill>
                <a:latin typeface="Barlow Condensed" pitchFamily="2" charset="77"/>
              </a:rPr>
              <a:t>Inconvénients</a:t>
            </a:r>
          </a:p>
          <a:p>
            <a:pPr algn="just" defTabSz="801197">
              <a:buClrTx/>
            </a:pPr>
            <a:r>
              <a:rPr lang="fr-FR" sz="1000" dirty="0">
                <a:latin typeface="Barlow Condensed" pitchFamily="2" charset="77"/>
              </a:rPr>
              <a:t>En cas de hausse des taux au-delà du taux plafond, votre rendement sera inférieur au taux Euribor du moment</a:t>
            </a:r>
          </a:p>
          <a:p>
            <a:pPr algn="just">
              <a:lnSpc>
                <a:spcPts val="1200"/>
              </a:lnSpc>
              <a:spcBef>
                <a:spcPts val="0"/>
              </a:spcBef>
              <a:spcAft>
                <a:spcPts val="600"/>
              </a:spcAft>
            </a:pPr>
            <a:endParaRPr lang="fr-FR" sz="1000" dirty="0">
              <a:latin typeface="Barlow Condensed Light" pitchFamily="2" charset="77"/>
            </a:endParaRPr>
          </a:p>
          <a:p>
            <a:pPr algn="just">
              <a:lnSpc>
                <a:spcPts val="1200"/>
              </a:lnSpc>
              <a:spcBef>
                <a:spcPts val="0"/>
              </a:spcBef>
              <a:spcAft>
                <a:spcPts val="600"/>
              </a:spcAft>
            </a:pPr>
            <a:endParaRPr lang="fr-FR" sz="1000" dirty="0">
              <a:latin typeface="Barlow Condensed Light" pitchFamily="2" charset="77"/>
            </a:endParaRPr>
          </a:p>
        </p:txBody>
      </p:sp>
      <p:sp>
        <p:nvSpPr>
          <p:cNvPr id="22" name="Text Placeholder 2">
            <a:extLst>
              <a:ext uri="{FF2B5EF4-FFF2-40B4-BE49-F238E27FC236}">
                <a16:creationId xmlns:a16="http://schemas.microsoft.com/office/drawing/2014/main" id="{C7B3E58F-D42E-AAEE-FE8B-A52BDC2E851C}"/>
              </a:ext>
            </a:extLst>
          </p:cNvPr>
          <p:cNvSpPr txBox="1">
            <a:spLocks/>
          </p:cNvSpPr>
          <p:nvPr/>
        </p:nvSpPr>
        <p:spPr>
          <a:xfrm>
            <a:off x="4760766" y="1243679"/>
            <a:ext cx="4064147" cy="1932837"/>
          </a:xfrm>
          <a:prstGeom prst="rect">
            <a:avLst/>
          </a:prstGeom>
        </p:spPr>
        <p:txBody>
          <a:bodyPr vert="horz" wrap="square" lIns="0" tIns="0" rIns="0" bIns="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b="0" i="0" kern="1200">
                <a:solidFill>
                  <a:schemeClr val="tx1"/>
                </a:solidFill>
                <a:latin typeface="Barlow Condensed Medium"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r-FR" sz="1200" dirty="0"/>
              <a:t>2 ans -  Min : 1,60% - Max : 3,00%</a:t>
            </a:r>
          </a:p>
          <a:p>
            <a:r>
              <a:rPr lang="fr-FR" sz="1200" dirty="0"/>
              <a:t>3 ans -  Min : 2,35% - Max : 3,00%</a:t>
            </a:r>
          </a:p>
          <a:p>
            <a:r>
              <a:rPr lang="fr-FR" sz="1200" dirty="0"/>
              <a:t>4 ans -  Min : 2,55% - Max : 4,00%</a:t>
            </a:r>
          </a:p>
          <a:p>
            <a:r>
              <a:rPr lang="fr-FR" sz="1200" dirty="0"/>
              <a:t>5 ans -  Min : 2,85% - Max : 4,00%</a:t>
            </a:r>
          </a:p>
          <a:p>
            <a:r>
              <a:rPr lang="fr-FR" sz="1200" dirty="0"/>
              <a:t>7 ans -  Min : 3,00% - Max : 5,00%</a:t>
            </a:r>
          </a:p>
          <a:p>
            <a:r>
              <a:rPr lang="fr-FR" sz="1200" dirty="0"/>
              <a:t>10 ans -  Min : 3,10% - Max : 4,00%</a:t>
            </a:r>
          </a:p>
          <a:p>
            <a:pPr algn="l"/>
            <a:r>
              <a:rPr lang="fr-FR" sz="800" dirty="0"/>
              <a:t>*L’Euribor 3 mois est à 1,00% en date du 13/09/2022 (Source : Bloomberg)</a:t>
            </a:r>
          </a:p>
        </p:txBody>
      </p:sp>
      <p:sp>
        <p:nvSpPr>
          <p:cNvPr id="23" name="Titre 3">
            <a:extLst>
              <a:ext uri="{FF2B5EF4-FFF2-40B4-BE49-F238E27FC236}">
                <a16:creationId xmlns:a16="http://schemas.microsoft.com/office/drawing/2014/main" id="{AA8C272F-9260-2DAB-0C6D-15DD2AB31C8B}"/>
              </a:ext>
            </a:extLst>
          </p:cNvPr>
          <p:cNvSpPr txBox="1">
            <a:spLocks/>
          </p:cNvSpPr>
          <p:nvPr/>
        </p:nvSpPr>
        <p:spPr>
          <a:xfrm>
            <a:off x="579571" y="427867"/>
            <a:ext cx="7049955" cy="564257"/>
          </a:xfrm>
          <a:prstGeom prst="rect">
            <a:avLst/>
          </a:prstGeom>
        </p:spPr>
        <p:txBody>
          <a:bodyPr vert="horz" wrap="square" lIns="0" tIns="0" rIns="0" bIns="0" rtlCol="0" anchor="t" anchorCtr="0">
            <a:spAutoFit/>
          </a:bodyPr>
          <a:lstStyle>
            <a:lvl1pPr algn="l" defTabSz="685800" rtl="0" eaLnBrk="1" latinLnBrk="0" hangingPunct="1">
              <a:lnSpc>
                <a:spcPts val="2200"/>
              </a:lnSpc>
              <a:spcBef>
                <a:spcPct val="0"/>
              </a:spcBef>
              <a:buNone/>
              <a:defRPr sz="2300" b="1" i="0" kern="1200">
                <a:solidFill>
                  <a:srgbClr val="2F2483"/>
                </a:solidFill>
                <a:latin typeface="Barlow Condensed" pitchFamily="2" charset="77"/>
                <a:ea typeface="+mj-ea"/>
                <a:cs typeface="+mj-cs"/>
              </a:defRPr>
            </a:lvl1pPr>
          </a:lstStyle>
          <a:p>
            <a:r>
              <a:rPr lang="fr-FR" dirty="0"/>
              <a:t>OPPORTUNITÉS D’INVESTISSEMENTS 100% CAPITAL GARANTI</a:t>
            </a:r>
            <a:br>
              <a:rPr lang="fr-FR" dirty="0"/>
            </a:br>
            <a:endParaRPr lang="fr-FR" dirty="0">
              <a:highlight>
                <a:srgbClr val="FFFF00"/>
              </a:highlight>
            </a:endParaRPr>
          </a:p>
        </p:txBody>
      </p:sp>
    </p:spTree>
    <p:extLst>
      <p:ext uri="{BB962C8B-B14F-4D97-AF65-F5344CB8AC3E}">
        <p14:creationId xmlns:p14="http://schemas.microsoft.com/office/powerpoint/2010/main" val="26957135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AFAAF86D-886D-2242-86DD-5BFBAA0B92C5}"/>
              </a:ext>
            </a:extLst>
          </p:cNvPr>
          <p:cNvSpPr>
            <a:spLocks noGrp="1"/>
          </p:cNvSpPr>
          <p:nvPr>
            <p:ph type="title"/>
          </p:nvPr>
        </p:nvSpPr>
        <p:spPr>
          <a:xfrm>
            <a:off x="4832484" y="575272"/>
            <a:ext cx="3992429" cy="564257"/>
          </a:xfrm>
        </p:spPr>
        <p:txBody>
          <a:bodyPr/>
          <a:lstStyle/>
          <a:p>
            <a:br>
              <a:rPr lang="fr-FR" dirty="0"/>
            </a:br>
            <a:r>
              <a:rPr lang="fr-FR" dirty="0"/>
              <a:t>Zoom sur les sous-jacents</a:t>
            </a:r>
            <a:endParaRPr lang="fr-FR" dirty="0">
              <a:highlight>
                <a:srgbClr val="FFFF00"/>
              </a:highlight>
            </a:endParaRPr>
          </a:p>
        </p:txBody>
      </p:sp>
      <p:sp>
        <p:nvSpPr>
          <p:cNvPr id="5" name="Text Placeholder 2">
            <a:extLst>
              <a:ext uri="{FF2B5EF4-FFF2-40B4-BE49-F238E27FC236}">
                <a16:creationId xmlns:a16="http://schemas.microsoft.com/office/drawing/2014/main" id="{5DC3D39C-7ABC-4343-B926-C054B167CB75}"/>
              </a:ext>
            </a:extLst>
          </p:cNvPr>
          <p:cNvSpPr txBox="1">
            <a:spLocks/>
          </p:cNvSpPr>
          <p:nvPr/>
        </p:nvSpPr>
        <p:spPr>
          <a:xfrm>
            <a:off x="252487" y="1440218"/>
            <a:ext cx="4410200" cy="1419876"/>
          </a:xfrm>
          <a:prstGeom prst="rect">
            <a:avLst/>
          </a:prstGeom>
        </p:spPr>
        <p:txBody>
          <a:bodyPr vert="horz" wrap="square" lIns="0" tIns="0" rIns="0" bIns="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b="0" i="0" kern="1200">
                <a:solidFill>
                  <a:schemeClr val="tx1"/>
                </a:solidFill>
                <a:latin typeface="Barlow Condensed Medium"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fr-FR" sz="1200" dirty="0"/>
              <a:t>Pendant les trois premières années, vous recevez un </a:t>
            </a:r>
            <a:r>
              <a:rPr lang="fr-FR" sz="1200" b="1" dirty="0">
                <a:solidFill>
                  <a:srgbClr val="2F2483"/>
                </a:solidFill>
              </a:rPr>
              <a:t>coupon fixe garanti de 5,25% par an (soit 15,75% garanti)</a:t>
            </a:r>
          </a:p>
          <a:p>
            <a:pPr algn="l"/>
            <a:r>
              <a:rPr lang="fr-FR" sz="1200" dirty="0"/>
              <a:t>À partir de l’année 4, vous recevez un coupon variable égal à </a:t>
            </a:r>
            <a:r>
              <a:rPr lang="fr-FR" sz="1200" b="1" dirty="0">
                <a:solidFill>
                  <a:srgbClr val="2F2483"/>
                </a:solidFill>
              </a:rPr>
              <a:t>2 x (CMS EUR 30 ans – CMS EUR 5 ans)</a:t>
            </a:r>
          </a:p>
          <a:p>
            <a:pPr algn="l"/>
            <a:r>
              <a:rPr lang="fr-FR" sz="1200" dirty="0"/>
              <a:t>Dès que la somme des coupés payés atteint </a:t>
            </a:r>
            <a:r>
              <a:rPr lang="fr-FR" sz="1200" b="1" dirty="0">
                <a:solidFill>
                  <a:srgbClr val="2F2483"/>
                </a:solidFill>
              </a:rPr>
              <a:t>le coupon cible de 16,25%</a:t>
            </a:r>
            <a:r>
              <a:rPr lang="fr-FR" sz="1200" dirty="0"/>
              <a:t> (3 x 5,25% + 0,50%) le produit s’arrête et vous recevez l’intégralité du capital investi ainsi que le dernier coupon  </a:t>
            </a:r>
          </a:p>
        </p:txBody>
      </p:sp>
      <p:sp>
        <p:nvSpPr>
          <p:cNvPr id="14" name="Text Placeholder 2">
            <a:extLst>
              <a:ext uri="{FF2B5EF4-FFF2-40B4-BE49-F238E27FC236}">
                <a16:creationId xmlns:a16="http://schemas.microsoft.com/office/drawing/2014/main" id="{BD150C3D-1DF0-A14A-A36B-3106FCA15853}"/>
              </a:ext>
            </a:extLst>
          </p:cNvPr>
          <p:cNvSpPr txBox="1">
            <a:spLocks/>
          </p:cNvSpPr>
          <p:nvPr/>
        </p:nvSpPr>
        <p:spPr>
          <a:xfrm>
            <a:off x="425513" y="3010116"/>
            <a:ext cx="4064147" cy="1461939"/>
          </a:xfrm>
          <a:prstGeom prst="rect">
            <a:avLst/>
          </a:prstGeom>
        </p:spPr>
        <p:txBody>
          <a:bodyPr vert="horz" wrap="square" lIns="0" tIns="0" rIns="0" bIns="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b="0" i="0" kern="1200">
                <a:solidFill>
                  <a:schemeClr val="tx1"/>
                </a:solidFill>
                <a:latin typeface="Barlow Condensed Medium"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171450" indent="-171450" algn="just">
              <a:lnSpc>
                <a:spcPts val="1200"/>
              </a:lnSpc>
              <a:spcAft>
                <a:spcPts val="600"/>
              </a:spcAft>
              <a:buClr>
                <a:srgbClr val="F8002C"/>
              </a:buClr>
              <a:buFont typeface="Police système Courant"/>
              <a:buChar char="►"/>
            </a:pPr>
            <a:r>
              <a:rPr lang="fr-FR" sz="1000" b="1" dirty="0">
                <a:solidFill>
                  <a:srgbClr val="2F2483"/>
                </a:solidFill>
                <a:latin typeface="Barlow Condensed" pitchFamily="2" charset="77"/>
              </a:rPr>
              <a:t>Avantages</a:t>
            </a:r>
          </a:p>
          <a:p>
            <a:pPr algn="just">
              <a:lnSpc>
                <a:spcPts val="1200"/>
              </a:lnSpc>
              <a:spcAft>
                <a:spcPts val="600"/>
              </a:spcAft>
              <a:buClr>
                <a:srgbClr val="F8002C"/>
              </a:buClr>
            </a:pPr>
            <a:r>
              <a:rPr lang="fr-FR" sz="1000" dirty="0">
                <a:latin typeface="Barlow Condensed" pitchFamily="2" charset="77"/>
              </a:rPr>
              <a:t>Vous recevez un coupon fixe garanti pendant les trois premières années</a:t>
            </a:r>
          </a:p>
          <a:p>
            <a:pPr marL="171450" indent="-171450" algn="just">
              <a:lnSpc>
                <a:spcPts val="1200"/>
              </a:lnSpc>
              <a:spcAft>
                <a:spcPts val="600"/>
              </a:spcAft>
              <a:buClr>
                <a:srgbClr val="F8002C"/>
              </a:buClr>
              <a:buFont typeface="Police système Courant"/>
              <a:buChar char="►"/>
            </a:pPr>
            <a:r>
              <a:rPr lang="fr-FR" sz="1000" b="1" dirty="0">
                <a:solidFill>
                  <a:srgbClr val="2F2483"/>
                </a:solidFill>
                <a:latin typeface="Barlow Condensed" pitchFamily="2" charset="77"/>
              </a:rPr>
              <a:t>Inconvénients</a:t>
            </a:r>
          </a:p>
          <a:p>
            <a:pPr algn="just">
              <a:lnSpc>
                <a:spcPts val="1200"/>
              </a:lnSpc>
              <a:spcAft>
                <a:spcPts val="600"/>
              </a:spcAft>
              <a:buClr>
                <a:srgbClr val="F8002C"/>
              </a:buClr>
            </a:pPr>
            <a:r>
              <a:rPr lang="fr-FR" sz="1000" dirty="0">
                <a:latin typeface="Barlow Condensed" pitchFamily="2" charset="77"/>
              </a:rPr>
              <a:t>Vous ne connaissez pas à l’avance la durée de votre placement</a:t>
            </a:r>
          </a:p>
          <a:p>
            <a:pPr algn="just">
              <a:lnSpc>
                <a:spcPts val="1200"/>
              </a:lnSpc>
              <a:spcBef>
                <a:spcPts val="0"/>
              </a:spcBef>
              <a:spcAft>
                <a:spcPts val="600"/>
              </a:spcAft>
            </a:pPr>
            <a:endParaRPr lang="fr-FR" sz="1000" dirty="0">
              <a:latin typeface="Barlow Condensed Light" pitchFamily="2" charset="77"/>
            </a:endParaRPr>
          </a:p>
        </p:txBody>
      </p:sp>
      <p:sp>
        <p:nvSpPr>
          <p:cNvPr id="3" name="Espace réservé du numéro de diapositive 2">
            <a:extLst>
              <a:ext uri="{FF2B5EF4-FFF2-40B4-BE49-F238E27FC236}">
                <a16:creationId xmlns:a16="http://schemas.microsoft.com/office/drawing/2014/main" id="{517349E3-FCE9-574B-8DB9-9A6CD031595C}"/>
              </a:ext>
            </a:extLst>
          </p:cNvPr>
          <p:cNvSpPr>
            <a:spLocks noGrp="1"/>
          </p:cNvSpPr>
          <p:nvPr>
            <p:ph type="sldNum" sz="quarter" idx="4"/>
          </p:nvPr>
        </p:nvSpPr>
        <p:spPr/>
        <p:txBody>
          <a:bodyPr/>
          <a:lstStyle/>
          <a:p>
            <a:fld id="{BDE2D64B-104A-0D49-AC01-3995F14CC673}" type="slidenum">
              <a:rPr lang="fr-FR" smtClean="0"/>
              <a:pPr/>
              <a:t>38</a:t>
            </a:fld>
            <a:endParaRPr lang="fr-FR" dirty="0"/>
          </a:p>
        </p:txBody>
      </p:sp>
      <p:sp>
        <p:nvSpPr>
          <p:cNvPr id="17" name="Titre 3">
            <a:extLst>
              <a:ext uri="{FF2B5EF4-FFF2-40B4-BE49-F238E27FC236}">
                <a16:creationId xmlns:a16="http://schemas.microsoft.com/office/drawing/2014/main" id="{B3966101-4E2F-C860-4537-827A1F391633}"/>
              </a:ext>
            </a:extLst>
          </p:cNvPr>
          <p:cNvSpPr txBox="1">
            <a:spLocks/>
          </p:cNvSpPr>
          <p:nvPr/>
        </p:nvSpPr>
        <p:spPr>
          <a:xfrm>
            <a:off x="579571" y="575273"/>
            <a:ext cx="3992429" cy="564257"/>
          </a:xfrm>
          <a:prstGeom prst="rect">
            <a:avLst/>
          </a:prstGeom>
        </p:spPr>
        <p:txBody>
          <a:bodyPr vert="horz" lIns="0" tIns="0" rIns="0" bIns="0" rtlCol="0" anchor="t" anchorCtr="0">
            <a:spAutoFit/>
          </a:bodyPr>
          <a:lstStyle>
            <a:lvl1pPr algn="l" defTabSz="685800" rtl="0" eaLnBrk="1" latinLnBrk="0" hangingPunct="1">
              <a:lnSpc>
                <a:spcPts val="2200"/>
              </a:lnSpc>
              <a:spcBef>
                <a:spcPct val="0"/>
              </a:spcBef>
              <a:buNone/>
              <a:defRPr sz="2300" b="1" i="0" kern="1200">
                <a:solidFill>
                  <a:srgbClr val="2F2483"/>
                </a:solidFill>
                <a:latin typeface="Barlow Condensed" pitchFamily="2" charset="77"/>
                <a:ea typeface="+mj-ea"/>
                <a:cs typeface="+mj-cs"/>
              </a:defRPr>
            </a:lvl1pPr>
          </a:lstStyle>
          <a:p>
            <a:br>
              <a:rPr lang="fr-FR" dirty="0"/>
            </a:br>
            <a:r>
              <a:rPr lang="fr-FR" dirty="0"/>
              <a:t>TARN sur pente – 10 ans</a:t>
            </a:r>
            <a:endParaRPr lang="fr-FR" dirty="0">
              <a:highlight>
                <a:srgbClr val="FFFF00"/>
              </a:highlight>
            </a:endParaRPr>
          </a:p>
        </p:txBody>
      </p:sp>
      <p:sp>
        <p:nvSpPr>
          <p:cNvPr id="23" name="Titre 3">
            <a:extLst>
              <a:ext uri="{FF2B5EF4-FFF2-40B4-BE49-F238E27FC236}">
                <a16:creationId xmlns:a16="http://schemas.microsoft.com/office/drawing/2014/main" id="{AA8C272F-9260-2DAB-0C6D-15DD2AB31C8B}"/>
              </a:ext>
            </a:extLst>
          </p:cNvPr>
          <p:cNvSpPr txBox="1">
            <a:spLocks/>
          </p:cNvSpPr>
          <p:nvPr/>
        </p:nvSpPr>
        <p:spPr>
          <a:xfrm>
            <a:off x="579571" y="427867"/>
            <a:ext cx="7049955" cy="564257"/>
          </a:xfrm>
          <a:prstGeom prst="rect">
            <a:avLst/>
          </a:prstGeom>
        </p:spPr>
        <p:txBody>
          <a:bodyPr vert="horz" wrap="square" lIns="0" tIns="0" rIns="0" bIns="0" rtlCol="0" anchor="t" anchorCtr="0">
            <a:spAutoFit/>
          </a:bodyPr>
          <a:lstStyle>
            <a:lvl1pPr algn="l" defTabSz="685800" rtl="0" eaLnBrk="1" latinLnBrk="0" hangingPunct="1">
              <a:lnSpc>
                <a:spcPts val="2200"/>
              </a:lnSpc>
              <a:spcBef>
                <a:spcPct val="0"/>
              </a:spcBef>
              <a:buNone/>
              <a:defRPr sz="2300" b="1" i="0" kern="1200">
                <a:solidFill>
                  <a:srgbClr val="2F2483"/>
                </a:solidFill>
                <a:latin typeface="Barlow Condensed" pitchFamily="2" charset="77"/>
                <a:ea typeface="+mj-ea"/>
                <a:cs typeface="+mj-cs"/>
              </a:defRPr>
            </a:lvl1pPr>
          </a:lstStyle>
          <a:p>
            <a:r>
              <a:rPr lang="fr-FR" dirty="0"/>
              <a:t>OPPORTUNITÉS D’INVESTISSEMENTS 100% CAPITAL GARANTI</a:t>
            </a:r>
            <a:br>
              <a:rPr lang="fr-FR" dirty="0"/>
            </a:br>
            <a:endParaRPr lang="fr-FR" dirty="0">
              <a:highlight>
                <a:srgbClr val="FFFF00"/>
              </a:highlight>
            </a:endParaRPr>
          </a:p>
        </p:txBody>
      </p:sp>
      <p:graphicFrame>
        <p:nvGraphicFramePr>
          <p:cNvPr id="6" name="Graphique 5">
            <a:extLst>
              <a:ext uri="{FF2B5EF4-FFF2-40B4-BE49-F238E27FC236}">
                <a16:creationId xmlns:a16="http://schemas.microsoft.com/office/drawing/2014/main" id="{91CA49B6-2B7A-882C-2382-F1B54697ED19}"/>
              </a:ext>
            </a:extLst>
          </p:cNvPr>
          <p:cNvGraphicFramePr>
            <a:graphicFrameLocks/>
          </p:cNvGraphicFramePr>
          <p:nvPr/>
        </p:nvGraphicFramePr>
        <p:xfrm>
          <a:off x="4733800" y="1286935"/>
          <a:ext cx="4410200" cy="300145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154875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AFAAF86D-886D-2242-86DD-5BFBAA0B92C5}"/>
              </a:ext>
            </a:extLst>
          </p:cNvPr>
          <p:cNvSpPr>
            <a:spLocks noGrp="1"/>
          </p:cNvSpPr>
          <p:nvPr>
            <p:ph type="title"/>
          </p:nvPr>
        </p:nvSpPr>
        <p:spPr>
          <a:xfrm>
            <a:off x="4832484" y="575272"/>
            <a:ext cx="3992429" cy="564257"/>
          </a:xfrm>
        </p:spPr>
        <p:txBody>
          <a:bodyPr/>
          <a:lstStyle/>
          <a:p>
            <a:br>
              <a:rPr lang="fr-FR" dirty="0"/>
            </a:br>
            <a:r>
              <a:rPr lang="fr-FR" dirty="0"/>
              <a:t>Zoom sur les sous-jacents</a:t>
            </a:r>
            <a:endParaRPr lang="fr-FR" dirty="0">
              <a:highlight>
                <a:srgbClr val="FFFF00"/>
              </a:highlight>
            </a:endParaRPr>
          </a:p>
        </p:txBody>
      </p:sp>
      <p:sp>
        <p:nvSpPr>
          <p:cNvPr id="5" name="Text Placeholder 2">
            <a:extLst>
              <a:ext uri="{FF2B5EF4-FFF2-40B4-BE49-F238E27FC236}">
                <a16:creationId xmlns:a16="http://schemas.microsoft.com/office/drawing/2014/main" id="{5DC3D39C-7ABC-4343-B926-C054B167CB75}"/>
              </a:ext>
            </a:extLst>
          </p:cNvPr>
          <p:cNvSpPr txBox="1">
            <a:spLocks/>
          </p:cNvSpPr>
          <p:nvPr/>
        </p:nvSpPr>
        <p:spPr>
          <a:xfrm>
            <a:off x="252487" y="1440218"/>
            <a:ext cx="4410200" cy="1419876"/>
          </a:xfrm>
          <a:prstGeom prst="rect">
            <a:avLst/>
          </a:prstGeom>
        </p:spPr>
        <p:txBody>
          <a:bodyPr vert="horz" wrap="square" lIns="0" tIns="0" rIns="0" bIns="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b="0" i="0" kern="1200">
                <a:solidFill>
                  <a:schemeClr val="tx1"/>
                </a:solidFill>
                <a:latin typeface="Barlow Condensed Medium"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fr-FR" sz="1200" dirty="0"/>
              <a:t>Chaque année, vous recevez un coupon indexé au CMS EUR 10 ans avec un </a:t>
            </a:r>
            <a:r>
              <a:rPr lang="fr-FR" sz="1200" b="1" dirty="0">
                <a:solidFill>
                  <a:srgbClr val="2F2483"/>
                </a:solidFill>
              </a:rPr>
              <a:t>minimum de 5,80% </a:t>
            </a:r>
            <a:r>
              <a:rPr lang="fr-FR" sz="1200" dirty="0"/>
              <a:t>(et sans maximum)</a:t>
            </a:r>
          </a:p>
          <a:p>
            <a:pPr algn="l"/>
            <a:r>
              <a:rPr lang="fr-FR" sz="1200" dirty="0"/>
              <a:t>À l’échéance, en cas de non-exercice du remboursement anticipé par l’émetteur, le produit s’arrête et vous recevez l’obligation perpétuelle en direct ainsi qu’un dernier coupon flottant. L’obligation perpétuelle délivrera, à partir du 20/11/2026 un coupon égal au </a:t>
            </a:r>
            <a:r>
              <a:rPr lang="fr-FR" sz="1200" b="1" dirty="0">
                <a:solidFill>
                  <a:srgbClr val="2F2483"/>
                </a:solidFill>
              </a:rPr>
              <a:t>CMS EUR 5 ans + 4,010%</a:t>
            </a:r>
          </a:p>
          <a:p>
            <a:pPr algn="l"/>
            <a:endParaRPr lang="fr-FR" sz="1200" dirty="0"/>
          </a:p>
        </p:txBody>
      </p:sp>
      <p:sp>
        <p:nvSpPr>
          <p:cNvPr id="14" name="Text Placeholder 2">
            <a:extLst>
              <a:ext uri="{FF2B5EF4-FFF2-40B4-BE49-F238E27FC236}">
                <a16:creationId xmlns:a16="http://schemas.microsoft.com/office/drawing/2014/main" id="{BD150C3D-1DF0-A14A-A36B-3106FCA15853}"/>
              </a:ext>
            </a:extLst>
          </p:cNvPr>
          <p:cNvSpPr txBox="1">
            <a:spLocks/>
          </p:cNvSpPr>
          <p:nvPr/>
        </p:nvSpPr>
        <p:spPr>
          <a:xfrm>
            <a:off x="346054" y="2857775"/>
            <a:ext cx="4064147" cy="2128788"/>
          </a:xfrm>
          <a:prstGeom prst="rect">
            <a:avLst/>
          </a:prstGeom>
        </p:spPr>
        <p:txBody>
          <a:bodyPr vert="horz" wrap="square" lIns="0" tIns="0" rIns="0" bIns="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b="0" i="0" kern="1200">
                <a:solidFill>
                  <a:schemeClr val="tx1"/>
                </a:solidFill>
                <a:latin typeface="Barlow Condensed Medium"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171450" indent="-171450" algn="just">
              <a:lnSpc>
                <a:spcPts val="1200"/>
              </a:lnSpc>
              <a:spcAft>
                <a:spcPts val="600"/>
              </a:spcAft>
              <a:buClr>
                <a:srgbClr val="F8002C"/>
              </a:buClr>
              <a:buFont typeface="Police système Courant"/>
              <a:buChar char="►"/>
            </a:pPr>
            <a:r>
              <a:rPr lang="fr-FR" sz="1000" b="1" dirty="0">
                <a:solidFill>
                  <a:srgbClr val="2F2483"/>
                </a:solidFill>
                <a:latin typeface="Barlow Condensed" pitchFamily="2" charset="77"/>
              </a:rPr>
              <a:t>Avantages</a:t>
            </a:r>
          </a:p>
          <a:p>
            <a:pPr algn="just">
              <a:lnSpc>
                <a:spcPts val="1200"/>
              </a:lnSpc>
              <a:spcAft>
                <a:spcPts val="600"/>
              </a:spcAft>
              <a:buClr>
                <a:srgbClr val="F8002C"/>
              </a:buClr>
            </a:pPr>
            <a:r>
              <a:rPr lang="fr-FR" sz="1000" dirty="0">
                <a:latin typeface="Barlow Condensed" pitchFamily="2" charset="77"/>
              </a:rPr>
              <a:t>Vous bénéficiez d’un rendement garanti élevé tout au long de la durée d’investissement</a:t>
            </a:r>
          </a:p>
          <a:p>
            <a:pPr marL="171450" indent="-171450" algn="just">
              <a:lnSpc>
                <a:spcPts val="1200"/>
              </a:lnSpc>
              <a:spcAft>
                <a:spcPts val="600"/>
              </a:spcAft>
              <a:buClr>
                <a:srgbClr val="F8002C"/>
              </a:buClr>
              <a:buFont typeface="Police système Courant"/>
              <a:buChar char="►"/>
            </a:pPr>
            <a:r>
              <a:rPr lang="fr-FR" sz="1000" b="1" dirty="0">
                <a:solidFill>
                  <a:srgbClr val="2F2483"/>
                </a:solidFill>
                <a:latin typeface="Barlow Condensed" pitchFamily="2" charset="77"/>
              </a:rPr>
              <a:t>Inconvénients</a:t>
            </a:r>
          </a:p>
          <a:p>
            <a:pPr algn="just">
              <a:lnSpc>
                <a:spcPts val="1200"/>
              </a:lnSpc>
              <a:spcAft>
                <a:spcPts val="600"/>
              </a:spcAft>
              <a:buClr>
                <a:srgbClr val="F8002C"/>
              </a:buClr>
            </a:pPr>
            <a:r>
              <a:rPr lang="fr-FR" sz="1000" dirty="0">
                <a:latin typeface="Barlow Condensed" pitchFamily="2" charset="77"/>
              </a:rPr>
              <a:t>En cas de survenance d’un événement de Remboursement Anticipé et/ou Cas de Défaut sur l'Actif Gagé de Référence, vous ne percevez pas de coupon et vous êtes exposé à un risque de perte en capital pouvant être totale</a:t>
            </a:r>
          </a:p>
          <a:p>
            <a:pPr algn="just">
              <a:lnSpc>
                <a:spcPts val="1200"/>
              </a:lnSpc>
              <a:spcAft>
                <a:spcPts val="600"/>
              </a:spcAft>
              <a:buClr>
                <a:srgbClr val="F8002C"/>
              </a:buClr>
            </a:pPr>
            <a:endParaRPr lang="fr-FR" sz="1000" dirty="0">
              <a:latin typeface="Barlow Condensed Light" pitchFamily="2" charset="77"/>
            </a:endParaRPr>
          </a:p>
          <a:p>
            <a:pPr algn="just">
              <a:lnSpc>
                <a:spcPts val="1200"/>
              </a:lnSpc>
              <a:spcBef>
                <a:spcPts val="0"/>
              </a:spcBef>
              <a:spcAft>
                <a:spcPts val="600"/>
              </a:spcAft>
            </a:pPr>
            <a:endParaRPr lang="fr-FR" sz="1000" dirty="0">
              <a:latin typeface="Barlow Condensed Light" pitchFamily="2" charset="77"/>
            </a:endParaRPr>
          </a:p>
        </p:txBody>
      </p:sp>
      <p:sp>
        <p:nvSpPr>
          <p:cNvPr id="3" name="Espace réservé du numéro de diapositive 2">
            <a:extLst>
              <a:ext uri="{FF2B5EF4-FFF2-40B4-BE49-F238E27FC236}">
                <a16:creationId xmlns:a16="http://schemas.microsoft.com/office/drawing/2014/main" id="{517349E3-FCE9-574B-8DB9-9A6CD031595C}"/>
              </a:ext>
            </a:extLst>
          </p:cNvPr>
          <p:cNvSpPr>
            <a:spLocks noGrp="1"/>
          </p:cNvSpPr>
          <p:nvPr>
            <p:ph type="sldNum" sz="quarter" idx="4"/>
          </p:nvPr>
        </p:nvSpPr>
        <p:spPr/>
        <p:txBody>
          <a:bodyPr/>
          <a:lstStyle/>
          <a:p>
            <a:fld id="{BDE2D64B-104A-0D49-AC01-3995F14CC673}" type="slidenum">
              <a:rPr lang="fr-FR" smtClean="0"/>
              <a:pPr/>
              <a:t>39</a:t>
            </a:fld>
            <a:endParaRPr lang="fr-FR" dirty="0"/>
          </a:p>
        </p:txBody>
      </p:sp>
      <p:sp>
        <p:nvSpPr>
          <p:cNvPr id="17" name="Titre 3">
            <a:extLst>
              <a:ext uri="{FF2B5EF4-FFF2-40B4-BE49-F238E27FC236}">
                <a16:creationId xmlns:a16="http://schemas.microsoft.com/office/drawing/2014/main" id="{B3966101-4E2F-C860-4537-827A1F391633}"/>
              </a:ext>
            </a:extLst>
          </p:cNvPr>
          <p:cNvSpPr txBox="1">
            <a:spLocks/>
          </p:cNvSpPr>
          <p:nvPr/>
        </p:nvSpPr>
        <p:spPr>
          <a:xfrm>
            <a:off x="579571" y="575273"/>
            <a:ext cx="3992429" cy="564257"/>
          </a:xfrm>
          <a:prstGeom prst="rect">
            <a:avLst/>
          </a:prstGeom>
        </p:spPr>
        <p:txBody>
          <a:bodyPr vert="horz" lIns="0" tIns="0" rIns="0" bIns="0" rtlCol="0" anchor="t" anchorCtr="0">
            <a:spAutoFit/>
          </a:bodyPr>
          <a:lstStyle>
            <a:lvl1pPr algn="l" defTabSz="685800" rtl="0" eaLnBrk="1" latinLnBrk="0" hangingPunct="1">
              <a:lnSpc>
                <a:spcPts val="2200"/>
              </a:lnSpc>
              <a:spcBef>
                <a:spcPct val="0"/>
              </a:spcBef>
              <a:buNone/>
              <a:defRPr sz="2300" b="1" i="0" kern="1200">
                <a:solidFill>
                  <a:srgbClr val="2F2483"/>
                </a:solidFill>
                <a:latin typeface="Barlow Condensed" pitchFamily="2" charset="77"/>
                <a:ea typeface="+mj-ea"/>
                <a:cs typeface="+mj-cs"/>
              </a:defRPr>
            </a:lvl1pPr>
          </a:lstStyle>
          <a:p>
            <a:br>
              <a:rPr lang="fr-FR" dirty="0"/>
            </a:br>
            <a:r>
              <a:rPr lang="fr-FR" dirty="0" err="1"/>
              <a:t>Repack</a:t>
            </a:r>
            <a:r>
              <a:rPr lang="fr-FR" dirty="0"/>
              <a:t> La Banque Postale 2026</a:t>
            </a:r>
            <a:endParaRPr lang="fr-FR" dirty="0">
              <a:highlight>
                <a:srgbClr val="FFFF00"/>
              </a:highlight>
            </a:endParaRPr>
          </a:p>
        </p:txBody>
      </p:sp>
      <p:sp>
        <p:nvSpPr>
          <p:cNvPr id="23" name="Titre 3">
            <a:extLst>
              <a:ext uri="{FF2B5EF4-FFF2-40B4-BE49-F238E27FC236}">
                <a16:creationId xmlns:a16="http://schemas.microsoft.com/office/drawing/2014/main" id="{AA8C272F-9260-2DAB-0C6D-15DD2AB31C8B}"/>
              </a:ext>
            </a:extLst>
          </p:cNvPr>
          <p:cNvSpPr txBox="1">
            <a:spLocks/>
          </p:cNvSpPr>
          <p:nvPr/>
        </p:nvSpPr>
        <p:spPr>
          <a:xfrm>
            <a:off x="579571" y="427867"/>
            <a:ext cx="7049955" cy="564257"/>
          </a:xfrm>
          <a:prstGeom prst="rect">
            <a:avLst/>
          </a:prstGeom>
        </p:spPr>
        <p:txBody>
          <a:bodyPr vert="horz" wrap="square" lIns="0" tIns="0" rIns="0" bIns="0" rtlCol="0" anchor="t" anchorCtr="0">
            <a:spAutoFit/>
          </a:bodyPr>
          <a:lstStyle>
            <a:lvl1pPr algn="l" defTabSz="685800" rtl="0" eaLnBrk="1" latinLnBrk="0" hangingPunct="1">
              <a:lnSpc>
                <a:spcPts val="2200"/>
              </a:lnSpc>
              <a:spcBef>
                <a:spcPct val="0"/>
              </a:spcBef>
              <a:buNone/>
              <a:defRPr sz="2300" b="1" i="0" kern="1200">
                <a:solidFill>
                  <a:srgbClr val="2F2483"/>
                </a:solidFill>
                <a:latin typeface="Barlow Condensed" pitchFamily="2" charset="77"/>
                <a:ea typeface="+mj-ea"/>
                <a:cs typeface="+mj-cs"/>
              </a:defRPr>
            </a:lvl1pPr>
          </a:lstStyle>
          <a:p>
            <a:r>
              <a:rPr lang="fr-FR" dirty="0"/>
              <a:t>OPPORTUNITÉS D’INVESTISSEMENTS SUR OBLIGATION</a:t>
            </a:r>
            <a:br>
              <a:rPr lang="fr-FR" dirty="0"/>
            </a:br>
            <a:endParaRPr lang="fr-FR" dirty="0">
              <a:highlight>
                <a:srgbClr val="FFFF00"/>
              </a:highlight>
            </a:endParaRPr>
          </a:p>
        </p:txBody>
      </p:sp>
      <p:graphicFrame>
        <p:nvGraphicFramePr>
          <p:cNvPr id="7" name="Graphique 6">
            <a:extLst>
              <a:ext uri="{FF2B5EF4-FFF2-40B4-BE49-F238E27FC236}">
                <a16:creationId xmlns:a16="http://schemas.microsoft.com/office/drawing/2014/main" id="{0FDAA9C4-8A30-A45F-F189-6BD3A50E8016}"/>
              </a:ext>
            </a:extLst>
          </p:cNvPr>
          <p:cNvGraphicFramePr>
            <a:graphicFrameLocks/>
          </p:cNvGraphicFramePr>
          <p:nvPr/>
        </p:nvGraphicFramePr>
        <p:xfrm>
          <a:off x="4733801" y="1224342"/>
          <a:ext cx="4342998" cy="318837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579253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Placeholder 1">
            <a:extLst>
              <a:ext uri="{FF2B5EF4-FFF2-40B4-BE49-F238E27FC236}">
                <a16:creationId xmlns:a16="http://schemas.microsoft.com/office/drawing/2014/main" id="{5CBD9AED-AA2E-D844-BA65-1DC97C1FE826}"/>
              </a:ext>
            </a:extLst>
          </p:cNvPr>
          <p:cNvSpPr txBox="1">
            <a:spLocks/>
          </p:cNvSpPr>
          <p:nvPr/>
        </p:nvSpPr>
        <p:spPr>
          <a:xfrm>
            <a:off x="398242" y="360619"/>
            <a:ext cx="7886700" cy="282129"/>
          </a:xfrm>
          <a:prstGeom prst="rect">
            <a:avLst/>
          </a:prstGeom>
        </p:spPr>
        <p:txBody>
          <a:bodyPr vert="horz" lIns="0" tIns="0" rIns="0" bIns="0" rtlCol="0" anchor="t" anchorCtr="0">
            <a:spAutoFit/>
          </a:bodyPr>
          <a:lstStyle>
            <a:lvl1pPr algn="l" defTabSz="685800" rtl="0" eaLnBrk="1" latinLnBrk="0" hangingPunct="1">
              <a:lnSpc>
                <a:spcPts val="2200"/>
              </a:lnSpc>
              <a:spcBef>
                <a:spcPct val="0"/>
              </a:spcBef>
              <a:buNone/>
              <a:defRPr sz="2300" b="1" i="0" kern="1200">
                <a:solidFill>
                  <a:srgbClr val="2F2483"/>
                </a:solidFill>
                <a:latin typeface="Barlow Condensed" pitchFamily="2" charset="77"/>
                <a:ea typeface="+mj-ea"/>
                <a:cs typeface="+mj-cs"/>
              </a:defRPr>
            </a:lvl1pPr>
          </a:lstStyle>
          <a:p>
            <a:r>
              <a:rPr lang="fr-FR" dirty="0"/>
              <a:t>Etat des lieux des cessions d’entreprise en France</a:t>
            </a:r>
            <a:endParaRPr lang="en-US" dirty="0"/>
          </a:p>
        </p:txBody>
      </p:sp>
      <p:sp>
        <p:nvSpPr>
          <p:cNvPr id="19" name="Text Placeholder 2">
            <a:extLst>
              <a:ext uri="{FF2B5EF4-FFF2-40B4-BE49-F238E27FC236}">
                <a16:creationId xmlns:a16="http://schemas.microsoft.com/office/drawing/2014/main" id="{908D594B-C639-884C-B006-C6532A674658}"/>
              </a:ext>
            </a:extLst>
          </p:cNvPr>
          <p:cNvSpPr txBox="1">
            <a:spLocks/>
          </p:cNvSpPr>
          <p:nvPr/>
        </p:nvSpPr>
        <p:spPr>
          <a:xfrm>
            <a:off x="398242" y="1109934"/>
            <a:ext cx="8221871" cy="343684"/>
          </a:xfrm>
          <a:prstGeom prst="rect">
            <a:avLst/>
          </a:prstGeom>
        </p:spPr>
        <p:txBody>
          <a:bodyPr vert="horz" wrap="square" lIns="0" tIns="0" rIns="0" bIns="0" rtlCol="0">
            <a:spAutoFit/>
          </a:bodyPr>
          <a:lstStyle>
            <a:lvl1pPr marL="0" indent="0" algn="l" defTabSz="685800" rtl="0" eaLnBrk="1" latinLnBrk="0" hangingPunct="1">
              <a:lnSpc>
                <a:spcPts val="1400"/>
              </a:lnSpc>
              <a:spcBef>
                <a:spcPts val="0"/>
              </a:spcBef>
              <a:buFont typeface="Arial" panose="020B0604020202020204" pitchFamily="34" charset="0"/>
              <a:buNone/>
              <a:tabLst/>
              <a:defRPr sz="1150" b="0" i="0" kern="1200">
                <a:solidFill>
                  <a:schemeClr val="tx1"/>
                </a:solidFill>
                <a:latin typeface="Barlow Condensed Medium" pitchFamily="2" charset="77"/>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chemeClr val="tx1"/>
                </a:solidFill>
                <a:latin typeface="Barlow Condensed Medium" pitchFamily="2" charset="77"/>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chemeClr val="tx1"/>
                </a:solidFill>
                <a:latin typeface="Barlow Condensed Medium" pitchFamily="2" charset="77"/>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Barlow Condensed Medium" pitchFamily="2" charset="77"/>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Barlow Condensed Medium" pitchFamily="2" charset="77"/>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fr-FR" dirty="0"/>
              <a:t>2021 a marqué un rattrapage du volume des transactions d’entreprise avec une hausse de plus de 40 % du nombre de transmissions côtoyant ainsi les niveaux de 2019</a:t>
            </a:r>
            <a:endParaRPr lang="en-US" dirty="0"/>
          </a:p>
        </p:txBody>
      </p:sp>
      <p:sp>
        <p:nvSpPr>
          <p:cNvPr id="2" name="Espace réservé du pied de page 1">
            <a:extLst>
              <a:ext uri="{FF2B5EF4-FFF2-40B4-BE49-F238E27FC236}">
                <a16:creationId xmlns:a16="http://schemas.microsoft.com/office/drawing/2014/main" id="{24E64C24-650B-2C44-B34A-237249BEEA4A}"/>
              </a:ext>
            </a:extLst>
          </p:cNvPr>
          <p:cNvSpPr>
            <a:spLocks noGrp="1"/>
          </p:cNvSpPr>
          <p:nvPr>
            <p:ph type="ftr" sz="quarter" idx="3"/>
          </p:nvPr>
        </p:nvSpPr>
        <p:spPr/>
        <p:txBody>
          <a:bodyPr/>
          <a:lstStyle/>
          <a:p>
            <a:r>
              <a:rPr lang="fr-FR" dirty="0"/>
              <a:t>ANTICIPER L’AVANT, PRÉVOIR L’APRÈS : CLÉS DE SUCCÈS D’UNE CESSION D’ENTREPRISE RÉUSSIE - </a:t>
            </a:r>
          </a:p>
        </p:txBody>
      </p:sp>
      <p:sp>
        <p:nvSpPr>
          <p:cNvPr id="3" name="Espace réservé du numéro de diapositive 2">
            <a:extLst>
              <a:ext uri="{FF2B5EF4-FFF2-40B4-BE49-F238E27FC236}">
                <a16:creationId xmlns:a16="http://schemas.microsoft.com/office/drawing/2014/main" id="{B89025D7-E7F0-944F-8872-30F66F3D9018}"/>
              </a:ext>
            </a:extLst>
          </p:cNvPr>
          <p:cNvSpPr>
            <a:spLocks noGrp="1"/>
          </p:cNvSpPr>
          <p:nvPr>
            <p:ph type="sldNum" sz="quarter" idx="4"/>
          </p:nvPr>
        </p:nvSpPr>
        <p:spPr/>
        <p:txBody>
          <a:bodyPr/>
          <a:lstStyle/>
          <a:p>
            <a:fld id="{BDE2D64B-104A-0D49-AC01-3995F14CC673}" type="slidenum">
              <a:rPr lang="fr-FR" smtClean="0"/>
              <a:pPr/>
              <a:t>4</a:t>
            </a:fld>
            <a:endParaRPr lang="fr-FR" dirty="0"/>
          </a:p>
        </p:txBody>
      </p:sp>
      <p:sp>
        <p:nvSpPr>
          <p:cNvPr id="7" name="ZoneTexte 6">
            <a:extLst>
              <a:ext uri="{FF2B5EF4-FFF2-40B4-BE49-F238E27FC236}">
                <a16:creationId xmlns:a16="http://schemas.microsoft.com/office/drawing/2014/main" id="{BD44DC08-07E5-E748-8E94-39E2BB08E571}"/>
              </a:ext>
            </a:extLst>
          </p:cNvPr>
          <p:cNvSpPr txBox="1"/>
          <p:nvPr/>
        </p:nvSpPr>
        <p:spPr>
          <a:xfrm>
            <a:off x="398241" y="1625427"/>
            <a:ext cx="8251083" cy="2000548"/>
          </a:xfrm>
          <a:prstGeom prst="rect">
            <a:avLst/>
          </a:prstGeom>
          <a:noFill/>
        </p:spPr>
        <p:txBody>
          <a:bodyPr wrap="square" lIns="0" tIns="0" rIns="0" bIns="0" rtlCol="0">
            <a:spAutoFit/>
          </a:bodyPr>
          <a:lstStyle/>
          <a:p>
            <a:pPr marL="171450" indent="-171450" algn="just">
              <a:lnSpc>
                <a:spcPts val="1200"/>
              </a:lnSpc>
              <a:spcAft>
                <a:spcPts val="600"/>
              </a:spcAft>
              <a:buClr>
                <a:srgbClr val="F8002C"/>
              </a:buClr>
              <a:buFont typeface="Police système Courant"/>
              <a:buChar char="►"/>
            </a:pPr>
            <a:r>
              <a:rPr lang="fr-FR" sz="950" dirty="0">
                <a:latin typeface="Barlow Condensed" panose="00000506000000000000" pitchFamily="2" charset="0"/>
              </a:rPr>
              <a:t>Le dynamisme des transactions est notamment la conséquence de c</a:t>
            </a:r>
            <a:r>
              <a:rPr lang="fr-FR" sz="950" i="0" dirty="0">
                <a:latin typeface="Barlow Condensed" panose="00000506000000000000" pitchFamily="2" charset="0"/>
              </a:rPr>
              <a:t>ession d’activité annexe ou d’une stratégie de consolidation par opération de croissance externe</a:t>
            </a:r>
          </a:p>
          <a:p>
            <a:pPr marL="171450" indent="-171450" algn="just">
              <a:lnSpc>
                <a:spcPts val="1200"/>
              </a:lnSpc>
              <a:spcAft>
                <a:spcPts val="600"/>
              </a:spcAft>
              <a:buClr>
                <a:srgbClr val="FF0000"/>
              </a:buClr>
              <a:buFont typeface="Police système Courant"/>
              <a:buChar char="►"/>
            </a:pPr>
            <a:r>
              <a:rPr lang="fr-FR" sz="950" dirty="0">
                <a:latin typeface="Barlow Condensed" panose="00000506000000000000" pitchFamily="2" charset="0"/>
              </a:rPr>
              <a:t>Le 1</a:t>
            </a:r>
            <a:r>
              <a:rPr lang="fr-FR" sz="950" baseline="30000" dirty="0">
                <a:latin typeface="Barlow Condensed" panose="00000506000000000000" pitchFamily="2" charset="0"/>
              </a:rPr>
              <a:t>er</a:t>
            </a:r>
            <a:r>
              <a:rPr lang="fr-FR" sz="950" dirty="0">
                <a:latin typeface="Barlow Condensed" panose="00000506000000000000" pitchFamily="2" charset="0"/>
              </a:rPr>
              <a:t> semestre 2022 est resté particulièrement dynamique malgré un tassement</a:t>
            </a:r>
          </a:p>
          <a:p>
            <a:pPr marL="171450" indent="-171450" algn="just">
              <a:lnSpc>
                <a:spcPts val="1200"/>
              </a:lnSpc>
              <a:spcAft>
                <a:spcPts val="600"/>
              </a:spcAft>
              <a:buClr>
                <a:srgbClr val="FF0000"/>
              </a:buClr>
              <a:buFont typeface="Police système Courant"/>
              <a:buChar char="►"/>
            </a:pPr>
            <a:r>
              <a:rPr lang="fr-FR" sz="950" dirty="0">
                <a:latin typeface="Barlow Condensed" panose="00000506000000000000" pitchFamily="2" charset="0"/>
              </a:rPr>
              <a:t>Le contexte géopolitique et économique devrait impacter logiquement le semestre 2</a:t>
            </a:r>
          </a:p>
          <a:p>
            <a:pPr marL="171450" indent="-171450" algn="just">
              <a:lnSpc>
                <a:spcPts val="1200"/>
              </a:lnSpc>
              <a:spcAft>
                <a:spcPts val="600"/>
              </a:spcAft>
              <a:buClr>
                <a:srgbClr val="FF0000"/>
              </a:buClr>
              <a:buFont typeface="Police système Courant"/>
              <a:buChar char="►"/>
            </a:pPr>
            <a:r>
              <a:rPr lang="fr-FR" sz="950" i="0" dirty="0">
                <a:latin typeface="Barlow Condensed" panose="00000506000000000000" pitchFamily="2" charset="0"/>
              </a:rPr>
              <a:t>L’axe Paris-Lyon représente près de 50 % des transactions (respe</a:t>
            </a:r>
            <a:r>
              <a:rPr lang="fr-FR" sz="950" dirty="0">
                <a:latin typeface="Barlow Condensed" panose="00000506000000000000" pitchFamily="2" charset="0"/>
              </a:rPr>
              <a:t>ctivement </a:t>
            </a:r>
            <a:r>
              <a:rPr lang="fr-FR" sz="950" i="0" dirty="0">
                <a:latin typeface="Barlow Condensed" panose="00000506000000000000" pitchFamily="2" charset="0"/>
              </a:rPr>
              <a:t>35 % et 15 %)</a:t>
            </a:r>
          </a:p>
          <a:p>
            <a:pPr marL="171450" indent="-171450" algn="just">
              <a:lnSpc>
                <a:spcPts val="1200"/>
              </a:lnSpc>
              <a:spcAft>
                <a:spcPts val="600"/>
              </a:spcAft>
              <a:buClr>
                <a:srgbClr val="FF0000"/>
              </a:buClr>
              <a:buFont typeface="Police système Courant"/>
              <a:buChar char="►"/>
            </a:pPr>
            <a:r>
              <a:rPr lang="fr-FR" sz="950" i="0" dirty="0">
                <a:latin typeface="Barlow Condensed" panose="00000506000000000000" pitchFamily="2" charset="0"/>
              </a:rPr>
              <a:t>L’agilité des PME  leur permet d’être moins exposées aux conflits internationaux même s’il y a un effet boule de neige selon les secteurs</a:t>
            </a:r>
          </a:p>
          <a:p>
            <a:pPr marL="171450" indent="-171450" algn="just">
              <a:lnSpc>
                <a:spcPts val="1200"/>
              </a:lnSpc>
              <a:spcAft>
                <a:spcPts val="600"/>
              </a:spcAft>
              <a:buClr>
                <a:srgbClr val="FF0000"/>
              </a:buClr>
              <a:buFont typeface="Police système Courant"/>
              <a:buChar char="►"/>
            </a:pPr>
            <a:r>
              <a:rPr lang="fr-FR" sz="950" dirty="0">
                <a:latin typeface="Barlow Condensed" panose="00000506000000000000" pitchFamily="2" charset="0"/>
              </a:rPr>
              <a:t>La hausse des matières premières devrait impacter les comptes donc les valorisations</a:t>
            </a:r>
          </a:p>
          <a:p>
            <a:pPr marL="243450" indent="-63450" algn="just">
              <a:lnSpc>
                <a:spcPts val="1200"/>
              </a:lnSpc>
              <a:buClr>
                <a:srgbClr val="00B0F0"/>
              </a:buClr>
              <a:buFont typeface="Police système Courant"/>
              <a:buChar char="&gt;"/>
            </a:pPr>
            <a:endParaRPr lang="fr-FR" sz="1150" b="0" i="0" dirty="0">
              <a:latin typeface="Barlow Condensed Medium" panose="00000606000000000000" pitchFamily="2" charset="0"/>
            </a:endParaRPr>
          </a:p>
          <a:p>
            <a:pPr algn="just">
              <a:lnSpc>
                <a:spcPts val="1200"/>
              </a:lnSpc>
            </a:pPr>
            <a:endParaRPr lang="fr-FR" sz="1150" b="0" i="0" dirty="0">
              <a:latin typeface="Barlow Condensed Medium" panose="00000606000000000000" pitchFamily="2" charset="0"/>
            </a:endParaRPr>
          </a:p>
          <a:p>
            <a:pPr algn="just">
              <a:lnSpc>
                <a:spcPts val="1200"/>
              </a:lnSpc>
            </a:pPr>
            <a:r>
              <a:rPr lang="fr-FR" sz="1150" b="0" i="0" u="none" strike="noStrike" baseline="0" dirty="0">
                <a:latin typeface="Barlow Condensed Medium" panose="00000606000000000000" pitchFamily="2" charset="0"/>
              </a:rPr>
              <a:t>Les fonds d’investissement et sociétés cotées, qui avaient largement revu à la baisse en 2020 leur stratégie de d’acquisition, pour se recentrer sur leurs propres activités et celles de leurs participations ont, en 2021, grandement participé au dynamisme des opérations M&amp;A.</a:t>
            </a:r>
            <a:endParaRPr lang="fr-FR" sz="1150" b="0" i="0" dirty="0">
              <a:latin typeface="Barlow Condensed Medium" panose="00000606000000000000" pitchFamily="2" charset="0"/>
            </a:endParaRPr>
          </a:p>
        </p:txBody>
      </p:sp>
    </p:spTree>
    <p:extLst>
      <p:ext uri="{BB962C8B-B14F-4D97-AF65-F5344CB8AC3E}">
        <p14:creationId xmlns:p14="http://schemas.microsoft.com/office/powerpoint/2010/main" val="364799301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AFAAF86D-886D-2242-86DD-5BFBAA0B92C5}"/>
              </a:ext>
            </a:extLst>
          </p:cNvPr>
          <p:cNvSpPr>
            <a:spLocks noGrp="1"/>
          </p:cNvSpPr>
          <p:nvPr>
            <p:ph type="title"/>
          </p:nvPr>
        </p:nvSpPr>
        <p:spPr>
          <a:xfrm>
            <a:off x="4832484" y="409016"/>
            <a:ext cx="3992429" cy="564257"/>
          </a:xfrm>
        </p:spPr>
        <p:txBody>
          <a:bodyPr/>
          <a:lstStyle/>
          <a:p>
            <a:br>
              <a:rPr lang="fr-FR" dirty="0"/>
            </a:br>
            <a:r>
              <a:rPr lang="fr-FR" dirty="0"/>
              <a:t>Secteur Bancaire</a:t>
            </a:r>
            <a:endParaRPr lang="fr-FR" dirty="0">
              <a:highlight>
                <a:srgbClr val="FFFF00"/>
              </a:highlight>
            </a:endParaRPr>
          </a:p>
        </p:txBody>
      </p:sp>
      <p:sp>
        <p:nvSpPr>
          <p:cNvPr id="5" name="Text Placeholder 2">
            <a:extLst>
              <a:ext uri="{FF2B5EF4-FFF2-40B4-BE49-F238E27FC236}">
                <a16:creationId xmlns:a16="http://schemas.microsoft.com/office/drawing/2014/main" id="{5DC3D39C-7ABC-4343-B926-C054B167CB75}"/>
              </a:ext>
            </a:extLst>
          </p:cNvPr>
          <p:cNvSpPr txBox="1">
            <a:spLocks/>
          </p:cNvSpPr>
          <p:nvPr/>
        </p:nvSpPr>
        <p:spPr>
          <a:xfrm>
            <a:off x="151586" y="1045446"/>
            <a:ext cx="4503543" cy="3624069"/>
          </a:xfrm>
          <a:prstGeom prst="rect">
            <a:avLst/>
          </a:prstGeom>
        </p:spPr>
        <p:txBody>
          <a:bodyPr vert="horz" wrap="square" lIns="0" tIns="0" rIns="0" bIns="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b="0" i="0" kern="1200">
                <a:solidFill>
                  <a:schemeClr val="tx1"/>
                </a:solidFill>
                <a:latin typeface="Barlow Condensed Medium"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ts val="1200"/>
              </a:lnSpc>
              <a:spcAft>
                <a:spcPts val="600"/>
              </a:spcAft>
              <a:buClr>
                <a:srgbClr val="F8002C"/>
              </a:buClr>
            </a:pPr>
            <a:r>
              <a:rPr lang="fr-FR" sz="800" dirty="0">
                <a:latin typeface="Barlow Condensed" pitchFamily="2" charset="77"/>
              </a:rPr>
              <a:t>Les géants du luxe bénéficient de </a:t>
            </a:r>
            <a:r>
              <a:rPr lang="fr-FR" sz="800" b="1" dirty="0">
                <a:solidFill>
                  <a:srgbClr val="2F2483"/>
                </a:solidFill>
                <a:latin typeface="Barlow Condensed" pitchFamily="2" charset="77"/>
              </a:rPr>
              <a:t>tendances très favorables sur la durée </a:t>
            </a:r>
            <a:r>
              <a:rPr lang="fr-FR" sz="800" dirty="0">
                <a:latin typeface="Barlow Condensed" pitchFamily="2" charset="77"/>
              </a:rPr>
              <a:t>:</a:t>
            </a:r>
          </a:p>
          <a:p>
            <a:pPr marL="171450" indent="-171450" algn="just">
              <a:lnSpc>
                <a:spcPts val="1200"/>
              </a:lnSpc>
              <a:spcAft>
                <a:spcPts val="600"/>
              </a:spcAft>
              <a:buClr>
                <a:srgbClr val="F8002C"/>
              </a:buClr>
              <a:buFont typeface="Police système Courant"/>
              <a:buChar char="►"/>
            </a:pPr>
            <a:r>
              <a:rPr lang="fr-FR" sz="800" dirty="0">
                <a:latin typeface="Barlow Condensed" pitchFamily="2" charset="77"/>
              </a:rPr>
              <a:t>Tout d’abord, les marques de luxe connaissent des </a:t>
            </a:r>
            <a:r>
              <a:rPr lang="fr-FR" sz="800" b="1" dirty="0">
                <a:solidFill>
                  <a:srgbClr val="2F2483"/>
                </a:solidFill>
                <a:latin typeface="Barlow Condensed" pitchFamily="2" charset="77"/>
              </a:rPr>
              <a:t>taux de croissance élevés</a:t>
            </a:r>
            <a:r>
              <a:rPr lang="fr-FR" sz="800" dirty="0">
                <a:latin typeface="Barlow Condensed" pitchFamily="2" charset="77"/>
              </a:rPr>
              <a:t>, nettement supérieurs au reste du secteur de la consommation, du fait notamment de </a:t>
            </a:r>
            <a:r>
              <a:rPr lang="fr-FR" sz="800" b="1" dirty="0">
                <a:solidFill>
                  <a:srgbClr val="2F2483"/>
                </a:solidFill>
                <a:latin typeface="Barlow Condensed" pitchFamily="2" charset="77"/>
              </a:rPr>
              <a:t>l'accroissement du pouvoir d'achat des classes moyennes, surtout dans les pays émergents </a:t>
            </a:r>
            <a:r>
              <a:rPr lang="fr-FR" sz="800" dirty="0">
                <a:latin typeface="Barlow Condensed" pitchFamily="2" charset="77"/>
              </a:rPr>
              <a:t>(par exemple en Chine), mais aussi du </a:t>
            </a:r>
            <a:r>
              <a:rPr lang="fr-FR" sz="800" b="1" dirty="0">
                <a:solidFill>
                  <a:srgbClr val="2F2483"/>
                </a:solidFill>
                <a:latin typeface="Barlow Condensed" pitchFamily="2" charset="77"/>
              </a:rPr>
              <a:t>tourisme</a:t>
            </a:r>
            <a:r>
              <a:rPr lang="fr-FR" sz="800" dirty="0">
                <a:latin typeface="Barlow Condensed" pitchFamily="2" charset="77"/>
              </a:rPr>
              <a:t> : en effet, à partir de 2023, le tourisme international devrait redevenir une source de croissance importante pour les marques de luxe, après des années affectées par les restrictions sur les voyages</a:t>
            </a:r>
          </a:p>
          <a:p>
            <a:pPr marL="171450" indent="-171450" algn="just">
              <a:lnSpc>
                <a:spcPts val="1200"/>
              </a:lnSpc>
              <a:spcAft>
                <a:spcPts val="600"/>
              </a:spcAft>
              <a:buClr>
                <a:srgbClr val="F8002C"/>
              </a:buClr>
              <a:buFont typeface="Police système Courant"/>
              <a:buChar char="►"/>
            </a:pPr>
            <a:r>
              <a:rPr lang="fr-FR" sz="800" dirty="0">
                <a:latin typeface="Barlow Condensed" pitchFamily="2" charset="77"/>
              </a:rPr>
              <a:t>Le luxe bénéficie aussi de la tendance à la </a:t>
            </a:r>
            <a:r>
              <a:rPr lang="fr-FR" sz="800" b="1" dirty="0">
                <a:solidFill>
                  <a:srgbClr val="2F2483"/>
                </a:solidFill>
                <a:latin typeface="Barlow Condensed" pitchFamily="2" charset="77"/>
              </a:rPr>
              <a:t>« </a:t>
            </a:r>
            <a:r>
              <a:rPr lang="fr-FR" sz="800" b="1" dirty="0" err="1">
                <a:solidFill>
                  <a:srgbClr val="2F2483"/>
                </a:solidFill>
                <a:latin typeface="Barlow Condensed" pitchFamily="2" charset="77"/>
              </a:rPr>
              <a:t>premiumisation</a:t>
            </a:r>
            <a:r>
              <a:rPr lang="fr-FR" sz="800" b="1" dirty="0">
                <a:solidFill>
                  <a:srgbClr val="2F2483"/>
                </a:solidFill>
                <a:latin typeface="Barlow Condensed" pitchFamily="2" charset="77"/>
              </a:rPr>
              <a:t> » </a:t>
            </a:r>
            <a:r>
              <a:rPr lang="fr-FR" sz="800" dirty="0">
                <a:latin typeface="Barlow Condensed" pitchFamily="2" charset="77"/>
              </a:rPr>
              <a:t>du consommateur, à savoir la </a:t>
            </a:r>
            <a:r>
              <a:rPr lang="fr-FR" sz="800" b="1" dirty="0">
                <a:solidFill>
                  <a:srgbClr val="2F2483"/>
                </a:solidFill>
                <a:latin typeface="Barlow Condensed" pitchFamily="2" charset="77"/>
              </a:rPr>
              <a:t>volonté d'accroître la qualité des biens que l'on possède</a:t>
            </a:r>
            <a:r>
              <a:rPr lang="fr-FR" sz="800" dirty="0">
                <a:latin typeface="Barlow Condensed" pitchFamily="2" charset="77"/>
              </a:rPr>
              <a:t>, encouragée par les stratégies des marques, qui vendent leurs produits plus chers</a:t>
            </a:r>
          </a:p>
          <a:p>
            <a:pPr marL="171450" indent="-171450" algn="just">
              <a:lnSpc>
                <a:spcPts val="1200"/>
              </a:lnSpc>
              <a:spcAft>
                <a:spcPts val="600"/>
              </a:spcAft>
              <a:buClr>
                <a:srgbClr val="F8002C"/>
              </a:buClr>
              <a:buFont typeface="Police système Courant"/>
              <a:buChar char="►"/>
            </a:pPr>
            <a:r>
              <a:rPr lang="fr-FR" sz="800" dirty="0">
                <a:latin typeface="Barlow Condensed" pitchFamily="2" charset="77"/>
              </a:rPr>
              <a:t>Les marques de luxe ont par ailleurs des </a:t>
            </a:r>
            <a:r>
              <a:rPr lang="fr-FR" sz="800" b="1" dirty="0">
                <a:solidFill>
                  <a:srgbClr val="2F2483"/>
                </a:solidFill>
                <a:latin typeface="Barlow Condensed" pitchFamily="2" charset="77"/>
              </a:rPr>
              <a:t>marges élevées, </a:t>
            </a:r>
            <a:r>
              <a:rPr lang="fr-FR" sz="800" dirty="0">
                <a:latin typeface="Barlow Condensed" pitchFamily="2" charset="77"/>
              </a:rPr>
              <a:t>du fait de leur </a:t>
            </a:r>
            <a:r>
              <a:rPr lang="fr-FR" sz="800" b="1" dirty="0" err="1">
                <a:solidFill>
                  <a:srgbClr val="2F2483"/>
                </a:solidFill>
                <a:latin typeface="Barlow Condensed" pitchFamily="2" charset="77"/>
              </a:rPr>
              <a:t>pricing</a:t>
            </a:r>
            <a:r>
              <a:rPr lang="fr-FR" sz="800" b="1" dirty="0">
                <a:solidFill>
                  <a:srgbClr val="2F2483"/>
                </a:solidFill>
                <a:latin typeface="Barlow Condensed" pitchFamily="2" charset="77"/>
              </a:rPr>
              <a:t> power </a:t>
            </a:r>
            <a:r>
              <a:rPr lang="fr-FR" sz="800" dirty="0">
                <a:latin typeface="Barlow Condensed" pitchFamily="2" charset="77"/>
              </a:rPr>
              <a:t>(capacité à imposer leurs prix, notamment dans le contexte inflationniste que nous connaissons) et </a:t>
            </a:r>
            <a:r>
              <a:rPr lang="fr-FR" sz="800" b="1" dirty="0">
                <a:solidFill>
                  <a:srgbClr val="2F2483"/>
                </a:solidFill>
                <a:latin typeface="Barlow Condensed" pitchFamily="2" charset="77"/>
              </a:rPr>
              <a:t>du consommateur recherchant davantage des produits à plus forte valeur</a:t>
            </a:r>
            <a:r>
              <a:rPr lang="fr-FR" sz="800" dirty="0">
                <a:latin typeface="Barlow Condensed" pitchFamily="2" charset="77"/>
              </a:rPr>
              <a:t> par rapport à des produits d'entrée de gamme, tendance qui s'est accélérée depuis le Covid-19</a:t>
            </a:r>
          </a:p>
          <a:p>
            <a:pPr marL="171450" indent="-171450" algn="just">
              <a:lnSpc>
                <a:spcPts val="1200"/>
              </a:lnSpc>
              <a:spcAft>
                <a:spcPts val="600"/>
              </a:spcAft>
              <a:buClr>
                <a:srgbClr val="F8002C"/>
              </a:buClr>
              <a:buFont typeface="Police système Courant"/>
              <a:buChar char="►"/>
            </a:pPr>
            <a:r>
              <a:rPr lang="fr-FR" sz="800" dirty="0">
                <a:latin typeface="Barlow Condensed" pitchFamily="2" charset="77"/>
              </a:rPr>
              <a:t>De ce fait, le secteur du luxe affiche une excellente santé financière avec des </a:t>
            </a:r>
            <a:r>
              <a:rPr lang="fr-FR" sz="800" b="1" dirty="0">
                <a:solidFill>
                  <a:srgbClr val="2F2483"/>
                </a:solidFill>
                <a:latin typeface="Barlow Condensed" pitchFamily="2" charset="77"/>
              </a:rPr>
              <a:t>bilans très solides</a:t>
            </a:r>
            <a:r>
              <a:rPr lang="fr-FR" sz="800" dirty="0">
                <a:latin typeface="Barlow Condensed" pitchFamily="2" charset="77"/>
              </a:rPr>
              <a:t>, et des </a:t>
            </a:r>
            <a:r>
              <a:rPr lang="fr-FR" sz="800" b="1" dirty="0">
                <a:solidFill>
                  <a:srgbClr val="2F2483"/>
                </a:solidFill>
                <a:latin typeface="Barlow Condensed" pitchFamily="2" charset="77"/>
              </a:rPr>
              <a:t>excédents de trésorerie élevés</a:t>
            </a:r>
            <a:r>
              <a:rPr lang="fr-FR" sz="800" dirty="0">
                <a:latin typeface="Barlow Condensed" pitchFamily="2" charset="77"/>
              </a:rPr>
              <a:t>, ce qui le rend à même de traverser les différentes crises (comme ce fut le cas pendant la crise sanitaire du Covid-19)</a:t>
            </a:r>
          </a:p>
          <a:p>
            <a:pPr marL="171450" indent="-171450" algn="just">
              <a:lnSpc>
                <a:spcPts val="1200"/>
              </a:lnSpc>
              <a:spcAft>
                <a:spcPts val="600"/>
              </a:spcAft>
              <a:buClr>
                <a:srgbClr val="F8002C"/>
              </a:buClr>
              <a:buFont typeface="Police système Courant"/>
              <a:buChar char="►"/>
            </a:pPr>
            <a:r>
              <a:rPr lang="fr-FR" sz="800" dirty="0">
                <a:latin typeface="Barlow Condensed" pitchFamily="2" charset="77"/>
              </a:rPr>
              <a:t>Enfin, la </a:t>
            </a:r>
            <a:r>
              <a:rPr lang="fr-FR" sz="800" b="1" dirty="0">
                <a:solidFill>
                  <a:srgbClr val="2F2483"/>
                </a:solidFill>
                <a:latin typeface="Barlow Condensed" pitchFamily="2" charset="77"/>
              </a:rPr>
              <a:t>correction en Bourse </a:t>
            </a:r>
            <a:r>
              <a:rPr lang="fr-FR" sz="800" dirty="0">
                <a:latin typeface="Barlow Condensed" pitchFamily="2" charset="77"/>
              </a:rPr>
              <a:t>depuis le début de l’année sur les actions a ramené </a:t>
            </a:r>
            <a:r>
              <a:rPr lang="fr-FR" sz="800" b="1" dirty="0">
                <a:solidFill>
                  <a:srgbClr val="2F2483"/>
                </a:solidFill>
                <a:latin typeface="Barlow Condensed" pitchFamily="2" charset="77"/>
              </a:rPr>
              <a:t>les valorisations à des niveaux attrayants </a:t>
            </a:r>
            <a:r>
              <a:rPr lang="fr-FR" sz="800" dirty="0">
                <a:latin typeface="Barlow Condensed" pitchFamily="2" charset="77"/>
              </a:rPr>
              <a:t>: un grand nombre des valeurs du luxe se traitent maintenant à des multiples de valorisation sous les moyennes historiques et clairement sous les niveaux pré-Covid, ce qui présente de réelles opportunités sur ce secteur</a:t>
            </a:r>
          </a:p>
        </p:txBody>
      </p:sp>
      <p:sp>
        <p:nvSpPr>
          <p:cNvPr id="3" name="Espace réservé du numéro de diapositive 2">
            <a:extLst>
              <a:ext uri="{FF2B5EF4-FFF2-40B4-BE49-F238E27FC236}">
                <a16:creationId xmlns:a16="http://schemas.microsoft.com/office/drawing/2014/main" id="{517349E3-FCE9-574B-8DB9-9A6CD031595C}"/>
              </a:ext>
            </a:extLst>
          </p:cNvPr>
          <p:cNvSpPr>
            <a:spLocks noGrp="1"/>
          </p:cNvSpPr>
          <p:nvPr>
            <p:ph type="sldNum" sz="quarter" idx="4"/>
          </p:nvPr>
        </p:nvSpPr>
        <p:spPr/>
        <p:txBody>
          <a:bodyPr/>
          <a:lstStyle/>
          <a:p>
            <a:fld id="{BDE2D64B-104A-0D49-AC01-3995F14CC673}" type="slidenum">
              <a:rPr lang="fr-FR" smtClean="0"/>
              <a:pPr/>
              <a:t>40</a:t>
            </a:fld>
            <a:endParaRPr lang="fr-FR" dirty="0"/>
          </a:p>
        </p:txBody>
      </p:sp>
      <p:sp>
        <p:nvSpPr>
          <p:cNvPr id="17" name="Titre 3">
            <a:extLst>
              <a:ext uri="{FF2B5EF4-FFF2-40B4-BE49-F238E27FC236}">
                <a16:creationId xmlns:a16="http://schemas.microsoft.com/office/drawing/2014/main" id="{B3966101-4E2F-C860-4537-827A1F391633}"/>
              </a:ext>
            </a:extLst>
          </p:cNvPr>
          <p:cNvSpPr txBox="1">
            <a:spLocks/>
          </p:cNvSpPr>
          <p:nvPr/>
        </p:nvSpPr>
        <p:spPr>
          <a:xfrm>
            <a:off x="579571" y="423686"/>
            <a:ext cx="3992429" cy="564257"/>
          </a:xfrm>
          <a:prstGeom prst="rect">
            <a:avLst/>
          </a:prstGeom>
        </p:spPr>
        <p:txBody>
          <a:bodyPr vert="horz" lIns="0" tIns="0" rIns="0" bIns="0" rtlCol="0" anchor="t" anchorCtr="0">
            <a:spAutoFit/>
          </a:bodyPr>
          <a:lstStyle>
            <a:lvl1pPr algn="l" defTabSz="685800" rtl="0" eaLnBrk="1" latinLnBrk="0" hangingPunct="1">
              <a:lnSpc>
                <a:spcPts val="2200"/>
              </a:lnSpc>
              <a:spcBef>
                <a:spcPct val="0"/>
              </a:spcBef>
              <a:buNone/>
              <a:defRPr sz="2300" b="1" i="0" kern="1200">
                <a:solidFill>
                  <a:srgbClr val="2F2483"/>
                </a:solidFill>
                <a:latin typeface="Barlow Condensed" pitchFamily="2" charset="77"/>
                <a:ea typeface="+mj-ea"/>
                <a:cs typeface="+mj-cs"/>
              </a:defRPr>
            </a:lvl1pPr>
          </a:lstStyle>
          <a:p>
            <a:br>
              <a:rPr lang="fr-FR" dirty="0"/>
            </a:br>
            <a:r>
              <a:rPr lang="fr-FR" dirty="0"/>
              <a:t>Secteur Luxe </a:t>
            </a:r>
            <a:endParaRPr lang="fr-FR" dirty="0">
              <a:highlight>
                <a:srgbClr val="FFFF00"/>
              </a:highlight>
            </a:endParaRPr>
          </a:p>
        </p:txBody>
      </p:sp>
      <p:sp>
        <p:nvSpPr>
          <p:cNvPr id="23" name="Titre 3">
            <a:extLst>
              <a:ext uri="{FF2B5EF4-FFF2-40B4-BE49-F238E27FC236}">
                <a16:creationId xmlns:a16="http://schemas.microsoft.com/office/drawing/2014/main" id="{AA8C272F-9260-2DAB-0C6D-15DD2AB31C8B}"/>
              </a:ext>
            </a:extLst>
          </p:cNvPr>
          <p:cNvSpPr txBox="1">
            <a:spLocks/>
          </p:cNvSpPr>
          <p:nvPr/>
        </p:nvSpPr>
        <p:spPr>
          <a:xfrm>
            <a:off x="579571" y="369188"/>
            <a:ext cx="7049955" cy="564257"/>
          </a:xfrm>
          <a:prstGeom prst="rect">
            <a:avLst/>
          </a:prstGeom>
        </p:spPr>
        <p:txBody>
          <a:bodyPr vert="horz" wrap="square" lIns="0" tIns="0" rIns="0" bIns="0" rtlCol="0" anchor="t" anchorCtr="0">
            <a:spAutoFit/>
          </a:bodyPr>
          <a:lstStyle>
            <a:lvl1pPr algn="l" defTabSz="685800" rtl="0" eaLnBrk="1" latinLnBrk="0" hangingPunct="1">
              <a:lnSpc>
                <a:spcPts val="2200"/>
              </a:lnSpc>
              <a:spcBef>
                <a:spcPct val="0"/>
              </a:spcBef>
              <a:buNone/>
              <a:defRPr sz="2300" b="1" i="0" kern="1200">
                <a:solidFill>
                  <a:srgbClr val="2F2483"/>
                </a:solidFill>
                <a:latin typeface="Barlow Condensed" pitchFamily="2" charset="77"/>
                <a:ea typeface="+mj-ea"/>
                <a:cs typeface="+mj-cs"/>
              </a:defRPr>
            </a:lvl1pPr>
          </a:lstStyle>
          <a:p>
            <a:r>
              <a:rPr lang="fr-FR" dirty="0"/>
              <a:t>OPPORTUNITÉS D’INVESTISSEMENTS SUR ACTIONS</a:t>
            </a:r>
            <a:br>
              <a:rPr lang="fr-FR" dirty="0"/>
            </a:br>
            <a:endParaRPr lang="fr-FR" dirty="0">
              <a:highlight>
                <a:srgbClr val="FFFF00"/>
              </a:highlight>
            </a:endParaRPr>
          </a:p>
        </p:txBody>
      </p:sp>
      <p:sp>
        <p:nvSpPr>
          <p:cNvPr id="7" name="Text Placeholder 2">
            <a:extLst>
              <a:ext uri="{FF2B5EF4-FFF2-40B4-BE49-F238E27FC236}">
                <a16:creationId xmlns:a16="http://schemas.microsoft.com/office/drawing/2014/main" id="{3AF4FD20-0A02-71DE-4176-B20A39B300B0}"/>
              </a:ext>
            </a:extLst>
          </p:cNvPr>
          <p:cNvSpPr txBox="1">
            <a:spLocks/>
          </p:cNvSpPr>
          <p:nvPr/>
        </p:nvSpPr>
        <p:spPr>
          <a:xfrm>
            <a:off x="4832484" y="1047051"/>
            <a:ext cx="4225965" cy="3775393"/>
          </a:xfrm>
          <a:prstGeom prst="rect">
            <a:avLst/>
          </a:prstGeom>
        </p:spPr>
        <p:txBody>
          <a:bodyPr vert="horz" wrap="square" lIns="0" tIns="0" rIns="0" bIns="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b="0" i="0" kern="1200">
                <a:solidFill>
                  <a:schemeClr val="tx1"/>
                </a:solidFill>
                <a:latin typeface="Barlow Condensed Medium"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ts val="1200"/>
              </a:lnSpc>
              <a:spcAft>
                <a:spcPts val="600"/>
              </a:spcAft>
              <a:buClr>
                <a:srgbClr val="F8002C"/>
              </a:buClr>
            </a:pPr>
            <a:r>
              <a:rPr lang="fr-FR" sz="700" dirty="0">
                <a:latin typeface="Barlow Condensed" pitchFamily="2" charset="77"/>
              </a:rPr>
              <a:t>Après une année </a:t>
            </a:r>
            <a:r>
              <a:rPr lang="fr-FR" sz="700" b="1" dirty="0">
                <a:solidFill>
                  <a:srgbClr val="2F2483"/>
                </a:solidFill>
                <a:latin typeface="Barlow Condensed" pitchFamily="2" charset="77"/>
              </a:rPr>
              <a:t>2020 marquée par une inflation négative</a:t>
            </a:r>
            <a:r>
              <a:rPr lang="fr-FR" sz="700" dirty="0">
                <a:latin typeface="Barlow Condensed" pitchFamily="2" charset="77"/>
              </a:rPr>
              <a:t>, les banques ont su tirer profit de la politique monétaire de relance pour absorber le choc de la pandémie et ont affiché depuis l’année 2021 un net rebond qui s’est inscrit dans le sillage des taux longs. </a:t>
            </a:r>
          </a:p>
          <a:p>
            <a:pPr algn="just">
              <a:lnSpc>
                <a:spcPts val="1200"/>
              </a:lnSpc>
              <a:spcAft>
                <a:spcPts val="600"/>
              </a:spcAft>
              <a:buClr>
                <a:srgbClr val="F8002C"/>
              </a:buClr>
            </a:pPr>
            <a:r>
              <a:rPr lang="fr-FR" sz="700" dirty="0">
                <a:latin typeface="Barlow Condensed" pitchFamily="2" charset="77"/>
              </a:rPr>
              <a:t>La remontée des taux d'intérêt ne sera bénéfique aux banques que si les banques centrales réussissent à contenir l'inflation sans écraser la croissance. En effet, cela devraient leur permettre de dégager une marge significative sur les crédits, augmentant ainsi leur rentabilité.</a:t>
            </a:r>
          </a:p>
          <a:p>
            <a:pPr algn="just">
              <a:lnSpc>
                <a:spcPts val="1200"/>
              </a:lnSpc>
              <a:spcAft>
                <a:spcPts val="600"/>
              </a:spcAft>
              <a:buClr>
                <a:srgbClr val="F8002C"/>
              </a:buClr>
            </a:pPr>
            <a:r>
              <a:rPr lang="fr-FR" sz="700" dirty="0">
                <a:latin typeface="Barlow Condensed" pitchFamily="2" charset="77"/>
              </a:rPr>
              <a:t>Les banques devraient bénéficier de marges accrues du fait d’une hausse des taux d'intérêts et d'une production de crédits toujours forte mais le modèle est fragile car il repose sur la recherche de volumes or, avec l’inflation, la hausse des taux et le ralentissement de la croissance, la production de crédits risque de ne pas être aussi forte. L’inflation pose aussi la question de la capacité des banques à facturer davantage leurs services aux clients.</a:t>
            </a:r>
          </a:p>
          <a:p>
            <a:pPr marL="171450" indent="-171450" algn="just">
              <a:lnSpc>
                <a:spcPts val="1200"/>
              </a:lnSpc>
              <a:spcAft>
                <a:spcPts val="600"/>
              </a:spcAft>
              <a:buClr>
                <a:srgbClr val="F8002C"/>
              </a:buClr>
              <a:buFont typeface="Wingdings" panose="05000000000000000000" pitchFamily="2" charset="2"/>
              <a:buChar char="Ø"/>
            </a:pPr>
            <a:r>
              <a:rPr lang="fr-FR" sz="700" dirty="0">
                <a:latin typeface="Barlow Condensed" pitchFamily="2" charset="77"/>
              </a:rPr>
              <a:t>Lorsque les taux d’intérêt augmentent, </a:t>
            </a:r>
            <a:r>
              <a:rPr lang="fr-FR" sz="700" b="1" dirty="0">
                <a:solidFill>
                  <a:srgbClr val="2F2483"/>
                </a:solidFill>
                <a:latin typeface="Barlow Condensed" pitchFamily="2" charset="77"/>
              </a:rPr>
              <a:t>la pente de la courbe de taux a tendance à s’accentuer</a:t>
            </a:r>
            <a:r>
              <a:rPr lang="fr-FR" sz="700" dirty="0">
                <a:latin typeface="Barlow Condensed" pitchFamily="2" charset="77"/>
              </a:rPr>
              <a:t>. Autrement dit, la différence entre taux longs et taux courts est plus importante, </a:t>
            </a:r>
          </a:p>
          <a:p>
            <a:pPr marL="171450" indent="-171450" algn="just">
              <a:lnSpc>
                <a:spcPts val="1200"/>
              </a:lnSpc>
              <a:spcAft>
                <a:spcPts val="600"/>
              </a:spcAft>
              <a:buClr>
                <a:srgbClr val="F8002C"/>
              </a:buClr>
              <a:buFont typeface="Wingdings" panose="05000000000000000000" pitchFamily="2" charset="2"/>
              <a:buChar char="Ø"/>
            </a:pPr>
            <a:r>
              <a:rPr lang="fr-FR" sz="700" dirty="0">
                <a:latin typeface="Barlow Condensed" pitchFamily="2" charset="77"/>
              </a:rPr>
              <a:t>La hausse de l’inflation générera une </a:t>
            </a:r>
            <a:r>
              <a:rPr lang="fr-FR" sz="700" b="1" dirty="0">
                <a:solidFill>
                  <a:srgbClr val="2F2483"/>
                </a:solidFill>
                <a:latin typeface="Barlow Condensed" pitchFamily="2" charset="77"/>
              </a:rPr>
              <a:t>réaffectation de l’épargne</a:t>
            </a:r>
            <a:r>
              <a:rPr lang="fr-FR" sz="700" dirty="0">
                <a:latin typeface="Barlow Condensed" pitchFamily="2" charset="77"/>
              </a:rPr>
              <a:t>, avec un transfert des dépôts à vue vers des supports plus rémunérateurs. Une évolution conséquente du bilan des banques est à attendre, même si cette évolution peut être lente, en fonction de la vitesse de remontée des taux et de l’inflation.</a:t>
            </a:r>
          </a:p>
          <a:p>
            <a:pPr marL="171450" indent="-171450" algn="just">
              <a:lnSpc>
                <a:spcPts val="1200"/>
              </a:lnSpc>
              <a:spcAft>
                <a:spcPts val="600"/>
              </a:spcAft>
              <a:buClr>
                <a:srgbClr val="F8002C"/>
              </a:buClr>
              <a:buFont typeface="Wingdings" panose="05000000000000000000" pitchFamily="2" charset="2"/>
              <a:buChar char="Ø"/>
            </a:pPr>
            <a:r>
              <a:rPr lang="fr-FR" sz="700" dirty="0">
                <a:latin typeface="Barlow Condensed" pitchFamily="2" charset="77"/>
              </a:rPr>
              <a:t>La remontée des taux devrait </a:t>
            </a:r>
            <a:r>
              <a:rPr lang="fr-FR" sz="700" b="1" dirty="0">
                <a:solidFill>
                  <a:srgbClr val="2F2483"/>
                </a:solidFill>
                <a:latin typeface="Barlow Condensed" pitchFamily="2" charset="77"/>
              </a:rPr>
              <a:t>fortement impacter le marché obligataire</a:t>
            </a:r>
            <a:r>
              <a:rPr lang="fr-FR" sz="700" dirty="0">
                <a:latin typeface="Barlow Condensed" pitchFamily="2" charset="77"/>
              </a:rPr>
              <a:t>. Or, les établissements bancaires sont contraints de conserver des obligations souveraines dans leur bilan afin de répondre aux exigences réglementaires en termes de ratios de solvabilité et de liquidité. Une correction des prix sur le marché obligataire augmenterait le besoin de titres et augmenterait le coût des prêts accordés et des opérations nécessitant du collatéral et consommant de la liquidité réglementaire, telles que les repos ou les transactions sur produits dérivés.</a:t>
            </a:r>
          </a:p>
        </p:txBody>
      </p:sp>
    </p:spTree>
    <p:extLst>
      <p:ext uri="{BB962C8B-B14F-4D97-AF65-F5344CB8AC3E}">
        <p14:creationId xmlns:p14="http://schemas.microsoft.com/office/powerpoint/2010/main" val="7513265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AFAAF86D-886D-2242-86DD-5BFBAA0B92C5}"/>
              </a:ext>
            </a:extLst>
          </p:cNvPr>
          <p:cNvSpPr>
            <a:spLocks noGrp="1"/>
          </p:cNvSpPr>
          <p:nvPr>
            <p:ph type="title"/>
          </p:nvPr>
        </p:nvSpPr>
        <p:spPr>
          <a:xfrm>
            <a:off x="4832484" y="575272"/>
            <a:ext cx="3992429" cy="564257"/>
          </a:xfrm>
        </p:spPr>
        <p:txBody>
          <a:bodyPr/>
          <a:lstStyle/>
          <a:p>
            <a:br>
              <a:rPr lang="fr-FR" dirty="0"/>
            </a:br>
            <a:r>
              <a:rPr lang="fr-FR" dirty="0"/>
              <a:t>Zoom sur les sous-jacents</a:t>
            </a:r>
            <a:endParaRPr lang="fr-FR" dirty="0">
              <a:highlight>
                <a:srgbClr val="FFFF00"/>
              </a:highlight>
            </a:endParaRPr>
          </a:p>
        </p:txBody>
      </p:sp>
      <p:sp>
        <p:nvSpPr>
          <p:cNvPr id="5" name="Text Placeholder 2">
            <a:extLst>
              <a:ext uri="{FF2B5EF4-FFF2-40B4-BE49-F238E27FC236}">
                <a16:creationId xmlns:a16="http://schemas.microsoft.com/office/drawing/2014/main" id="{5DC3D39C-7ABC-4343-B926-C054B167CB75}"/>
              </a:ext>
            </a:extLst>
          </p:cNvPr>
          <p:cNvSpPr txBox="1">
            <a:spLocks/>
          </p:cNvSpPr>
          <p:nvPr/>
        </p:nvSpPr>
        <p:spPr>
          <a:xfrm>
            <a:off x="252487" y="1440218"/>
            <a:ext cx="4410200" cy="1714315"/>
          </a:xfrm>
          <a:prstGeom prst="rect">
            <a:avLst/>
          </a:prstGeom>
        </p:spPr>
        <p:txBody>
          <a:bodyPr vert="horz" wrap="square" lIns="0" tIns="0" rIns="0" bIns="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b="0" i="0" kern="1200">
                <a:solidFill>
                  <a:schemeClr val="tx1"/>
                </a:solidFill>
                <a:latin typeface="Barlow Condensed Medium"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fr-FR" sz="1200" dirty="0"/>
              <a:t>Chaque année, si les 2 actions sont au dessus de 85% de leur niveau initial, vous êtes remboursé à 100% et recevez un coupon de </a:t>
            </a:r>
            <a:r>
              <a:rPr lang="fr-FR" sz="1200" b="1" dirty="0">
                <a:solidFill>
                  <a:srgbClr val="2F2483"/>
                </a:solidFill>
              </a:rPr>
              <a:t>8,50%</a:t>
            </a:r>
            <a:r>
              <a:rPr lang="fr-FR" sz="1200" dirty="0"/>
              <a:t> par année écoulée</a:t>
            </a:r>
          </a:p>
          <a:p>
            <a:pPr algn="l"/>
            <a:r>
              <a:rPr lang="fr-FR" sz="1200" dirty="0"/>
              <a:t>À l’échéance, en cas de non-remboursement anticipé, </a:t>
            </a:r>
            <a:r>
              <a:rPr lang="fr-FR" sz="1200" b="1" dirty="0">
                <a:solidFill>
                  <a:srgbClr val="2F2483"/>
                </a:solidFill>
              </a:rPr>
              <a:t>votre capital est protégé jusqu’à une baisse de 50% de la valeur la moins performante. Dans ce cas, vous récupérez 100% de votre capital + 8,50% par année écoulée.</a:t>
            </a:r>
          </a:p>
          <a:p>
            <a:pPr algn="l"/>
            <a:r>
              <a:rPr lang="fr-FR" sz="1200" dirty="0"/>
              <a:t>À l’échéance, en cas de non-remboursement anticipé, si l’une des 2 valeurs a baissé de plus de 50% </a:t>
            </a:r>
            <a:r>
              <a:rPr lang="fr-FR" sz="1200" b="1" dirty="0">
                <a:solidFill>
                  <a:srgbClr val="2F2483"/>
                </a:solidFill>
              </a:rPr>
              <a:t>votre capital est </a:t>
            </a:r>
          </a:p>
          <a:p>
            <a:pPr algn="l"/>
            <a:endParaRPr lang="fr-FR" sz="1200" dirty="0"/>
          </a:p>
        </p:txBody>
      </p:sp>
      <p:sp>
        <p:nvSpPr>
          <p:cNvPr id="14" name="Text Placeholder 2">
            <a:extLst>
              <a:ext uri="{FF2B5EF4-FFF2-40B4-BE49-F238E27FC236}">
                <a16:creationId xmlns:a16="http://schemas.microsoft.com/office/drawing/2014/main" id="{BD150C3D-1DF0-A14A-A36B-3106FCA15853}"/>
              </a:ext>
            </a:extLst>
          </p:cNvPr>
          <p:cNvSpPr txBox="1">
            <a:spLocks/>
          </p:cNvSpPr>
          <p:nvPr/>
        </p:nvSpPr>
        <p:spPr>
          <a:xfrm>
            <a:off x="346054" y="3063648"/>
            <a:ext cx="4064147" cy="1231106"/>
          </a:xfrm>
          <a:prstGeom prst="rect">
            <a:avLst/>
          </a:prstGeom>
        </p:spPr>
        <p:txBody>
          <a:bodyPr vert="horz" wrap="square" lIns="0" tIns="0" rIns="0" bIns="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b="0" i="0" kern="1200">
                <a:solidFill>
                  <a:schemeClr val="tx1"/>
                </a:solidFill>
                <a:latin typeface="Barlow Condensed Medium"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171450" indent="-171450" algn="just">
              <a:lnSpc>
                <a:spcPts val="1200"/>
              </a:lnSpc>
              <a:spcAft>
                <a:spcPts val="600"/>
              </a:spcAft>
              <a:buClr>
                <a:srgbClr val="F8002C"/>
              </a:buClr>
              <a:buFont typeface="Police système Courant"/>
              <a:buChar char="►"/>
            </a:pPr>
            <a:r>
              <a:rPr lang="fr-FR" sz="1000" b="1" dirty="0">
                <a:solidFill>
                  <a:srgbClr val="2F2483"/>
                </a:solidFill>
                <a:latin typeface="Barlow Condensed" pitchFamily="2" charset="77"/>
              </a:rPr>
              <a:t>Avantages</a:t>
            </a:r>
          </a:p>
          <a:p>
            <a:pPr algn="just">
              <a:lnSpc>
                <a:spcPts val="1200"/>
              </a:lnSpc>
              <a:spcAft>
                <a:spcPts val="600"/>
              </a:spcAft>
              <a:buClr>
                <a:srgbClr val="F8002C"/>
              </a:buClr>
            </a:pPr>
            <a:r>
              <a:rPr lang="fr-FR" sz="1000" dirty="0">
                <a:latin typeface="Barlow Condensed" pitchFamily="2" charset="77"/>
              </a:rPr>
              <a:t>Vous bénéficiez d’un rendement élevé tout au long de la durée d’investissement</a:t>
            </a:r>
          </a:p>
          <a:p>
            <a:pPr marL="171450" indent="-171450" algn="just">
              <a:lnSpc>
                <a:spcPts val="1200"/>
              </a:lnSpc>
              <a:spcAft>
                <a:spcPts val="600"/>
              </a:spcAft>
              <a:buClr>
                <a:srgbClr val="F8002C"/>
              </a:buClr>
              <a:buFont typeface="Police système Courant"/>
              <a:buChar char="►"/>
            </a:pPr>
            <a:r>
              <a:rPr lang="fr-FR" sz="1000" b="1" dirty="0">
                <a:solidFill>
                  <a:srgbClr val="2F2483"/>
                </a:solidFill>
                <a:latin typeface="Barlow Condensed" pitchFamily="2" charset="77"/>
              </a:rPr>
              <a:t>Inconvénients</a:t>
            </a:r>
          </a:p>
          <a:p>
            <a:pPr algn="just">
              <a:lnSpc>
                <a:spcPts val="1200"/>
              </a:lnSpc>
              <a:spcAft>
                <a:spcPts val="600"/>
              </a:spcAft>
              <a:buClr>
                <a:srgbClr val="F8002C"/>
              </a:buClr>
            </a:pPr>
            <a:r>
              <a:rPr lang="fr-FR" sz="1000" dirty="0">
                <a:latin typeface="Barlow Condensed" pitchFamily="2" charset="77"/>
              </a:rPr>
              <a:t>Vous êtes exposé à un risque de perte en capital pouvant être totale</a:t>
            </a:r>
          </a:p>
        </p:txBody>
      </p:sp>
      <p:sp>
        <p:nvSpPr>
          <p:cNvPr id="3" name="Espace réservé du numéro de diapositive 2">
            <a:extLst>
              <a:ext uri="{FF2B5EF4-FFF2-40B4-BE49-F238E27FC236}">
                <a16:creationId xmlns:a16="http://schemas.microsoft.com/office/drawing/2014/main" id="{517349E3-FCE9-574B-8DB9-9A6CD031595C}"/>
              </a:ext>
            </a:extLst>
          </p:cNvPr>
          <p:cNvSpPr>
            <a:spLocks noGrp="1"/>
          </p:cNvSpPr>
          <p:nvPr>
            <p:ph type="sldNum" sz="quarter" idx="4"/>
          </p:nvPr>
        </p:nvSpPr>
        <p:spPr/>
        <p:txBody>
          <a:bodyPr/>
          <a:lstStyle/>
          <a:p>
            <a:fld id="{BDE2D64B-104A-0D49-AC01-3995F14CC673}" type="slidenum">
              <a:rPr lang="fr-FR" smtClean="0"/>
              <a:pPr/>
              <a:t>41</a:t>
            </a:fld>
            <a:endParaRPr lang="fr-FR" dirty="0"/>
          </a:p>
        </p:txBody>
      </p:sp>
      <p:sp>
        <p:nvSpPr>
          <p:cNvPr id="17" name="Titre 3">
            <a:extLst>
              <a:ext uri="{FF2B5EF4-FFF2-40B4-BE49-F238E27FC236}">
                <a16:creationId xmlns:a16="http://schemas.microsoft.com/office/drawing/2014/main" id="{B3966101-4E2F-C860-4537-827A1F391633}"/>
              </a:ext>
            </a:extLst>
          </p:cNvPr>
          <p:cNvSpPr txBox="1">
            <a:spLocks/>
          </p:cNvSpPr>
          <p:nvPr/>
        </p:nvSpPr>
        <p:spPr>
          <a:xfrm>
            <a:off x="579571" y="575273"/>
            <a:ext cx="3992429" cy="564257"/>
          </a:xfrm>
          <a:prstGeom prst="rect">
            <a:avLst/>
          </a:prstGeom>
        </p:spPr>
        <p:txBody>
          <a:bodyPr vert="horz" lIns="0" tIns="0" rIns="0" bIns="0" rtlCol="0" anchor="t" anchorCtr="0">
            <a:spAutoFit/>
          </a:bodyPr>
          <a:lstStyle>
            <a:lvl1pPr algn="l" defTabSz="685800" rtl="0" eaLnBrk="1" latinLnBrk="0" hangingPunct="1">
              <a:lnSpc>
                <a:spcPts val="2200"/>
              </a:lnSpc>
              <a:spcBef>
                <a:spcPct val="0"/>
              </a:spcBef>
              <a:buNone/>
              <a:defRPr sz="2300" b="1" i="0" kern="1200">
                <a:solidFill>
                  <a:srgbClr val="2F2483"/>
                </a:solidFill>
                <a:latin typeface="Barlow Condensed" pitchFamily="2" charset="77"/>
                <a:ea typeface="+mj-ea"/>
                <a:cs typeface="+mj-cs"/>
              </a:defRPr>
            </a:lvl1pPr>
          </a:lstStyle>
          <a:p>
            <a:br>
              <a:rPr lang="fr-FR" dirty="0"/>
            </a:br>
            <a:r>
              <a:rPr lang="fr-FR" dirty="0" err="1"/>
              <a:t>Athena</a:t>
            </a:r>
            <a:r>
              <a:rPr lang="fr-FR" dirty="0"/>
              <a:t> SG / CREDIT AGRICOLE</a:t>
            </a:r>
            <a:endParaRPr lang="fr-FR" dirty="0">
              <a:highlight>
                <a:srgbClr val="FFFF00"/>
              </a:highlight>
            </a:endParaRPr>
          </a:p>
        </p:txBody>
      </p:sp>
      <p:sp>
        <p:nvSpPr>
          <p:cNvPr id="23" name="Titre 3">
            <a:extLst>
              <a:ext uri="{FF2B5EF4-FFF2-40B4-BE49-F238E27FC236}">
                <a16:creationId xmlns:a16="http://schemas.microsoft.com/office/drawing/2014/main" id="{AA8C272F-9260-2DAB-0C6D-15DD2AB31C8B}"/>
              </a:ext>
            </a:extLst>
          </p:cNvPr>
          <p:cNvSpPr txBox="1">
            <a:spLocks/>
          </p:cNvSpPr>
          <p:nvPr/>
        </p:nvSpPr>
        <p:spPr>
          <a:xfrm>
            <a:off x="579571" y="427867"/>
            <a:ext cx="7049955" cy="564257"/>
          </a:xfrm>
          <a:prstGeom prst="rect">
            <a:avLst/>
          </a:prstGeom>
        </p:spPr>
        <p:txBody>
          <a:bodyPr vert="horz" wrap="square" lIns="0" tIns="0" rIns="0" bIns="0" rtlCol="0" anchor="t" anchorCtr="0">
            <a:spAutoFit/>
          </a:bodyPr>
          <a:lstStyle>
            <a:lvl1pPr algn="l" defTabSz="685800" rtl="0" eaLnBrk="1" latinLnBrk="0" hangingPunct="1">
              <a:lnSpc>
                <a:spcPts val="2200"/>
              </a:lnSpc>
              <a:spcBef>
                <a:spcPct val="0"/>
              </a:spcBef>
              <a:buNone/>
              <a:defRPr sz="2300" b="1" i="0" kern="1200">
                <a:solidFill>
                  <a:srgbClr val="2F2483"/>
                </a:solidFill>
                <a:latin typeface="Barlow Condensed" pitchFamily="2" charset="77"/>
                <a:ea typeface="+mj-ea"/>
                <a:cs typeface="+mj-cs"/>
              </a:defRPr>
            </a:lvl1pPr>
          </a:lstStyle>
          <a:p>
            <a:r>
              <a:rPr lang="fr-FR" dirty="0"/>
              <a:t>OPPORTUNITÉS D’INVESTISSEMENTS SUR ACTIONS</a:t>
            </a:r>
            <a:br>
              <a:rPr lang="fr-FR" dirty="0"/>
            </a:br>
            <a:endParaRPr lang="fr-FR" dirty="0">
              <a:highlight>
                <a:srgbClr val="FFFF00"/>
              </a:highlight>
            </a:endParaRPr>
          </a:p>
        </p:txBody>
      </p:sp>
      <p:graphicFrame>
        <p:nvGraphicFramePr>
          <p:cNvPr id="9" name="Graphique 8">
            <a:extLst>
              <a:ext uri="{FF2B5EF4-FFF2-40B4-BE49-F238E27FC236}">
                <a16:creationId xmlns:a16="http://schemas.microsoft.com/office/drawing/2014/main" id="{47C1D225-8FCE-5BAF-ACC9-F865CDEC9A15}"/>
              </a:ext>
            </a:extLst>
          </p:cNvPr>
          <p:cNvGraphicFramePr>
            <a:graphicFrameLocks/>
          </p:cNvGraphicFramePr>
          <p:nvPr/>
        </p:nvGraphicFramePr>
        <p:xfrm>
          <a:off x="4756254" y="1076831"/>
          <a:ext cx="4387746" cy="356810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799556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AFAAF86D-886D-2242-86DD-5BFBAA0B92C5}"/>
              </a:ext>
            </a:extLst>
          </p:cNvPr>
          <p:cNvSpPr>
            <a:spLocks noGrp="1"/>
          </p:cNvSpPr>
          <p:nvPr>
            <p:ph type="title"/>
          </p:nvPr>
        </p:nvSpPr>
        <p:spPr>
          <a:xfrm>
            <a:off x="293947" y="421852"/>
            <a:ext cx="4381857" cy="564257"/>
          </a:xfrm>
        </p:spPr>
        <p:txBody>
          <a:bodyPr/>
          <a:lstStyle/>
          <a:p>
            <a:r>
              <a:rPr lang="fr-FR" dirty="0"/>
              <a:t>Principaux indicateurs : Cession 1 à 5 M€ </a:t>
            </a:r>
          </a:p>
        </p:txBody>
      </p:sp>
      <p:sp>
        <p:nvSpPr>
          <p:cNvPr id="5" name="Text Placeholder 2">
            <a:extLst>
              <a:ext uri="{FF2B5EF4-FFF2-40B4-BE49-F238E27FC236}">
                <a16:creationId xmlns:a16="http://schemas.microsoft.com/office/drawing/2014/main" id="{5DC3D39C-7ABC-4343-B926-C054B167CB75}"/>
              </a:ext>
            </a:extLst>
          </p:cNvPr>
          <p:cNvSpPr txBox="1">
            <a:spLocks/>
          </p:cNvSpPr>
          <p:nvPr/>
        </p:nvSpPr>
        <p:spPr>
          <a:xfrm>
            <a:off x="293947" y="1105052"/>
            <a:ext cx="4194612" cy="4069832"/>
          </a:xfrm>
          <a:prstGeom prst="rect">
            <a:avLst/>
          </a:prstGeom>
        </p:spPr>
        <p:txBody>
          <a:bodyPr vert="horz" wrap="square" lIns="0" tIns="0" rIns="0" bIns="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b="0" i="0" kern="1200">
                <a:solidFill>
                  <a:schemeClr val="tx1"/>
                </a:solidFill>
                <a:latin typeface="Barlow Condensed Medium"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fr-FR" sz="1200" b="0" i="0" u="none" strike="noStrike" baseline="0" dirty="0">
                <a:latin typeface="Barlow Condensed Medium" panose="00000606000000000000" pitchFamily="2" charset="0"/>
              </a:rPr>
              <a:t>Les 3 premiers secteurs en nombre d’opérations sont </a:t>
            </a:r>
            <a:r>
              <a:rPr lang="fr-FR" sz="1200" dirty="0">
                <a:latin typeface="Barlow Condensed Medium" panose="00000606000000000000" pitchFamily="2" charset="0"/>
              </a:rPr>
              <a:t>identiques à</a:t>
            </a:r>
            <a:r>
              <a:rPr lang="fr-FR" sz="1200" b="0" i="0" u="none" strike="noStrike" baseline="0" dirty="0">
                <a:latin typeface="Barlow Condensed Medium" panose="00000606000000000000" pitchFamily="2" charset="0"/>
              </a:rPr>
              <a:t> 2020 : les Techno/Média/Télécom, les Services aux Entreprises et Particuliers et les Biens d’équipements.</a:t>
            </a:r>
          </a:p>
          <a:p>
            <a:pPr algn="l"/>
            <a:endParaRPr lang="fr-FR" sz="1200" b="0" i="0" u="none" strike="noStrike" baseline="0" dirty="0">
              <a:latin typeface="Barlow Condensed Medium" panose="00000606000000000000" pitchFamily="2" charset="0"/>
            </a:endParaRPr>
          </a:p>
          <a:p>
            <a:pPr algn="l"/>
            <a:r>
              <a:rPr lang="fr-FR" sz="1200" b="0" i="0" u="none" strike="noStrike" baseline="0" dirty="0">
                <a:latin typeface="Barlow Condensed Medium" panose="00000606000000000000" pitchFamily="2" charset="0"/>
              </a:rPr>
              <a:t>Les 3 plus fortes progressions sectorielles sont les biens d’équipement, le BTP et le secteur de l’énergie.</a:t>
            </a:r>
          </a:p>
          <a:p>
            <a:pPr algn="l"/>
            <a:endParaRPr lang="fr-FR" sz="1200" b="0" i="0" u="none" strike="noStrike" baseline="0" dirty="0">
              <a:latin typeface="Barlow Condensed Medium" panose="00000606000000000000" pitchFamily="2" charset="0"/>
            </a:endParaRPr>
          </a:p>
          <a:p>
            <a:pPr algn="l"/>
            <a:r>
              <a:rPr lang="fr-FR" sz="1200" b="0" i="0" u="none" strike="noStrike" baseline="0" dirty="0">
                <a:latin typeface="Barlow Condensed Medium" panose="00000606000000000000" pitchFamily="2" charset="0"/>
              </a:rPr>
              <a:t>Un quart des cédants ont vendu à un acteur de leur région (40 % en région AURA)</a:t>
            </a:r>
          </a:p>
          <a:p>
            <a:pPr algn="l"/>
            <a:endParaRPr lang="fr-FR" sz="1200" b="0" i="0" u="none" strike="noStrike" baseline="0" dirty="0">
              <a:latin typeface="Barlow Condensed Medium" panose="00000606000000000000" pitchFamily="2" charset="0"/>
            </a:endParaRPr>
          </a:p>
          <a:p>
            <a:pPr algn="l"/>
            <a:r>
              <a:rPr lang="fr-FR" sz="1200" b="0" i="0" u="none" strike="noStrike" baseline="0" dirty="0">
                <a:latin typeface="Barlow Condensed Medium" panose="00000606000000000000" pitchFamily="2" charset="0"/>
              </a:rPr>
              <a:t>17% des acquéreurs sont internationaux</a:t>
            </a:r>
          </a:p>
          <a:p>
            <a:pPr algn="l"/>
            <a:endParaRPr lang="fr-FR" sz="1200" dirty="0">
              <a:latin typeface="Barlow Condensed Medium" panose="00000606000000000000" pitchFamily="2" charset="0"/>
            </a:endParaRPr>
          </a:p>
          <a:p>
            <a:pPr algn="l"/>
            <a:r>
              <a:rPr lang="fr-FR" sz="1200" b="0" i="0" u="none" strike="noStrike" baseline="0" dirty="0">
                <a:latin typeface="Barlow Condensed Medium" panose="00000606000000000000" pitchFamily="2" charset="0"/>
              </a:rPr>
              <a:t>15% des acquéreurs sont des fonds d’investissement</a:t>
            </a:r>
          </a:p>
          <a:p>
            <a:pPr algn="l"/>
            <a:endParaRPr lang="fr-FR" sz="1200" b="0" i="0" u="none" strike="noStrike" baseline="0" dirty="0">
              <a:latin typeface="Barlow Condensed Medium" panose="00000606000000000000" pitchFamily="2" charset="0"/>
            </a:endParaRPr>
          </a:p>
          <a:p>
            <a:pPr algn="l"/>
            <a:endParaRPr lang="fr-FR" sz="1200" dirty="0">
              <a:latin typeface="Barlow Condensed Medium" panose="00000606000000000000" pitchFamily="2" charset="0"/>
            </a:endParaRPr>
          </a:p>
          <a:p>
            <a:pPr algn="l"/>
            <a:endParaRPr lang="fr-FR" sz="1200" dirty="0">
              <a:latin typeface="Barlow Condensed Medium" panose="00000606000000000000" pitchFamily="2" charset="0"/>
            </a:endParaRPr>
          </a:p>
        </p:txBody>
      </p:sp>
      <p:sp>
        <p:nvSpPr>
          <p:cNvPr id="6" name="ZoneTexte 5">
            <a:extLst>
              <a:ext uri="{FF2B5EF4-FFF2-40B4-BE49-F238E27FC236}">
                <a16:creationId xmlns:a16="http://schemas.microsoft.com/office/drawing/2014/main" id="{987DCE2D-58F1-2B46-979A-513241BD9C9F}"/>
              </a:ext>
            </a:extLst>
          </p:cNvPr>
          <p:cNvSpPr txBox="1"/>
          <p:nvPr/>
        </p:nvSpPr>
        <p:spPr>
          <a:xfrm>
            <a:off x="5520727" y="1573307"/>
            <a:ext cx="1970086" cy="2400657"/>
          </a:xfrm>
          <a:prstGeom prst="rect">
            <a:avLst/>
          </a:prstGeom>
          <a:noFill/>
        </p:spPr>
        <p:txBody>
          <a:bodyPr wrap="square" lIns="0" tIns="0" rIns="0" bIns="0" rtlCol="0" anchor="t" anchorCtr="0">
            <a:noAutofit/>
          </a:bodyPr>
          <a:lstStyle/>
          <a:p>
            <a:pPr algn="l"/>
            <a:r>
              <a:rPr lang="fr-FR" sz="7800" b="0" i="0" dirty="0">
                <a:solidFill>
                  <a:srgbClr val="2F2483"/>
                </a:solidFill>
                <a:latin typeface="Barlow Condensed Thin" pitchFamily="2" charset="77"/>
              </a:rPr>
              <a:t>54%</a:t>
            </a:r>
          </a:p>
        </p:txBody>
      </p:sp>
      <p:sp>
        <p:nvSpPr>
          <p:cNvPr id="7" name="ZoneTexte 6">
            <a:extLst>
              <a:ext uri="{FF2B5EF4-FFF2-40B4-BE49-F238E27FC236}">
                <a16:creationId xmlns:a16="http://schemas.microsoft.com/office/drawing/2014/main" id="{DBED81CC-3B8F-0440-85D6-10D5334B1B7F}"/>
              </a:ext>
            </a:extLst>
          </p:cNvPr>
          <p:cNvSpPr txBox="1"/>
          <p:nvPr/>
        </p:nvSpPr>
        <p:spPr>
          <a:xfrm>
            <a:off x="5529326" y="618565"/>
            <a:ext cx="1241189" cy="1200329"/>
          </a:xfrm>
          <a:prstGeom prst="rect">
            <a:avLst/>
          </a:prstGeom>
          <a:noFill/>
        </p:spPr>
        <p:txBody>
          <a:bodyPr wrap="square" lIns="0" tIns="0" rIns="0" bIns="0" rtlCol="0" anchor="t" anchorCtr="0">
            <a:noAutofit/>
          </a:bodyPr>
          <a:lstStyle/>
          <a:p>
            <a:pPr algn="l"/>
            <a:r>
              <a:rPr lang="fr-FR" sz="7800" b="0" i="0" spc="-200" dirty="0">
                <a:solidFill>
                  <a:srgbClr val="2F2483"/>
                </a:solidFill>
                <a:latin typeface="Barlow Condensed Thin" pitchFamily="2" charset="77"/>
              </a:rPr>
              <a:t>1172</a:t>
            </a:r>
            <a:endParaRPr lang="fr-FR" sz="3800" b="0" i="0" dirty="0">
              <a:solidFill>
                <a:srgbClr val="2F2483"/>
              </a:solidFill>
              <a:latin typeface="Barlow Condensed Thin" pitchFamily="2" charset="77"/>
            </a:endParaRPr>
          </a:p>
        </p:txBody>
      </p:sp>
      <p:sp>
        <p:nvSpPr>
          <p:cNvPr id="8" name="ZoneTexte 7">
            <a:extLst>
              <a:ext uri="{FF2B5EF4-FFF2-40B4-BE49-F238E27FC236}">
                <a16:creationId xmlns:a16="http://schemas.microsoft.com/office/drawing/2014/main" id="{234618BF-1CBE-F642-8CC0-F16678211E45}"/>
              </a:ext>
            </a:extLst>
          </p:cNvPr>
          <p:cNvSpPr txBox="1"/>
          <p:nvPr/>
        </p:nvSpPr>
        <p:spPr>
          <a:xfrm>
            <a:off x="5537868" y="2521324"/>
            <a:ext cx="1716775" cy="1200329"/>
          </a:xfrm>
          <a:prstGeom prst="rect">
            <a:avLst/>
          </a:prstGeom>
          <a:noFill/>
        </p:spPr>
        <p:txBody>
          <a:bodyPr wrap="square" lIns="0" tIns="0" rIns="0" bIns="0" rtlCol="0" anchor="t" anchorCtr="0">
            <a:noAutofit/>
          </a:bodyPr>
          <a:lstStyle/>
          <a:p>
            <a:pPr algn="l"/>
            <a:r>
              <a:rPr lang="fr-FR" sz="7800" b="0" i="0" dirty="0">
                <a:solidFill>
                  <a:srgbClr val="2F2483"/>
                </a:solidFill>
                <a:latin typeface="Barlow Condensed Thin" pitchFamily="2" charset="77"/>
              </a:rPr>
              <a:t>75%</a:t>
            </a:r>
          </a:p>
        </p:txBody>
      </p:sp>
      <p:sp>
        <p:nvSpPr>
          <p:cNvPr id="9" name="ZoneTexte 8">
            <a:extLst>
              <a:ext uri="{FF2B5EF4-FFF2-40B4-BE49-F238E27FC236}">
                <a16:creationId xmlns:a16="http://schemas.microsoft.com/office/drawing/2014/main" id="{4996B4D0-32D4-2D4A-AD96-4E732EF6A867}"/>
              </a:ext>
            </a:extLst>
          </p:cNvPr>
          <p:cNvSpPr txBox="1"/>
          <p:nvPr/>
        </p:nvSpPr>
        <p:spPr>
          <a:xfrm>
            <a:off x="5520022" y="3469342"/>
            <a:ext cx="2552131" cy="1082490"/>
          </a:xfrm>
          <a:prstGeom prst="rect">
            <a:avLst/>
          </a:prstGeom>
          <a:noFill/>
        </p:spPr>
        <p:txBody>
          <a:bodyPr wrap="square" lIns="0" tIns="0" rIns="0" bIns="0" rtlCol="0" anchor="t" anchorCtr="0">
            <a:noAutofit/>
          </a:bodyPr>
          <a:lstStyle/>
          <a:p>
            <a:pPr algn="l"/>
            <a:r>
              <a:rPr lang="fr-FR" sz="7800" b="0" i="0" dirty="0">
                <a:solidFill>
                  <a:srgbClr val="2F2483"/>
                </a:solidFill>
                <a:latin typeface="Barlow Condensed Thin" pitchFamily="2" charset="77"/>
              </a:rPr>
              <a:t>65%</a:t>
            </a:r>
          </a:p>
        </p:txBody>
      </p:sp>
      <p:sp>
        <p:nvSpPr>
          <p:cNvPr id="10" name="Rectangle 9">
            <a:extLst>
              <a:ext uri="{FF2B5EF4-FFF2-40B4-BE49-F238E27FC236}">
                <a16:creationId xmlns:a16="http://schemas.microsoft.com/office/drawing/2014/main" id="{690AE4C8-0312-6447-A639-49AA34E1DE9A}"/>
              </a:ext>
            </a:extLst>
          </p:cNvPr>
          <p:cNvSpPr/>
          <p:nvPr/>
        </p:nvSpPr>
        <p:spPr>
          <a:xfrm>
            <a:off x="7051678" y="807705"/>
            <a:ext cx="1978634" cy="784830"/>
          </a:xfrm>
          <a:prstGeom prst="rect">
            <a:avLst/>
          </a:prstGeom>
        </p:spPr>
        <p:txBody>
          <a:bodyPr wrap="square" lIns="0" tIns="0" rIns="0" bIns="0">
            <a:spAutoFit/>
          </a:bodyPr>
          <a:lstStyle/>
          <a:p>
            <a:r>
              <a:rPr lang="fr-FR" sz="1700" b="0" i="0" spc="0" baseline="0" dirty="0">
                <a:solidFill>
                  <a:srgbClr val="2F2483"/>
                </a:solidFill>
                <a:latin typeface="Barlow Condensed Medium" panose="00000606000000000000" pitchFamily="2" charset="0"/>
              </a:rPr>
              <a:t>Nombre de cession des entreprises valorisées entre 1 et 50 M€</a:t>
            </a:r>
          </a:p>
        </p:txBody>
      </p:sp>
      <p:sp>
        <p:nvSpPr>
          <p:cNvPr id="11" name="Rectangle 10">
            <a:extLst>
              <a:ext uri="{FF2B5EF4-FFF2-40B4-BE49-F238E27FC236}">
                <a16:creationId xmlns:a16="http://schemas.microsoft.com/office/drawing/2014/main" id="{F1F64A8B-9C37-7744-9504-26D671558534}"/>
              </a:ext>
            </a:extLst>
          </p:cNvPr>
          <p:cNvSpPr/>
          <p:nvPr/>
        </p:nvSpPr>
        <p:spPr>
          <a:xfrm>
            <a:off x="7051678" y="1864388"/>
            <a:ext cx="1848973" cy="400110"/>
          </a:xfrm>
          <a:prstGeom prst="rect">
            <a:avLst/>
          </a:prstGeom>
        </p:spPr>
        <p:txBody>
          <a:bodyPr wrap="square" lIns="0" tIns="0" rIns="0" bIns="0">
            <a:spAutoFit/>
          </a:bodyPr>
          <a:lstStyle/>
          <a:p>
            <a:pPr algn="ctr"/>
            <a:r>
              <a:rPr lang="fr-FR" sz="1700" dirty="0">
                <a:solidFill>
                  <a:srgbClr val="2F2483"/>
                </a:solidFill>
                <a:latin typeface="Barlow Condensed Medium" pitchFamily="2" charset="77"/>
              </a:rPr>
              <a:t>Valorisées </a:t>
            </a:r>
            <a:r>
              <a:rPr lang="fr-FR" sz="1700" b="0" i="0" dirty="0">
                <a:solidFill>
                  <a:srgbClr val="2F2483"/>
                </a:solidFill>
                <a:latin typeface="Barlow Condensed Medium" pitchFamily="2" charset="77"/>
              </a:rPr>
              <a:t>1 à 5 M€</a:t>
            </a:r>
          </a:p>
          <a:p>
            <a:endParaRPr lang="fr-FR" sz="900" b="0" i="0" dirty="0">
              <a:solidFill>
                <a:schemeClr val="tx1"/>
              </a:solidFill>
              <a:latin typeface="Barlow Condensed" pitchFamily="2" charset="77"/>
            </a:endParaRPr>
          </a:p>
        </p:txBody>
      </p:sp>
      <p:sp>
        <p:nvSpPr>
          <p:cNvPr id="12" name="Rectangle 11">
            <a:extLst>
              <a:ext uri="{FF2B5EF4-FFF2-40B4-BE49-F238E27FC236}">
                <a16:creationId xmlns:a16="http://schemas.microsoft.com/office/drawing/2014/main" id="{5123271C-4334-4C42-8F1A-C81D3A35673B}"/>
              </a:ext>
            </a:extLst>
          </p:cNvPr>
          <p:cNvSpPr/>
          <p:nvPr/>
        </p:nvSpPr>
        <p:spPr>
          <a:xfrm>
            <a:off x="7219618" y="2773635"/>
            <a:ext cx="1745864" cy="523220"/>
          </a:xfrm>
          <a:prstGeom prst="rect">
            <a:avLst/>
          </a:prstGeom>
        </p:spPr>
        <p:txBody>
          <a:bodyPr wrap="square" lIns="0" tIns="0" rIns="0" bIns="0">
            <a:spAutoFit/>
          </a:bodyPr>
          <a:lstStyle/>
          <a:p>
            <a:r>
              <a:rPr lang="fr-FR" sz="1700" dirty="0">
                <a:solidFill>
                  <a:srgbClr val="2F2483"/>
                </a:solidFill>
                <a:latin typeface="Barlow Condensed Medium" pitchFamily="2" charset="77"/>
              </a:rPr>
              <a:t>De vendeurs actionnaires privés</a:t>
            </a:r>
            <a:endParaRPr lang="fr-FR" sz="900" b="0" i="0" dirty="0">
              <a:solidFill>
                <a:schemeClr val="tx1"/>
              </a:solidFill>
              <a:latin typeface="Barlow Condensed" pitchFamily="2" charset="77"/>
            </a:endParaRPr>
          </a:p>
        </p:txBody>
      </p:sp>
      <p:sp>
        <p:nvSpPr>
          <p:cNvPr id="13" name="Rectangle 12">
            <a:extLst>
              <a:ext uri="{FF2B5EF4-FFF2-40B4-BE49-F238E27FC236}">
                <a16:creationId xmlns:a16="http://schemas.microsoft.com/office/drawing/2014/main" id="{FEFD3622-F7D4-D64B-846F-52C3132696F7}"/>
              </a:ext>
            </a:extLst>
          </p:cNvPr>
          <p:cNvSpPr/>
          <p:nvPr/>
        </p:nvSpPr>
        <p:spPr>
          <a:xfrm>
            <a:off x="7254643" y="3864174"/>
            <a:ext cx="1848973" cy="523220"/>
          </a:xfrm>
          <a:prstGeom prst="rect">
            <a:avLst/>
          </a:prstGeom>
        </p:spPr>
        <p:txBody>
          <a:bodyPr wrap="square" lIns="0" tIns="0" rIns="0" bIns="0">
            <a:spAutoFit/>
          </a:bodyPr>
          <a:lstStyle/>
          <a:p>
            <a:r>
              <a:rPr lang="fr-FR" sz="1700" b="0" i="0" dirty="0">
                <a:solidFill>
                  <a:srgbClr val="2F2483"/>
                </a:solidFill>
                <a:latin typeface="Barlow Condensed Medium" pitchFamily="2" charset="77"/>
              </a:rPr>
              <a:t>D’opérations de croissance externe</a:t>
            </a:r>
            <a:endParaRPr lang="fr-FR" sz="900" b="0" i="0" dirty="0">
              <a:solidFill>
                <a:schemeClr val="tx1"/>
              </a:solidFill>
              <a:latin typeface="Barlow Condensed" pitchFamily="2" charset="77"/>
            </a:endParaRPr>
          </a:p>
        </p:txBody>
      </p:sp>
      <p:sp>
        <p:nvSpPr>
          <p:cNvPr id="2" name="Espace réservé du pied de page 1">
            <a:extLst>
              <a:ext uri="{FF2B5EF4-FFF2-40B4-BE49-F238E27FC236}">
                <a16:creationId xmlns:a16="http://schemas.microsoft.com/office/drawing/2014/main" id="{2770F746-269B-1E45-99BE-4D5F71CC3DAC}"/>
              </a:ext>
            </a:extLst>
          </p:cNvPr>
          <p:cNvSpPr>
            <a:spLocks noGrp="1"/>
          </p:cNvSpPr>
          <p:nvPr>
            <p:ph type="ftr" sz="quarter" idx="3"/>
          </p:nvPr>
        </p:nvSpPr>
        <p:spPr/>
        <p:txBody>
          <a:bodyPr/>
          <a:lstStyle/>
          <a:p>
            <a:r>
              <a:rPr lang="fr-FR" dirty="0"/>
              <a:t>ANTICIPER L’AVANT, PRÉVOIR L’APRÈS : CLÉS DE SUCCÈS D’UNE CESSION D’ENTREPRISE RÉUSSIE - </a:t>
            </a:r>
          </a:p>
        </p:txBody>
      </p:sp>
      <p:sp>
        <p:nvSpPr>
          <p:cNvPr id="3" name="Espace réservé du numéro de diapositive 2">
            <a:extLst>
              <a:ext uri="{FF2B5EF4-FFF2-40B4-BE49-F238E27FC236}">
                <a16:creationId xmlns:a16="http://schemas.microsoft.com/office/drawing/2014/main" id="{517349E3-FCE9-574B-8DB9-9A6CD031595C}"/>
              </a:ext>
            </a:extLst>
          </p:cNvPr>
          <p:cNvSpPr>
            <a:spLocks noGrp="1"/>
          </p:cNvSpPr>
          <p:nvPr>
            <p:ph type="sldNum" sz="quarter" idx="4"/>
          </p:nvPr>
        </p:nvSpPr>
        <p:spPr/>
        <p:txBody>
          <a:bodyPr/>
          <a:lstStyle/>
          <a:p>
            <a:fld id="{BDE2D64B-104A-0D49-AC01-3995F14CC673}" type="slidenum">
              <a:rPr lang="fr-FR" smtClean="0"/>
              <a:pPr/>
              <a:t>5</a:t>
            </a:fld>
            <a:endParaRPr lang="fr-FR" dirty="0"/>
          </a:p>
        </p:txBody>
      </p:sp>
      <p:sp>
        <p:nvSpPr>
          <p:cNvPr id="15" name="Text Placeholder 2">
            <a:extLst>
              <a:ext uri="{FF2B5EF4-FFF2-40B4-BE49-F238E27FC236}">
                <a16:creationId xmlns:a16="http://schemas.microsoft.com/office/drawing/2014/main" id="{D7555B87-FA3A-379D-4B89-937FE46FFBFD}"/>
              </a:ext>
            </a:extLst>
          </p:cNvPr>
          <p:cNvSpPr txBox="1">
            <a:spLocks/>
          </p:cNvSpPr>
          <p:nvPr/>
        </p:nvSpPr>
        <p:spPr>
          <a:xfrm>
            <a:off x="376319" y="1953605"/>
            <a:ext cx="4064147" cy="460639"/>
          </a:xfrm>
          <a:prstGeom prst="rect">
            <a:avLst/>
          </a:prstGeom>
        </p:spPr>
        <p:txBody>
          <a:bodyPr vert="horz" wrap="square" lIns="0" tIns="0" rIns="0" bIns="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b="0" i="0" kern="1200">
                <a:solidFill>
                  <a:schemeClr val="tx1"/>
                </a:solidFill>
                <a:latin typeface="Barlow Condensed Medium"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fr-FR" sz="1200" dirty="0">
              <a:latin typeface="Barlow Condensed Medium" panose="00000606000000000000" pitchFamily="2" charset="0"/>
            </a:endParaRPr>
          </a:p>
          <a:p>
            <a:pPr algn="l"/>
            <a:endParaRPr lang="fr-FR" sz="1200" dirty="0">
              <a:latin typeface="Barlow Condensed Medium" panose="00000606000000000000" pitchFamily="2" charset="0"/>
            </a:endParaRPr>
          </a:p>
        </p:txBody>
      </p:sp>
    </p:spTree>
    <p:extLst>
      <p:ext uri="{BB962C8B-B14F-4D97-AF65-F5344CB8AC3E}">
        <p14:creationId xmlns:p14="http://schemas.microsoft.com/office/powerpoint/2010/main" val="3164057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DFE76BF-CDCD-C54A-9956-BA9656C2A21E}"/>
              </a:ext>
            </a:extLst>
          </p:cNvPr>
          <p:cNvSpPr>
            <a:spLocks noGrp="1"/>
          </p:cNvSpPr>
          <p:nvPr>
            <p:ph type="title"/>
          </p:nvPr>
        </p:nvSpPr>
        <p:spPr>
          <a:xfrm>
            <a:off x="398242" y="427519"/>
            <a:ext cx="7886700" cy="282129"/>
          </a:xfrm>
        </p:spPr>
        <p:txBody>
          <a:bodyPr/>
          <a:lstStyle/>
          <a:p>
            <a:r>
              <a:rPr lang="fr-FR" dirty="0">
                <a:latin typeface="Barlow Condensed" panose="00000506000000000000" pitchFamily="2" charset="0"/>
                <a:cs typeface="Calibri" panose="020F0502020204030204" pitchFamily="34" charset="0"/>
              </a:rPr>
              <a:t>Identifier les étapes clés techniques de la cession d’entreprise </a:t>
            </a:r>
          </a:p>
        </p:txBody>
      </p:sp>
      <p:sp>
        <p:nvSpPr>
          <p:cNvPr id="4" name="Espace réservé du numéro de diapositive 3">
            <a:extLst>
              <a:ext uri="{FF2B5EF4-FFF2-40B4-BE49-F238E27FC236}">
                <a16:creationId xmlns:a16="http://schemas.microsoft.com/office/drawing/2014/main" id="{0E81C5D6-163E-A291-99D1-6E22394B0987}"/>
              </a:ext>
            </a:extLst>
          </p:cNvPr>
          <p:cNvSpPr>
            <a:spLocks noGrp="1"/>
          </p:cNvSpPr>
          <p:nvPr>
            <p:ph type="sldNum" sz="quarter" idx="4"/>
          </p:nvPr>
        </p:nvSpPr>
        <p:spPr/>
        <p:txBody>
          <a:bodyPr/>
          <a:lstStyle/>
          <a:p>
            <a:fld id="{5F7C05C9-C2C5-43A7-B988-42F52B1AEE9E}" type="slidenum">
              <a:rPr lang="fr-FR" smtClean="0">
                <a:solidFill>
                  <a:srgbClr val="002A3A"/>
                </a:solidFill>
              </a:rPr>
              <a:pPr/>
              <a:t>6</a:t>
            </a:fld>
            <a:endParaRPr lang="fr-FR">
              <a:solidFill>
                <a:srgbClr val="002A3A"/>
              </a:solidFill>
            </a:endParaRPr>
          </a:p>
        </p:txBody>
      </p:sp>
      <p:sp>
        <p:nvSpPr>
          <p:cNvPr id="3" name="Rectangle 3">
            <a:extLst>
              <a:ext uri="{FF2B5EF4-FFF2-40B4-BE49-F238E27FC236}">
                <a16:creationId xmlns:a16="http://schemas.microsoft.com/office/drawing/2014/main" id="{F01E3F1D-A3A4-AF85-EBA0-E2EF5EA02EA9}"/>
              </a:ext>
            </a:extLst>
          </p:cNvPr>
          <p:cNvSpPr>
            <a:spLocks noChangeArrowheads="1"/>
          </p:cNvSpPr>
          <p:nvPr/>
        </p:nvSpPr>
        <p:spPr bwMode="auto">
          <a:xfrm>
            <a:off x="1" y="4283281"/>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fr-FR" sz="1350">
              <a:latin typeface="Calibri" panose="020F0502020204030204" pitchFamily="34" charset="0"/>
              <a:cs typeface="Calibri" panose="020F0502020204030204" pitchFamily="34" charset="0"/>
            </a:endParaRPr>
          </a:p>
        </p:txBody>
      </p:sp>
      <p:graphicFrame>
        <p:nvGraphicFramePr>
          <p:cNvPr id="6" name="Diagramme 5">
            <a:extLst>
              <a:ext uri="{FF2B5EF4-FFF2-40B4-BE49-F238E27FC236}">
                <a16:creationId xmlns:a16="http://schemas.microsoft.com/office/drawing/2014/main" id="{EF7D2B7D-A524-B207-7C6C-7E3788886BA2}"/>
              </a:ext>
            </a:extLst>
          </p:cNvPr>
          <p:cNvGraphicFramePr/>
          <p:nvPr>
            <p:extLst>
              <p:ext uri="{D42A27DB-BD31-4B8C-83A1-F6EECF244321}">
                <p14:modId xmlns:p14="http://schemas.microsoft.com/office/powerpoint/2010/main" val="2004696602"/>
              </p:ext>
            </p:extLst>
          </p:nvPr>
        </p:nvGraphicFramePr>
        <p:xfrm>
          <a:off x="499475" y="960642"/>
          <a:ext cx="8250656" cy="26063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Parenthèse fermante 6">
            <a:extLst>
              <a:ext uri="{FF2B5EF4-FFF2-40B4-BE49-F238E27FC236}">
                <a16:creationId xmlns:a16="http://schemas.microsoft.com/office/drawing/2014/main" id="{684E747A-0A26-2651-1B74-A85655FA49E3}"/>
              </a:ext>
            </a:extLst>
          </p:cNvPr>
          <p:cNvSpPr/>
          <p:nvPr/>
        </p:nvSpPr>
        <p:spPr>
          <a:xfrm rot="5400000">
            <a:off x="2799991" y="1723179"/>
            <a:ext cx="187838" cy="3033019"/>
          </a:xfrm>
          <a:prstGeom prst="rightBracket">
            <a:avLst/>
          </a:prstGeom>
          <a:ln>
            <a:solidFill>
              <a:srgbClr val="2F248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sz="1350">
              <a:latin typeface="Calibri" panose="020F0502020204030204" pitchFamily="34" charset="0"/>
              <a:cs typeface="Calibri" panose="020F0502020204030204" pitchFamily="34" charset="0"/>
            </a:endParaRPr>
          </a:p>
        </p:txBody>
      </p:sp>
      <p:sp>
        <p:nvSpPr>
          <p:cNvPr id="8" name="ZoneTexte 7">
            <a:extLst>
              <a:ext uri="{FF2B5EF4-FFF2-40B4-BE49-F238E27FC236}">
                <a16:creationId xmlns:a16="http://schemas.microsoft.com/office/drawing/2014/main" id="{64C653E9-1438-6FCF-0D07-498F2351A4A8}"/>
              </a:ext>
            </a:extLst>
          </p:cNvPr>
          <p:cNvSpPr txBox="1"/>
          <p:nvPr/>
        </p:nvSpPr>
        <p:spPr>
          <a:xfrm>
            <a:off x="651353" y="4426535"/>
            <a:ext cx="8012001" cy="300082"/>
          </a:xfrm>
          <a:prstGeom prst="rect">
            <a:avLst/>
          </a:prstGeom>
          <a:noFill/>
        </p:spPr>
        <p:txBody>
          <a:bodyPr wrap="square" rtlCol="0">
            <a:spAutoFit/>
          </a:bodyPr>
          <a:lstStyle/>
          <a:p>
            <a:pPr algn="ctr"/>
            <a:r>
              <a:rPr lang="fr-FR" sz="1350" b="1" u="sng" dirty="0">
                <a:latin typeface="Barlow Condensed" panose="00000506000000000000" pitchFamily="2" charset="0"/>
                <a:cs typeface="Calibri" panose="020F0502020204030204" pitchFamily="34" charset="0"/>
              </a:rPr>
              <a:t>Accompagnement par le conseil en stratégie patrimoniale tout au long de ces étapes </a:t>
            </a:r>
          </a:p>
        </p:txBody>
      </p:sp>
      <p:sp>
        <p:nvSpPr>
          <p:cNvPr id="9" name="ZoneTexte 8">
            <a:extLst>
              <a:ext uri="{FF2B5EF4-FFF2-40B4-BE49-F238E27FC236}">
                <a16:creationId xmlns:a16="http://schemas.microsoft.com/office/drawing/2014/main" id="{DC0CC390-8EFC-FEF8-4D42-F0A5905C1290}"/>
              </a:ext>
            </a:extLst>
          </p:cNvPr>
          <p:cNvSpPr txBox="1"/>
          <p:nvPr/>
        </p:nvSpPr>
        <p:spPr>
          <a:xfrm>
            <a:off x="1459439" y="3377222"/>
            <a:ext cx="3115107" cy="577081"/>
          </a:xfrm>
          <a:prstGeom prst="rect">
            <a:avLst/>
          </a:prstGeom>
          <a:noFill/>
        </p:spPr>
        <p:txBody>
          <a:bodyPr wrap="square" rtlCol="0">
            <a:spAutoFit/>
          </a:bodyPr>
          <a:lstStyle/>
          <a:p>
            <a:pPr algn="ctr"/>
            <a:r>
              <a:rPr lang="fr-FR" sz="1050" b="1" dirty="0">
                <a:solidFill>
                  <a:srgbClr val="2F2483"/>
                </a:solidFill>
                <a:latin typeface="Barlow Condensed" panose="00000506000000000000" pitchFamily="2" charset="0"/>
                <a:cs typeface="Calibri" panose="020F0502020204030204" pitchFamily="34" charset="0"/>
              </a:rPr>
              <a:t>Réalisation des opérations avant cession et mise en place d’un plan budgétaire</a:t>
            </a:r>
          </a:p>
          <a:p>
            <a:endParaRPr lang="fr-FR" sz="1050" dirty="0">
              <a:latin typeface="Calibri" panose="020F0502020204030204" pitchFamily="34" charset="0"/>
              <a:cs typeface="Calibri" panose="020F0502020204030204" pitchFamily="34" charset="0"/>
            </a:endParaRPr>
          </a:p>
        </p:txBody>
      </p:sp>
      <p:sp>
        <p:nvSpPr>
          <p:cNvPr id="10" name="Parenthèse fermante 9">
            <a:extLst>
              <a:ext uri="{FF2B5EF4-FFF2-40B4-BE49-F238E27FC236}">
                <a16:creationId xmlns:a16="http://schemas.microsoft.com/office/drawing/2014/main" id="{F53B1162-DDAC-BFB1-3500-1B8E7535B3CF}"/>
              </a:ext>
            </a:extLst>
          </p:cNvPr>
          <p:cNvSpPr/>
          <p:nvPr/>
        </p:nvSpPr>
        <p:spPr>
          <a:xfrm rot="5400000">
            <a:off x="7254632" y="2317347"/>
            <a:ext cx="187827" cy="1945635"/>
          </a:xfrm>
          <a:prstGeom prst="rightBracket">
            <a:avLst/>
          </a:prstGeom>
          <a:ln>
            <a:solidFill>
              <a:srgbClr val="2F248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sz="1350">
              <a:latin typeface="Calibri" panose="020F0502020204030204" pitchFamily="34" charset="0"/>
              <a:cs typeface="Calibri" panose="020F0502020204030204" pitchFamily="34" charset="0"/>
            </a:endParaRPr>
          </a:p>
        </p:txBody>
      </p:sp>
      <p:sp>
        <p:nvSpPr>
          <p:cNvPr id="11" name="ZoneTexte 10">
            <a:extLst>
              <a:ext uri="{FF2B5EF4-FFF2-40B4-BE49-F238E27FC236}">
                <a16:creationId xmlns:a16="http://schemas.microsoft.com/office/drawing/2014/main" id="{4737FF0B-A9F1-EBB6-BAD8-B9D811ADC44D}"/>
              </a:ext>
            </a:extLst>
          </p:cNvPr>
          <p:cNvSpPr txBox="1"/>
          <p:nvPr/>
        </p:nvSpPr>
        <p:spPr>
          <a:xfrm>
            <a:off x="5857688" y="3381943"/>
            <a:ext cx="3115107" cy="253916"/>
          </a:xfrm>
          <a:prstGeom prst="rect">
            <a:avLst/>
          </a:prstGeom>
          <a:noFill/>
        </p:spPr>
        <p:txBody>
          <a:bodyPr wrap="square" rtlCol="0">
            <a:spAutoFit/>
          </a:bodyPr>
          <a:lstStyle/>
          <a:p>
            <a:pPr algn="ctr"/>
            <a:r>
              <a:rPr lang="fr-FR" sz="1050" b="1" dirty="0">
                <a:solidFill>
                  <a:srgbClr val="2F2483"/>
                </a:solidFill>
                <a:latin typeface="Barlow Condensed" panose="00000506000000000000" pitchFamily="2" charset="0"/>
                <a:cs typeface="Calibri" panose="020F0502020204030204" pitchFamily="34" charset="0"/>
              </a:rPr>
              <a:t>Réalisation des investissements et suivi </a:t>
            </a:r>
            <a:endParaRPr lang="fr-FR" sz="1050" dirty="0">
              <a:solidFill>
                <a:srgbClr val="2F2483"/>
              </a:solidFill>
              <a:latin typeface="Barlow Condensed" panose="00000506000000000000" pitchFamily="2" charset="0"/>
              <a:cs typeface="Calibri" panose="020F0502020204030204" pitchFamily="34" charset="0"/>
            </a:endParaRPr>
          </a:p>
        </p:txBody>
      </p:sp>
      <p:sp>
        <p:nvSpPr>
          <p:cNvPr id="14" name="Espace réservé du pied de page 1">
            <a:extLst>
              <a:ext uri="{FF2B5EF4-FFF2-40B4-BE49-F238E27FC236}">
                <a16:creationId xmlns:a16="http://schemas.microsoft.com/office/drawing/2014/main" id="{40B6F515-8C02-39C2-0D02-554E16A31108}"/>
              </a:ext>
            </a:extLst>
          </p:cNvPr>
          <p:cNvSpPr>
            <a:spLocks noGrp="1"/>
          </p:cNvSpPr>
          <p:nvPr>
            <p:ph type="ftr" sz="quarter" idx="3"/>
          </p:nvPr>
        </p:nvSpPr>
        <p:spPr>
          <a:xfrm>
            <a:off x="651353" y="4792343"/>
            <a:ext cx="7946901" cy="123111"/>
          </a:xfrm>
        </p:spPr>
        <p:txBody>
          <a:bodyPr/>
          <a:lstStyle/>
          <a:p>
            <a:r>
              <a:rPr lang="fr-FR" dirty="0"/>
              <a:t>ANTICIPER L’AVANT, PRÉVOIR L’APRÈS : CLÉS DE SUCCÈS D’UNE CESSION D’ENTREPRISE RÉUSSIE - </a:t>
            </a:r>
          </a:p>
        </p:txBody>
      </p:sp>
      <p:sp>
        <p:nvSpPr>
          <p:cNvPr id="15" name="Rectangle 14">
            <a:extLst>
              <a:ext uri="{FF2B5EF4-FFF2-40B4-BE49-F238E27FC236}">
                <a16:creationId xmlns:a16="http://schemas.microsoft.com/office/drawing/2014/main" id="{A0CCE9BB-715C-9BEC-B37A-857D977FC97D}"/>
              </a:ext>
            </a:extLst>
          </p:cNvPr>
          <p:cNvSpPr/>
          <p:nvPr/>
        </p:nvSpPr>
        <p:spPr>
          <a:xfrm>
            <a:off x="1363912" y="3846238"/>
            <a:ext cx="1048091" cy="2587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Notaire</a:t>
            </a:r>
          </a:p>
        </p:txBody>
      </p:sp>
      <p:sp>
        <p:nvSpPr>
          <p:cNvPr id="16" name="Rectangle 15">
            <a:extLst>
              <a:ext uri="{FF2B5EF4-FFF2-40B4-BE49-F238E27FC236}">
                <a16:creationId xmlns:a16="http://schemas.microsoft.com/office/drawing/2014/main" id="{7EA1E870-F292-B023-059F-DB03877D9A50}"/>
              </a:ext>
            </a:extLst>
          </p:cNvPr>
          <p:cNvSpPr/>
          <p:nvPr/>
        </p:nvSpPr>
        <p:spPr>
          <a:xfrm>
            <a:off x="2928531" y="3914334"/>
            <a:ext cx="3575964" cy="245119"/>
          </a:xfrm>
          <a:prstGeom prst="rect">
            <a:avLst/>
          </a:prstGeom>
          <a:solidFill>
            <a:srgbClr val="F9B02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Avocat </a:t>
            </a:r>
          </a:p>
        </p:txBody>
      </p:sp>
      <p:sp>
        <p:nvSpPr>
          <p:cNvPr id="17" name="Rectangle 16">
            <a:extLst>
              <a:ext uri="{FF2B5EF4-FFF2-40B4-BE49-F238E27FC236}">
                <a16:creationId xmlns:a16="http://schemas.microsoft.com/office/drawing/2014/main" id="{73D3DD2D-789F-9FDF-B9C9-B2A4F2C08954}"/>
              </a:ext>
            </a:extLst>
          </p:cNvPr>
          <p:cNvSpPr/>
          <p:nvPr/>
        </p:nvSpPr>
        <p:spPr>
          <a:xfrm>
            <a:off x="4670073" y="3632794"/>
            <a:ext cx="805064" cy="202661"/>
          </a:xfrm>
          <a:prstGeom prst="rect">
            <a:avLst/>
          </a:prstGeom>
          <a:solidFill>
            <a:srgbClr val="2F248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EC</a:t>
            </a:r>
          </a:p>
        </p:txBody>
      </p:sp>
      <p:sp>
        <p:nvSpPr>
          <p:cNvPr id="19" name="Rectangle 18">
            <a:extLst>
              <a:ext uri="{FF2B5EF4-FFF2-40B4-BE49-F238E27FC236}">
                <a16:creationId xmlns:a16="http://schemas.microsoft.com/office/drawing/2014/main" id="{BB5BAFBB-4F20-9312-D498-D33B943640FE}"/>
              </a:ext>
            </a:extLst>
          </p:cNvPr>
          <p:cNvSpPr/>
          <p:nvPr/>
        </p:nvSpPr>
        <p:spPr>
          <a:xfrm>
            <a:off x="1375204" y="4199510"/>
            <a:ext cx="1048090" cy="202661"/>
          </a:xfrm>
          <a:prstGeom prst="rect">
            <a:avLst/>
          </a:prstGeom>
          <a:solidFill>
            <a:srgbClr val="2F248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EC</a:t>
            </a:r>
          </a:p>
        </p:txBody>
      </p:sp>
      <p:sp>
        <p:nvSpPr>
          <p:cNvPr id="20" name="Rectangle 19">
            <a:extLst>
              <a:ext uri="{FF2B5EF4-FFF2-40B4-BE49-F238E27FC236}">
                <a16:creationId xmlns:a16="http://schemas.microsoft.com/office/drawing/2014/main" id="{EB6AF304-EB4E-0520-E39D-2CA4CBA046A6}"/>
              </a:ext>
            </a:extLst>
          </p:cNvPr>
          <p:cNvSpPr/>
          <p:nvPr/>
        </p:nvSpPr>
        <p:spPr>
          <a:xfrm>
            <a:off x="171205" y="3570393"/>
            <a:ext cx="1753419" cy="253916"/>
          </a:xfrm>
          <a:prstGeom prst="rect">
            <a:avLst/>
          </a:prstGeom>
          <a:solidFill>
            <a:srgbClr val="BFECF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rgbClr val="2F2483"/>
                </a:solidFill>
              </a:rPr>
              <a:t>Banque d’affaire </a:t>
            </a:r>
          </a:p>
        </p:txBody>
      </p:sp>
      <p:sp>
        <p:nvSpPr>
          <p:cNvPr id="21" name="Rectangle 20">
            <a:extLst>
              <a:ext uri="{FF2B5EF4-FFF2-40B4-BE49-F238E27FC236}">
                <a16:creationId xmlns:a16="http://schemas.microsoft.com/office/drawing/2014/main" id="{7638D7AF-FD28-8A81-4170-E1535AE7FCA6}"/>
              </a:ext>
            </a:extLst>
          </p:cNvPr>
          <p:cNvSpPr/>
          <p:nvPr/>
        </p:nvSpPr>
        <p:spPr>
          <a:xfrm>
            <a:off x="5570664" y="3623091"/>
            <a:ext cx="3179467" cy="245119"/>
          </a:xfrm>
          <a:prstGeom prst="rect">
            <a:avLst/>
          </a:prstGeom>
          <a:solidFill>
            <a:srgbClr val="BFECF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rgbClr val="2F2483"/>
                </a:solidFill>
              </a:rPr>
              <a:t>Banque d’affaire </a:t>
            </a:r>
          </a:p>
        </p:txBody>
      </p:sp>
    </p:spTree>
    <p:extLst>
      <p:ext uri="{BB962C8B-B14F-4D97-AF65-F5344CB8AC3E}">
        <p14:creationId xmlns:p14="http://schemas.microsoft.com/office/powerpoint/2010/main" val="28304558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CCF9B2BB-AF0B-4999-BA92-6B6E0FE8ED3A}"/>
              </a:ext>
            </a:extLst>
          </p:cNvPr>
          <p:cNvSpPr>
            <a:spLocks noGrp="1"/>
          </p:cNvSpPr>
          <p:nvPr>
            <p:ph type="ftr" sz="quarter" idx="3"/>
          </p:nvPr>
        </p:nvSpPr>
        <p:spPr/>
        <p:txBody>
          <a:bodyPr/>
          <a:lstStyle/>
          <a:p>
            <a:r>
              <a:rPr lang="fr-FR" dirty="0"/>
              <a:t>ANTICIPER L’AVANT, PRÉVOIR L’APRÈS : CLÉS DE SUCCÈS D’UNE CESSION D’ENTREPRISE RÉUSSIE - </a:t>
            </a:r>
          </a:p>
        </p:txBody>
      </p:sp>
      <p:sp>
        <p:nvSpPr>
          <p:cNvPr id="3" name="Espace réservé du numéro de diapositive 2">
            <a:extLst>
              <a:ext uri="{FF2B5EF4-FFF2-40B4-BE49-F238E27FC236}">
                <a16:creationId xmlns:a16="http://schemas.microsoft.com/office/drawing/2014/main" id="{C1963358-AA17-4F19-8CCE-67ABFB4E025F}"/>
              </a:ext>
            </a:extLst>
          </p:cNvPr>
          <p:cNvSpPr>
            <a:spLocks noGrp="1"/>
          </p:cNvSpPr>
          <p:nvPr>
            <p:ph type="sldNum" sz="quarter" idx="4"/>
          </p:nvPr>
        </p:nvSpPr>
        <p:spPr/>
        <p:txBody>
          <a:bodyPr/>
          <a:lstStyle/>
          <a:p>
            <a:fld id="{BDE2D64B-104A-0D49-AC01-3995F14CC673}" type="slidenum">
              <a:rPr lang="fr-FR" smtClean="0"/>
              <a:pPr/>
              <a:t>7</a:t>
            </a:fld>
            <a:endParaRPr lang="fr-FR" dirty="0"/>
          </a:p>
        </p:txBody>
      </p:sp>
      <p:sp>
        <p:nvSpPr>
          <p:cNvPr id="4" name="Titre 3">
            <a:extLst>
              <a:ext uri="{FF2B5EF4-FFF2-40B4-BE49-F238E27FC236}">
                <a16:creationId xmlns:a16="http://schemas.microsoft.com/office/drawing/2014/main" id="{30423163-D154-49BA-B39A-8DC6926BAAE9}"/>
              </a:ext>
            </a:extLst>
          </p:cNvPr>
          <p:cNvSpPr>
            <a:spLocks noGrp="1"/>
          </p:cNvSpPr>
          <p:nvPr>
            <p:ph type="title"/>
          </p:nvPr>
        </p:nvSpPr>
        <p:spPr>
          <a:xfrm>
            <a:off x="115437" y="2430685"/>
            <a:ext cx="4937329" cy="282129"/>
          </a:xfrm>
        </p:spPr>
        <p:txBody>
          <a:bodyPr/>
          <a:lstStyle/>
          <a:p>
            <a:r>
              <a:rPr lang="fr-FR" sz="2500" dirty="0"/>
              <a:t>I – L’avant-cession : l’approche 360° </a:t>
            </a:r>
          </a:p>
        </p:txBody>
      </p:sp>
      <p:sp>
        <p:nvSpPr>
          <p:cNvPr id="5" name="Text Placeholder 2">
            <a:extLst>
              <a:ext uri="{FF2B5EF4-FFF2-40B4-BE49-F238E27FC236}">
                <a16:creationId xmlns:a16="http://schemas.microsoft.com/office/drawing/2014/main" id="{3735DA21-3664-65CA-806C-28C36EE1C35F}"/>
              </a:ext>
            </a:extLst>
          </p:cNvPr>
          <p:cNvSpPr txBox="1">
            <a:spLocks/>
          </p:cNvSpPr>
          <p:nvPr/>
        </p:nvSpPr>
        <p:spPr>
          <a:xfrm>
            <a:off x="115437" y="3346822"/>
            <a:ext cx="8221871" cy="343684"/>
          </a:xfrm>
          <a:prstGeom prst="rect">
            <a:avLst/>
          </a:prstGeom>
        </p:spPr>
        <p:txBody>
          <a:bodyPr vert="horz" wrap="square" lIns="0" tIns="0" rIns="0" bIns="0" rtlCol="0">
            <a:spAutoFit/>
          </a:bodyPr>
          <a:lstStyle>
            <a:lvl1pPr marL="0" indent="0" algn="l" defTabSz="685800" rtl="0" eaLnBrk="1" latinLnBrk="0" hangingPunct="1">
              <a:lnSpc>
                <a:spcPts val="1400"/>
              </a:lnSpc>
              <a:spcBef>
                <a:spcPts val="0"/>
              </a:spcBef>
              <a:buFont typeface="Arial" panose="020B0604020202020204" pitchFamily="34" charset="0"/>
              <a:buNone/>
              <a:tabLst/>
              <a:defRPr sz="1150" b="0" i="0" kern="1200">
                <a:solidFill>
                  <a:schemeClr val="tx1"/>
                </a:solidFill>
                <a:latin typeface="Barlow Condensed Medium" pitchFamily="2" charset="77"/>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chemeClr val="tx1"/>
                </a:solidFill>
                <a:latin typeface="Barlow Condensed Medium" pitchFamily="2" charset="77"/>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chemeClr val="tx1"/>
                </a:solidFill>
                <a:latin typeface="Barlow Condensed Medium" pitchFamily="2" charset="77"/>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Barlow Condensed Medium" pitchFamily="2" charset="77"/>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Barlow Condensed Medium" pitchFamily="2" charset="77"/>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just"/>
            <a:r>
              <a:rPr lang="fr-FR" dirty="0">
                <a:solidFill>
                  <a:srgbClr val="BFECF2"/>
                </a:solidFill>
              </a:rPr>
              <a:t>Frantz QUILLE – Directeur associé – ALIQUIS Conseil</a:t>
            </a:r>
          </a:p>
          <a:p>
            <a:pPr algn="just"/>
            <a:r>
              <a:rPr lang="fr-FR" dirty="0">
                <a:solidFill>
                  <a:srgbClr val="BFECF2"/>
                </a:solidFill>
              </a:rPr>
              <a:t>Tiphaine VALLOIS – Ingénieure patrimoniale – ALIQUIS Conseil</a:t>
            </a:r>
          </a:p>
        </p:txBody>
      </p:sp>
    </p:spTree>
    <p:extLst>
      <p:ext uri="{BB962C8B-B14F-4D97-AF65-F5344CB8AC3E}">
        <p14:creationId xmlns:p14="http://schemas.microsoft.com/office/powerpoint/2010/main" val="27546704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EE4FFBE7-1251-D14B-8E3C-A73A647B76B1}"/>
              </a:ext>
            </a:extLst>
          </p:cNvPr>
          <p:cNvSpPr>
            <a:spLocks noGrp="1"/>
          </p:cNvSpPr>
          <p:nvPr>
            <p:ph type="ftr" sz="quarter" idx="3"/>
          </p:nvPr>
        </p:nvSpPr>
        <p:spPr/>
        <p:txBody>
          <a:bodyPr/>
          <a:lstStyle/>
          <a:p>
            <a:r>
              <a:rPr lang="fr-FR" dirty="0"/>
              <a:t>ANTICIPER L’AVANT, PRÉVOIR L’APRÈS : CLÉS DE SUCCÈS D’UNE CESSION D’ENTREPRISE RÉUSSIE - </a:t>
            </a:r>
          </a:p>
        </p:txBody>
      </p:sp>
      <p:sp>
        <p:nvSpPr>
          <p:cNvPr id="3" name="Espace réservé du numéro de diapositive 2">
            <a:extLst>
              <a:ext uri="{FF2B5EF4-FFF2-40B4-BE49-F238E27FC236}">
                <a16:creationId xmlns:a16="http://schemas.microsoft.com/office/drawing/2014/main" id="{F71CE467-4760-E418-BA1F-BFA9B1490C17}"/>
              </a:ext>
            </a:extLst>
          </p:cNvPr>
          <p:cNvSpPr>
            <a:spLocks noGrp="1"/>
          </p:cNvSpPr>
          <p:nvPr>
            <p:ph type="sldNum" sz="quarter" idx="4"/>
          </p:nvPr>
        </p:nvSpPr>
        <p:spPr/>
        <p:txBody>
          <a:bodyPr/>
          <a:lstStyle/>
          <a:p>
            <a:fld id="{BDE2D64B-104A-0D49-AC01-3995F14CC673}" type="slidenum">
              <a:rPr lang="fr-FR" smtClean="0"/>
              <a:pPr/>
              <a:t>8</a:t>
            </a:fld>
            <a:endParaRPr lang="fr-FR" dirty="0"/>
          </a:p>
        </p:txBody>
      </p:sp>
      <p:sp>
        <p:nvSpPr>
          <p:cNvPr id="9" name="ZoneTexte 8">
            <a:extLst>
              <a:ext uri="{FF2B5EF4-FFF2-40B4-BE49-F238E27FC236}">
                <a16:creationId xmlns:a16="http://schemas.microsoft.com/office/drawing/2014/main" id="{BE6FD169-05BB-75EB-2E25-636526FD35A1}"/>
              </a:ext>
            </a:extLst>
          </p:cNvPr>
          <p:cNvSpPr txBox="1"/>
          <p:nvPr/>
        </p:nvSpPr>
        <p:spPr>
          <a:xfrm>
            <a:off x="4611821" y="2063352"/>
            <a:ext cx="4532179" cy="1477328"/>
          </a:xfrm>
          <a:prstGeom prst="rect">
            <a:avLst/>
          </a:prstGeom>
          <a:noFill/>
        </p:spPr>
        <p:txBody>
          <a:bodyPr wrap="square">
            <a:spAutoFit/>
          </a:bodyPr>
          <a:lstStyle/>
          <a:p>
            <a:pPr algn="ctr"/>
            <a:r>
              <a:rPr lang="fr-FR" b="1" i="1" dirty="0">
                <a:latin typeface="Barlow Condensed" panose="00000506000000000000" pitchFamily="2" charset="0"/>
              </a:rPr>
              <a:t>« L’avenir, tu n’as pas à le prévoir, mais à le permettre. »</a:t>
            </a:r>
          </a:p>
          <a:p>
            <a:pPr algn="ctr"/>
            <a:endParaRPr lang="fr-FR" b="1" i="1" dirty="0">
              <a:latin typeface="Barlow Condensed" panose="00000506000000000000" pitchFamily="2" charset="0"/>
            </a:endParaRPr>
          </a:p>
          <a:p>
            <a:pPr algn="ctr"/>
            <a:r>
              <a:rPr lang="fr-FR" b="1" dirty="0">
                <a:latin typeface="Barlow Condensed" panose="00000506000000000000" pitchFamily="2" charset="0"/>
              </a:rPr>
              <a:t>Antoine de Saint-Exupéry</a:t>
            </a:r>
          </a:p>
          <a:p>
            <a:pPr algn="ctr"/>
            <a:endParaRPr lang="fr-FR" b="1" dirty="0">
              <a:latin typeface="Barlow Condensed" panose="00000506000000000000" pitchFamily="2" charset="0"/>
            </a:endParaRPr>
          </a:p>
        </p:txBody>
      </p:sp>
      <p:pic>
        <p:nvPicPr>
          <p:cNvPr id="15" name="Image 14">
            <a:extLst>
              <a:ext uri="{FF2B5EF4-FFF2-40B4-BE49-F238E27FC236}">
                <a16:creationId xmlns:a16="http://schemas.microsoft.com/office/drawing/2014/main" id="{DA9234AE-6C6F-CC6D-6421-3E9620FCCBD9}"/>
              </a:ext>
            </a:extLst>
          </p:cNvPr>
          <p:cNvPicPr>
            <a:picLocks noChangeAspect="1"/>
          </p:cNvPicPr>
          <p:nvPr/>
        </p:nvPicPr>
        <p:blipFill>
          <a:blip r:embed="rId2"/>
          <a:stretch>
            <a:fillRect/>
          </a:stretch>
        </p:blipFill>
        <p:spPr>
          <a:xfrm>
            <a:off x="1151467" y="1595120"/>
            <a:ext cx="1790700" cy="1790700"/>
          </a:xfrm>
          <a:prstGeom prst="rect">
            <a:avLst/>
          </a:prstGeom>
        </p:spPr>
      </p:pic>
    </p:spTree>
    <p:extLst>
      <p:ext uri="{BB962C8B-B14F-4D97-AF65-F5344CB8AC3E}">
        <p14:creationId xmlns:p14="http://schemas.microsoft.com/office/powerpoint/2010/main" val="37540398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a:extLst>
              <a:ext uri="{FF2B5EF4-FFF2-40B4-BE49-F238E27FC236}">
                <a16:creationId xmlns:a16="http://schemas.microsoft.com/office/drawing/2014/main" id="{E6EB8B7A-4819-9B9F-8ADF-47A161CCD5D8}"/>
              </a:ext>
            </a:extLst>
          </p:cNvPr>
          <p:cNvSpPr>
            <a:spLocks noGrp="1"/>
          </p:cNvSpPr>
          <p:nvPr>
            <p:ph type="title"/>
          </p:nvPr>
        </p:nvSpPr>
        <p:spPr/>
        <p:txBody>
          <a:bodyPr/>
          <a:lstStyle/>
          <a:p>
            <a:r>
              <a:rPr lang="fr-FR" dirty="0"/>
              <a:t>Pourquoi je cède ? </a:t>
            </a:r>
          </a:p>
        </p:txBody>
      </p:sp>
      <p:sp>
        <p:nvSpPr>
          <p:cNvPr id="9" name="Espace réservé du contenu 8">
            <a:extLst>
              <a:ext uri="{FF2B5EF4-FFF2-40B4-BE49-F238E27FC236}">
                <a16:creationId xmlns:a16="http://schemas.microsoft.com/office/drawing/2014/main" id="{3A94F3F8-0222-E940-16D9-E73D84566090}"/>
              </a:ext>
            </a:extLst>
          </p:cNvPr>
          <p:cNvSpPr>
            <a:spLocks noGrp="1"/>
          </p:cNvSpPr>
          <p:nvPr>
            <p:ph idx="1"/>
          </p:nvPr>
        </p:nvSpPr>
        <p:spPr>
          <a:xfrm>
            <a:off x="252004" y="975909"/>
            <a:ext cx="8354994" cy="1973029"/>
          </a:xfrm>
        </p:spPr>
        <p:txBody>
          <a:bodyPr/>
          <a:lstStyle/>
          <a:p>
            <a:r>
              <a:rPr lang="fr-FR" dirty="0"/>
              <a:t> </a:t>
            </a:r>
          </a:p>
        </p:txBody>
      </p:sp>
      <p:sp>
        <p:nvSpPr>
          <p:cNvPr id="3" name="Espace réservé du numéro de diapositive 2">
            <a:extLst>
              <a:ext uri="{FF2B5EF4-FFF2-40B4-BE49-F238E27FC236}">
                <a16:creationId xmlns:a16="http://schemas.microsoft.com/office/drawing/2014/main" id="{98772D1C-E091-69B7-B66D-971A237CEFE2}"/>
              </a:ext>
            </a:extLst>
          </p:cNvPr>
          <p:cNvSpPr>
            <a:spLocks noGrp="1"/>
          </p:cNvSpPr>
          <p:nvPr>
            <p:ph type="sldNum" sz="quarter" idx="4"/>
          </p:nvPr>
        </p:nvSpPr>
        <p:spPr/>
        <p:txBody>
          <a:bodyPr/>
          <a:lstStyle/>
          <a:p>
            <a:fld id="{BDE2D64B-104A-0D49-AC01-3995F14CC673}" type="slidenum">
              <a:rPr lang="fr-FR" smtClean="0"/>
              <a:pPr/>
              <a:t>9</a:t>
            </a:fld>
            <a:endParaRPr lang="fr-FR" dirty="0"/>
          </a:p>
        </p:txBody>
      </p:sp>
      <p:graphicFrame>
        <p:nvGraphicFramePr>
          <p:cNvPr id="6" name="Diagramme 5">
            <a:extLst>
              <a:ext uri="{FF2B5EF4-FFF2-40B4-BE49-F238E27FC236}">
                <a16:creationId xmlns:a16="http://schemas.microsoft.com/office/drawing/2014/main" id="{F8EEA8BE-2C7D-68EB-8582-2072B662589A}"/>
              </a:ext>
            </a:extLst>
          </p:cNvPr>
          <p:cNvGraphicFramePr/>
          <p:nvPr>
            <p:extLst>
              <p:ext uri="{D42A27DB-BD31-4B8C-83A1-F6EECF244321}">
                <p14:modId xmlns:p14="http://schemas.microsoft.com/office/powerpoint/2010/main" val="2403806873"/>
              </p:ext>
            </p:extLst>
          </p:nvPr>
        </p:nvGraphicFramePr>
        <p:xfrm>
          <a:off x="503848" y="883581"/>
          <a:ext cx="8094406" cy="19193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angle 6">
            <a:extLst>
              <a:ext uri="{FF2B5EF4-FFF2-40B4-BE49-F238E27FC236}">
                <a16:creationId xmlns:a16="http://schemas.microsoft.com/office/drawing/2014/main" id="{04FC5FA1-43A6-7020-D2E5-1E13B2AEE5F3}"/>
              </a:ext>
            </a:extLst>
          </p:cNvPr>
          <p:cNvSpPr/>
          <p:nvPr/>
        </p:nvSpPr>
        <p:spPr>
          <a:xfrm>
            <a:off x="567559" y="3136131"/>
            <a:ext cx="8039439" cy="521470"/>
          </a:xfrm>
          <a:prstGeom prst="rect">
            <a:avLst/>
          </a:prstGeom>
          <a:solidFill>
            <a:srgbClr val="F9B02C"/>
          </a:solidFill>
          <a:ln>
            <a:solidFill>
              <a:srgbClr val="F9B0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Conclusion : désencombrer son esprit pour laisser place à un nouvel équilibre  !</a:t>
            </a:r>
          </a:p>
        </p:txBody>
      </p:sp>
      <p:sp>
        <p:nvSpPr>
          <p:cNvPr id="4" name="Espace réservé du pied de page 1">
            <a:extLst>
              <a:ext uri="{FF2B5EF4-FFF2-40B4-BE49-F238E27FC236}">
                <a16:creationId xmlns:a16="http://schemas.microsoft.com/office/drawing/2014/main" id="{036F2334-B78C-5475-5C44-D29CB350C65A}"/>
              </a:ext>
            </a:extLst>
          </p:cNvPr>
          <p:cNvSpPr>
            <a:spLocks noGrp="1"/>
          </p:cNvSpPr>
          <p:nvPr>
            <p:ph type="ftr" sz="quarter" idx="3"/>
          </p:nvPr>
        </p:nvSpPr>
        <p:spPr>
          <a:xfrm>
            <a:off x="651353" y="4792343"/>
            <a:ext cx="7946901" cy="123111"/>
          </a:xfrm>
        </p:spPr>
        <p:txBody>
          <a:bodyPr/>
          <a:lstStyle/>
          <a:p>
            <a:r>
              <a:rPr lang="fr-FR" dirty="0"/>
              <a:t>ANTICIPER L’AVANT, PRÉVOIR L’APRÈS : CLÉS DE SUCCÈS D’UNE CESSION D’ENTREPRISE RÉUSSIE - </a:t>
            </a:r>
          </a:p>
        </p:txBody>
      </p:sp>
    </p:spTree>
    <p:extLst>
      <p:ext uri="{BB962C8B-B14F-4D97-AF65-F5344CB8AC3E}">
        <p14:creationId xmlns:p14="http://schemas.microsoft.com/office/powerpoint/2010/main" val="37276190"/>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dirty="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88DBCB134B2ED489A580EC1C50D914F" ma:contentTypeVersion="16" ma:contentTypeDescription="Crée un document." ma:contentTypeScope="" ma:versionID="f87a54234e84a791b5c760f4167f855e">
  <xsd:schema xmlns:xsd="http://www.w3.org/2001/XMLSchema" xmlns:xs="http://www.w3.org/2001/XMLSchema" xmlns:p="http://schemas.microsoft.com/office/2006/metadata/properties" xmlns:ns2="29b6231e-e2fc-424e-93cb-c3c68563c996" xmlns:ns3="afd98505-6f30-43c6-8797-c87a3d19e968" targetNamespace="http://schemas.microsoft.com/office/2006/metadata/properties" ma:root="true" ma:fieldsID="02fbb1c7cc6d34b36e2180cb68950260" ns2:_="" ns3:_="">
    <xsd:import namespace="29b6231e-e2fc-424e-93cb-c3c68563c996"/>
    <xsd:import namespace="afd98505-6f30-43c6-8797-c87a3d19e968"/>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Location" minOccurs="0"/>
                <xsd:element ref="ns3:MediaServiceAutoKeyPoints" minOccurs="0"/>
                <xsd:element ref="ns3:MediaServiceKeyPoints" minOccurs="0"/>
                <xsd:element ref="ns3:MediaLengthInSeconds"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9b6231e-e2fc-424e-93cb-c3c68563c996" elementFormDefault="qualified">
    <xsd:import namespace="http://schemas.microsoft.com/office/2006/documentManagement/types"/>
    <xsd:import namespace="http://schemas.microsoft.com/office/infopath/2007/PartnerControls"/>
    <xsd:element name="SharedWithUsers" ma:index="8"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Partagé avec détails" ma:internalName="SharedWithDetails" ma:readOnly="true">
      <xsd:simpleType>
        <xsd:restriction base="dms:Note">
          <xsd:maxLength value="255"/>
        </xsd:restriction>
      </xsd:simpleType>
    </xsd:element>
    <xsd:element name="TaxCatchAll" ma:index="23" nillable="true" ma:displayName="Taxonomy Catch All Column" ma:hidden="true" ma:list="{e6c0c57e-52f2-492f-afa5-4df0ec592ca3}" ma:internalName="TaxCatchAll" ma:showField="CatchAllData" ma:web="29b6231e-e2fc-424e-93cb-c3c68563c996">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afd98505-6f30-43c6-8797-c87a3d19e968"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Balises d’images" ma:readOnly="false" ma:fieldId="{5cf76f15-5ced-4ddc-b409-7134ff3c332f}" ma:taxonomyMulti="true" ma:sspId="b6939a0f-899c-4101-9f9c-be88d12044db"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29b6231e-e2fc-424e-93cb-c3c68563c996" xsi:nil="true"/>
    <lcf76f155ced4ddcb4097134ff3c332f xmlns="afd98505-6f30-43c6-8797-c87a3d19e968">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6423323-243E-47FE-A75E-DD5A5F51B5B7}"/>
</file>

<file path=customXml/itemProps2.xml><?xml version="1.0" encoding="utf-8"?>
<ds:datastoreItem xmlns:ds="http://schemas.openxmlformats.org/officeDocument/2006/customXml" ds:itemID="{C923F017-D07D-4884-B60D-AD7EF2BBADEC}">
  <ds:schemaRefs>
    <ds:schemaRef ds:uri="29b6231e-e2fc-424e-93cb-c3c68563c996"/>
    <ds:schemaRef ds:uri="http://purl.org/dc/terms/"/>
    <ds:schemaRef ds:uri="http://purl.org/dc/dcmitype/"/>
    <ds:schemaRef ds:uri="http://www.w3.org/XML/1998/namespace"/>
    <ds:schemaRef ds:uri="http://schemas.microsoft.com/office/2006/documentManagement/types"/>
    <ds:schemaRef ds:uri="http://schemas.microsoft.com/office/infopath/2007/PartnerControls"/>
    <ds:schemaRef ds:uri="http://schemas.openxmlformats.org/package/2006/metadata/core-properties"/>
    <ds:schemaRef ds:uri="afd98505-6f30-43c6-8797-c87a3d19e968"/>
    <ds:schemaRef ds:uri="http://schemas.microsoft.com/office/2006/metadata/properties"/>
    <ds:schemaRef ds:uri="http://purl.org/dc/elements/1.1/"/>
  </ds:schemaRefs>
</ds:datastoreItem>
</file>

<file path=customXml/itemProps3.xml><?xml version="1.0" encoding="utf-8"?>
<ds:datastoreItem xmlns:ds="http://schemas.openxmlformats.org/officeDocument/2006/customXml" ds:itemID="{777D0BA4-10AC-4E30-9205-DADBB72E1A6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182</TotalTime>
  <Words>5080</Words>
  <Application>Microsoft Office PowerPoint</Application>
  <PresentationFormat>Affichage à l'écran (16:9)</PresentationFormat>
  <Paragraphs>552</Paragraphs>
  <Slides>41</Slides>
  <Notes>11</Notes>
  <HiddenSlides>0</HiddenSlides>
  <MMClips>0</MMClips>
  <ScaleCrop>false</ScaleCrop>
  <HeadingPairs>
    <vt:vector size="8" baseType="variant">
      <vt:variant>
        <vt:lpstr>Polices utilisées</vt:lpstr>
      </vt:variant>
      <vt:variant>
        <vt:i4>10</vt:i4>
      </vt:variant>
      <vt:variant>
        <vt:lpstr>Thème</vt:lpstr>
      </vt:variant>
      <vt:variant>
        <vt:i4>1</vt:i4>
      </vt:variant>
      <vt:variant>
        <vt:lpstr>Serveurs OLE incorporés</vt:lpstr>
      </vt:variant>
      <vt:variant>
        <vt:i4>1</vt:i4>
      </vt:variant>
      <vt:variant>
        <vt:lpstr>Titres des diapositives</vt:lpstr>
      </vt:variant>
      <vt:variant>
        <vt:i4>41</vt:i4>
      </vt:variant>
    </vt:vector>
  </HeadingPairs>
  <TitlesOfParts>
    <vt:vector size="53" baseType="lpstr">
      <vt:lpstr>Arial</vt:lpstr>
      <vt:lpstr>Barlow Condensed</vt:lpstr>
      <vt:lpstr>Barlow Condensed Light</vt:lpstr>
      <vt:lpstr>Barlow Condensed Medium</vt:lpstr>
      <vt:lpstr>Barlow Condensed Thin</vt:lpstr>
      <vt:lpstr>Calibri</vt:lpstr>
      <vt:lpstr>Calibri </vt:lpstr>
      <vt:lpstr>Calibri Light</vt:lpstr>
      <vt:lpstr>Police système Courant</vt:lpstr>
      <vt:lpstr>Wingdings</vt:lpstr>
      <vt:lpstr>Thème Office</vt:lpstr>
      <vt:lpstr>Macrobond document</vt:lpstr>
      <vt:lpstr>Présentation PowerPoint</vt:lpstr>
      <vt:lpstr>Présentation PowerPoint</vt:lpstr>
      <vt:lpstr>Introduction : Etat des lieux des cessions d’entreprises en France </vt:lpstr>
      <vt:lpstr>Présentation PowerPoint</vt:lpstr>
      <vt:lpstr>Principaux indicateurs : Cession 1 à 5 M€ </vt:lpstr>
      <vt:lpstr>Identifier les étapes clés techniques de la cession d’entreprise </vt:lpstr>
      <vt:lpstr>I – L’avant-cession : l’approche 360° </vt:lpstr>
      <vt:lpstr>Présentation PowerPoint</vt:lpstr>
      <vt:lpstr>Pourquoi je cède ? </vt:lpstr>
      <vt:lpstr>Accompagnement psychologique de la cession d’entreprise </vt:lpstr>
      <vt:lpstr>Identifier les besoins pour cibler les opérations  </vt:lpstr>
      <vt:lpstr>Les opérations avant cession </vt:lpstr>
      <vt:lpstr>Cartographie des choix </vt:lpstr>
      <vt:lpstr>Impacts fiscaux et objectifs des opérations avant cession</vt:lpstr>
      <vt:lpstr>Appréhender les étapes des différentes opérations avant cession  </vt:lpstr>
      <vt:lpstr>Appréhender les étapes des différentes opérations avant cession  </vt:lpstr>
      <vt:lpstr>Exemple chiffré : </vt:lpstr>
      <vt:lpstr>Exemple chiffré : </vt:lpstr>
      <vt:lpstr>II - L’après-cession : de nouveaux équilibres à trouver</vt:lpstr>
      <vt:lpstr>Point Psychologique : qu’est-ce que je veux faire </vt:lpstr>
      <vt:lpstr>Les temps clés du budget du chef d’entreprise non retraité  </vt:lpstr>
      <vt:lpstr>Rétroplanning du budget </vt:lpstr>
      <vt:lpstr>Les typologies d’investissements : les clés d’une construction d’une bonne allocation  </vt:lpstr>
      <vt:lpstr>Exemple chiffré : production de revenus selon les enveloppes</vt:lpstr>
      <vt:lpstr>Les points d’attention </vt:lpstr>
      <vt:lpstr>Pour finir…</vt:lpstr>
      <vt:lpstr>Quelques rappels</vt:lpstr>
      <vt:lpstr>Impact du démembrement sur fiscalité sur la plus-value :</vt:lpstr>
      <vt:lpstr>Rappel de l’impact fiscal de la cession des titres </vt:lpstr>
      <vt:lpstr>III – REINVESTISSEMENT &amp; TRESORERIE EXCENDENTAIRE</vt:lpstr>
      <vt:lpstr>Présentation PowerPoint</vt:lpstr>
      <vt:lpstr>Présentation PowerPoint</vt:lpstr>
      <vt:lpstr>Présentation PowerPoint</vt:lpstr>
      <vt:lpstr>Présentation PowerPoint</vt:lpstr>
      <vt:lpstr>Présentation PowerPoint</vt:lpstr>
      <vt:lpstr>Présentation PowerPoint</vt:lpstr>
      <vt:lpstr> Taux Variable sur Euribor 3 mois*</vt:lpstr>
      <vt:lpstr> Zoom sur les sous-jacents</vt:lpstr>
      <vt:lpstr> Zoom sur les sous-jacents</vt:lpstr>
      <vt:lpstr> Secteur Bancaire</vt:lpstr>
      <vt:lpstr> Zoom sur les sous-jacents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TITRE DE LA  PRÉSENTATION SUR TROIS LIGNES</dc:title>
  <dc:creator>PICOUAYS Emilie</dc:creator>
  <cp:lastModifiedBy>Tiphaine VALLOIS</cp:lastModifiedBy>
  <cp:revision>19</cp:revision>
  <dcterms:created xsi:type="dcterms:W3CDTF">2021-06-11T13:55:51Z</dcterms:created>
  <dcterms:modified xsi:type="dcterms:W3CDTF">2022-09-19T16:27:07Z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0x010100588DBCB134B2ED489A580EC1C50D914F</vt:lpwstr>
  </property>
</Properties>
</file>