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 id="2147483772" r:id="rId2"/>
  </p:sldMasterIdLst>
  <p:notesMasterIdLst>
    <p:notesMasterId r:id="rId25"/>
  </p:notesMasterIdLst>
  <p:handoutMasterIdLst>
    <p:handoutMasterId r:id="rId26"/>
  </p:handoutMasterIdLst>
  <p:sldIdLst>
    <p:sldId id="282" r:id="rId3"/>
    <p:sldId id="1080" r:id="rId4"/>
    <p:sldId id="321" r:id="rId5"/>
    <p:sldId id="350" r:id="rId6"/>
    <p:sldId id="351" r:id="rId7"/>
    <p:sldId id="323" r:id="rId8"/>
    <p:sldId id="1085" r:id="rId9"/>
    <p:sldId id="345" r:id="rId10"/>
    <p:sldId id="327" r:id="rId11"/>
    <p:sldId id="1082" r:id="rId12"/>
    <p:sldId id="1086" r:id="rId13"/>
    <p:sldId id="1084" r:id="rId14"/>
    <p:sldId id="292" r:id="rId15"/>
    <p:sldId id="354" r:id="rId16"/>
    <p:sldId id="261" r:id="rId17"/>
    <p:sldId id="326" r:id="rId18"/>
    <p:sldId id="324" r:id="rId19"/>
    <p:sldId id="1049" r:id="rId20"/>
    <p:sldId id="349" r:id="rId21"/>
    <p:sldId id="1083" r:id="rId22"/>
    <p:sldId id="352" r:id="rId23"/>
    <p:sldId id="1071" r:id="rId24"/>
  </p:sldIdLst>
  <p:sldSz cx="12192000" cy="6858000"/>
  <p:notesSz cx="7023100" cy="9309100"/>
  <p:custDataLst>
    <p:tags r:id="rId2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17" userDrawn="1">
          <p15:clr>
            <a:srgbClr val="A4A3A4"/>
          </p15:clr>
        </p15:guide>
        <p15:guide id="2" pos="3817" userDrawn="1">
          <p15:clr>
            <a:srgbClr val="A4A3A4"/>
          </p15:clr>
        </p15:guide>
        <p15:guide id="3"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3274"/>
    <a:srgbClr val="E7E7E8"/>
    <a:srgbClr val="7C7C7B"/>
    <a:srgbClr val="9DCD6B"/>
    <a:srgbClr val="67B9E8"/>
    <a:srgbClr val="464965"/>
    <a:srgbClr val="4E4E6A"/>
    <a:srgbClr val="77CCC6"/>
    <a:srgbClr val="56B7E6"/>
    <a:srgbClr val="4E4E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965" autoAdjust="0"/>
    <p:restoredTop sz="93719" autoAdjust="0"/>
  </p:normalViewPr>
  <p:slideViewPr>
    <p:cSldViewPr snapToGrid="0" snapToObjects="1" showGuides="1">
      <p:cViewPr varScale="1">
        <p:scale>
          <a:sx n="104" d="100"/>
          <a:sy n="104" d="100"/>
        </p:scale>
        <p:origin x="126" y="192"/>
      </p:cViewPr>
      <p:guideLst>
        <p:guide orient="horz" pos="1117"/>
        <p:guide pos="3817"/>
        <p:guide orient="horz" pos="2160"/>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showGuides="1">
      <p:cViewPr varScale="1">
        <p:scale>
          <a:sx n="94" d="100"/>
          <a:sy n="94" d="100"/>
        </p:scale>
        <p:origin x="2544"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gs" Target="tags/tag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717294F-D35A-D747-BCCB-534F9D380130}"/>
              </a:ext>
            </a:extLst>
          </p:cNvPr>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a:extLst>
              <a:ext uri="{FF2B5EF4-FFF2-40B4-BE49-F238E27FC236}">
                <a16:creationId xmlns:a16="http://schemas.microsoft.com/office/drawing/2014/main" id="{4A8CC133-AE48-5141-BB69-6C6B78E6D9CD}"/>
              </a:ext>
            </a:extLst>
          </p:cNvPr>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02D89DC0-5ECC-F341-8929-E13A4C54D052}" type="datetimeFigureOut">
              <a:rPr lang="en-US" smtClean="0"/>
              <a:t>2/11/2020</a:t>
            </a:fld>
            <a:endParaRPr lang="en-US"/>
          </a:p>
        </p:txBody>
      </p:sp>
      <p:sp>
        <p:nvSpPr>
          <p:cNvPr id="4" name="Footer Placeholder 3">
            <a:extLst>
              <a:ext uri="{FF2B5EF4-FFF2-40B4-BE49-F238E27FC236}">
                <a16:creationId xmlns:a16="http://schemas.microsoft.com/office/drawing/2014/main" id="{E13EAFDA-1B89-F746-8414-F5FA21DAC3E6}"/>
              </a:ext>
            </a:extLst>
          </p:cNvPr>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50829F8-F656-224F-AA74-618A57BF3714}"/>
              </a:ext>
            </a:extLst>
          </p:cNvPr>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1ED8D147-F6B6-6A43-B482-6333BDD2B841}" type="slidenum">
              <a:rPr lang="en-US" smtClean="0"/>
              <a:t>‹#›</a:t>
            </a:fld>
            <a:endParaRPr lang="en-US"/>
          </a:p>
        </p:txBody>
      </p:sp>
    </p:spTree>
    <p:extLst>
      <p:ext uri="{BB962C8B-B14F-4D97-AF65-F5344CB8AC3E}">
        <p14:creationId xmlns:p14="http://schemas.microsoft.com/office/powerpoint/2010/main" val="18060806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167BD658-3A42-C54B-8F2F-4097BB475BED}" type="datetimeFigureOut">
              <a:rPr lang="en-US" smtClean="0"/>
              <a:t>2/11/2020</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08B56BC5-5641-0745-B7AC-29CABE00223C}" type="slidenum">
              <a:rPr lang="en-US" smtClean="0"/>
              <a:t>‹#›</a:t>
            </a:fld>
            <a:endParaRPr lang="en-US"/>
          </a:p>
        </p:txBody>
      </p:sp>
    </p:spTree>
    <p:extLst>
      <p:ext uri="{BB962C8B-B14F-4D97-AF65-F5344CB8AC3E}">
        <p14:creationId xmlns:p14="http://schemas.microsoft.com/office/powerpoint/2010/main" val="42402663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EFQM is an innovative, non-profit organization that offers organizations and professionals development, networking and exchange opportunities, data analysis and inspiring knowledge based on a fine understanding of the current economic world.</a:t>
            </a:r>
          </a:p>
        </p:txBody>
      </p:sp>
      <p:sp>
        <p:nvSpPr>
          <p:cNvPr id="4" name="Slide Number Placeholder 3"/>
          <p:cNvSpPr>
            <a:spLocks noGrp="1"/>
          </p:cNvSpPr>
          <p:nvPr>
            <p:ph type="sldNum" sz="quarter" idx="5"/>
          </p:nvPr>
        </p:nvSpPr>
        <p:spPr/>
        <p:txBody>
          <a:bodyPr/>
          <a:lstStyle/>
          <a:p>
            <a:fld id="{08B56BC5-5641-0745-B7AC-29CABE00223C}" type="slidenum">
              <a:rPr lang="en-US" smtClean="0"/>
              <a:t>2</a:t>
            </a:fld>
            <a:endParaRPr lang="en-US"/>
          </a:p>
        </p:txBody>
      </p:sp>
    </p:spTree>
    <p:extLst>
      <p:ext uri="{BB962C8B-B14F-4D97-AF65-F5344CB8AC3E}">
        <p14:creationId xmlns:p14="http://schemas.microsoft.com/office/powerpoint/2010/main" val="1852683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B56BC5-5641-0745-B7AC-29CABE00223C}" type="slidenum">
              <a:rPr lang="en-US" smtClean="0"/>
              <a:t>3</a:t>
            </a:fld>
            <a:endParaRPr lang="en-US"/>
          </a:p>
        </p:txBody>
      </p:sp>
    </p:spTree>
    <p:extLst>
      <p:ext uri="{BB962C8B-B14F-4D97-AF65-F5344CB8AC3E}">
        <p14:creationId xmlns:p14="http://schemas.microsoft.com/office/powerpoint/2010/main" val="2987220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a:t>Chaque stagiaire</a:t>
            </a:r>
            <a:r>
              <a:rPr lang="fr-FR" baseline="0" noProof="0" dirty="0"/>
              <a:t> a vu la brochure du Modèle pendant son travail préparatoire. Expliquez que l’intention de cette formation n’est pas d’enseigner à devenir des évaluateurs (bien que nous ferons certains activités pour tester le nouveau RADAR). Nous n’avons pas non plus l’intention de passer en revue l’ensemble des sous-critères. Cette formation a été pensée pour vous encourager à regarder de près différentes parties du Modèle quand vous entreprenez les différentes actions. Cependant, nous passerons un peu de temps à étudier certains des changements clés. Ne ressentez pas le besoin de parler de chaque boîte de ce slide. Le prochain slide va porter sur la structure.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608F92E-F8DA-403C-B0A7-1BE4B37C8F9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0139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8B56BC5-5641-0745-B7AC-29CABE00223C}" type="slidenum">
              <a:rPr lang="en-US" smtClean="0"/>
              <a:t>8</a:t>
            </a:fld>
            <a:endParaRPr lang="en-US"/>
          </a:p>
        </p:txBody>
      </p:sp>
    </p:spTree>
    <p:extLst>
      <p:ext uri="{BB962C8B-B14F-4D97-AF65-F5344CB8AC3E}">
        <p14:creationId xmlns:p14="http://schemas.microsoft.com/office/powerpoint/2010/main" val="39962989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a:t>Une</a:t>
            </a:r>
            <a:r>
              <a:rPr lang="fr-FR" baseline="0" noProof="0" dirty="0"/>
              <a:t> formation supplémentaire sera fournie pour les Responsables d’Equipe d’Evaluation, selon les exigences</a:t>
            </a:r>
          </a:p>
        </p:txBody>
      </p:sp>
      <p:sp>
        <p:nvSpPr>
          <p:cNvPr id="4" name="Slide Number Placeholder 3"/>
          <p:cNvSpPr>
            <a:spLocks noGrp="1"/>
          </p:cNvSpPr>
          <p:nvPr>
            <p:ph type="sldNum" sz="quarter" idx="5"/>
          </p:nvPr>
        </p:nvSpPr>
        <p:spPr/>
        <p:txBody>
          <a:bodyPr/>
          <a:lstStyle/>
          <a:p>
            <a:fld id="{08B56BC5-5641-0745-B7AC-29CABE00223C}" type="slidenum">
              <a:rPr lang="en-US" smtClean="0"/>
              <a:t>13</a:t>
            </a:fld>
            <a:endParaRPr lang="en-US"/>
          </a:p>
        </p:txBody>
      </p:sp>
    </p:spTree>
    <p:extLst>
      <p:ext uri="{BB962C8B-B14F-4D97-AF65-F5344CB8AC3E}">
        <p14:creationId xmlns:p14="http://schemas.microsoft.com/office/powerpoint/2010/main" val="8482381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608F92E-F8DA-403C-B0A7-1BE4B37C8F93}" type="slidenum">
              <a:rPr lang="en-GB" smtClean="0"/>
              <a:t>18</a:t>
            </a:fld>
            <a:endParaRPr lang="en-GB"/>
          </a:p>
        </p:txBody>
      </p:sp>
    </p:spTree>
    <p:extLst>
      <p:ext uri="{BB962C8B-B14F-4D97-AF65-F5344CB8AC3E}">
        <p14:creationId xmlns:p14="http://schemas.microsoft.com/office/powerpoint/2010/main" val="31860414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6.emf"/><Relationship Id="rId7" Type="http://schemas.openxmlformats.org/officeDocument/2006/relationships/image" Target="../media/image9.emf"/><Relationship Id="rId2" Type="http://schemas.openxmlformats.org/officeDocument/2006/relationships/image" Target="../media/image15.emf"/><Relationship Id="rId1" Type="http://schemas.openxmlformats.org/officeDocument/2006/relationships/slideMaster" Target="../slideMasters/slideMaster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21.emf"/><Relationship Id="rId7" Type="http://schemas.openxmlformats.org/officeDocument/2006/relationships/image" Target="../media/image25.emf"/><Relationship Id="rId2" Type="http://schemas.openxmlformats.org/officeDocument/2006/relationships/image" Target="../media/image9.emf"/><Relationship Id="rId1" Type="http://schemas.openxmlformats.org/officeDocument/2006/relationships/slideMaster" Target="../slideMasters/slideMaster1.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22.emf"/><Relationship Id="rId9" Type="http://schemas.openxmlformats.org/officeDocument/2006/relationships/image" Target="../media/image27.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29.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30.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31.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3.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4.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5.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6.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7.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8.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9.em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3.emf"/><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3.emf"/><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3.emf"/><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3.emf"/><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6.emf"/><Relationship Id="rId7" Type="http://schemas.openxmlformats.org/officeDocument/2006/relationships/image" Target="../media/image9.emf"/><Relationship Id="rId2" Type="http://schemas.openxmlformats.org/officeDocument/2006/relationships/image" Target="../media/image15.emf"/><Relationship Id="rId1" Type="http://schemas.openxmlformats.org/officeDocument/2006/relationships/slideMaster" Target="../slideMasters/slideMaster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emf"/></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9.emf"/><Relationship Id="rId1" Type="http://schemas.openxmlformats.org/officeDocument/2006/relationships/slideMaster" Target="../slideMasters/slideMaster2.xml"/><Relationship Id="rId4" Type="http://schemas.openxmlformats.org/officeDocument/2006/relationships/image" Target="../media/image43.png"/></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44.emf"/><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20.emf"/><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21.emf"/><Relationship Id="rId7" Type="http://schemas.openxmlformats.org/officeDocument/2006/relationships/image" Target="../media/image25.emf"/><Relationship Id="rId2" Type="http://schemas.openxmlformats.org/officeDocument/2006/relationships/image" Target="../media/image9.emf"/><Relationship Id="rId1" Type="http://schemas.openxmlformats.org/officeDocument/2006/relationships/slideMaster" Target="../slideMasters/slideMaster2.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22.emf"/><Relationship Id="rId9" Type="http://schemas.openxmlformats.org/officeDocument/2006/relationships/image" Target="../media/image27.emf"/></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29.emf"/><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30.emf"/><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31.emf"/><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45.emf"/><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46.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47.emf"/><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30.emf"/><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48.emf"/><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49.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0.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 Slide">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bird&#10;&#10;Description automatically generated">
            <a:extLst>
              <a:ext uri="{FF2B5EF4-FFF2-40B4-BE49-F238E27FC236}">
                <a16:creationId xmlns:a16="http://schemas.microsoft.com/office/drawing/2014/main" id="{84D731DC-B531-0949-9245-4D7EA9BB800F}"/>
              </a:ext>
            </a:extLst>
          </p:cNvPr>
          <p:cNvPicPr>
            <a:picLocks noChangeAspect="1"/>
          </p:cNvPicPr>
          <p:nvPr userDrawn="1"/>
        </p:nvPicPr>
        <p:blipFill>
          <a:blip r:embed="rId2"/>
          <a:stretch>
            <a:fillRect/>
          </a:stretch>
        </p:blipFill>
        <p:spPr>
          <a:xfrm>
            <a:off x="-21678" y="-1"/>
            <a:ext cx="12213677" cy="6880585"/>
          </a:xfrm>
          <a:prstGeom prst="rect">
            <a:avLst/>
          </a:prstGeom>
        </p:spPr>
      </p:pic>
      <p:sp>
        <p:nvSpPr>
          <p:cNvPr id="5" name="Rectangle 4">
            <a:extLst>
              <a:ext uri="{FF2B5EF4-FFF2-40B4-BE49-F238E27FC236}">
                <a16:creationId xmlns:a16="http://schemas.microsoft.com/office/drawing/2014/main" id="{49CD1436-BCCE-2B40-815A-8BF5E2915EF7}"/>
              </a:ext>
            </a:extLst>
          </p:cNvPr>
          <p:cNvSpPr/>
          <p:nvPr userDrawn="1"/>
        </p:nvSpPr>
        <p:spPr>
          <a:xfrm>
            <a:off x="300037" y="1167063"/>
            <a:ext cx="403809" cy="47104"/>
          </a:xfrm>
          <a:prstGeom prst="rect">
            <a:avLst/>
          </a:prstGeom>
          <a:solidFill>
            <a:srgbClr val="9DC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6">
            <a:extLst>
              <a:ext uri="{FF2B5EF4-FFF2-40B4-BE49-F238E27FC236}">
                <a16:creationId xmlns:a16="http://schemas.microsoft.com/office/drawing/2014/main" id="{F138EF31-C3A4-AD47-ACA4-180D83BF7E82}"/>
              </a:ext>
            </a:extLst>
          </p:cNvPr>
          <p:cNvSpPr>
            <a:spLocks noGrp="1"/>
          </p:cNvSpPr>
          <p:nvPr>
            <p:ph type="body" sz="quarter" idx="13"/>
          </p:nvPr>
        </p:nvSpPr>
        <p:spPr>
          <a:xfrm>
            <a:off x="210098" y="258425"/>
            <a:ext cx="2808287" cy="574675"/>
          </a:xfrm>
          <a:prstGeom prst="rect">
            <a:avLst/>
          </a:prstGeom>
        </p:spPr>
        <p:txBody>
          <a:bodyPr/>
          <a:lstStyle>
            <a:lvl1pPr marL="0" indent="0">
              <a:buFontTx/>
              <a:buNone/>
              <a:defRPr sz="20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2pPr>
            <a:lvl3pPr marL="9144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3pPr>
            <a:lvl4pPr marL="13716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4pPr>
            <a:lvl5pPr marL="18288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GB" dirty="0"/>
              <a:t>Click to edit</a:t>
            </a:r>
            <a:endParaRPr lang="en-US" dirty="0"/>
          </a:p>
        </p:txBody>
      </p:sp>
      <p:sp>
        <p:nvSpPr>
          <p:cNvPr id="17" name="Text Placeholder 16">
            <a:extLst>
              <a:ext uri="{FF2B5EF4-FFF2-40B4-BE49-F238E27FC236}">
                <a16:creationId xmlns:a16="http://schemas.microsoft.com/office/drawing/2014/main" id="{4ECFA6DC-1159-F54B-A8E4-1870260FA463}"/>
              </a:ext>
            </a:extLst>
          </p:cNvPr>
          <p:cNvSpPr>
            <a:spLocks noGrp="1"/>
          </p:cNvSpPr>
          <p:nvPr>
            <p:ph type="body" sz="quarter" idx="14" hasCustomPrompt="1"/>
          </p:nvPr>
        </p:nvSpPr>
        <p:spPr>
          <a:xfrm>
            <a:off x="210098" y="1412875"/>
            <a:ext cx="5832475" cy="2336800"/>
          </a:xfrm>
          <a:prstGeom prst="rect">
            <a:avLst/>
          </a:prstGeom>
        </p:spPr>
        <p:txBody>
          <a:bodyPr/>
          <a:lstStyle>
            <a:lvl1pPr marL="0" indent="0">
              <a:buNone/>
              <a:defRPr sz="62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stStyle>
          <a:p>
            <a:pPr lvl="0"/>
            <a:r>
              <a:rPr lang="en-GB" dirty="0"/>
              <a:t>Title Slide</a:t>
            </a:r>
            <a:endParaRPr lang="en-US" dirty="0"/>
          </a:p>
        </p:txBody>
      </p:sp>
      <p:pic>
        <p:nvPicPr>
          <p:cNvPr id="11" name="Picture 10">
            <a:extLst>
              <a:ext uri="{FF2B5EF4-FFF2-40B4-BE49-F238E27FC236}">
                <a16:creationId xmlns:a16="http://schemas.microsoft.com/office/drawing/2014/main" id="{27C2E1E8-0F35-F742-BCE0-FE339B893A2C}"/>
              </a:ext>
            </a:extLst>
          </p:cNvPr>
          <p:cNvPicPr>
            <a:picLocks noChangeAspect="1"/>
          </p:cNvPicPr>
          <p:nvPr userDrawn="1"/>
        </p:nvPicPr>
        <p:blipFill>
          <a:blip r:embed="rId3"/>
          <a:stretch>
            <a:fillRect/>
          </a:stretch>
        </p:blipFill>
        <p:spPr>
          <a:xfrm>
            <a:off x="9710880" y="5265738"/>
            <a:ext cx="2425700" cy="1460500"/>
          </a:xfrm>
          <a:prstGeom prst="rect">
            <a:avLst/>
          </a:prstGeom>
        </p:spPr>
      </p:pic>
      <p:sp>
        <p:nvSpPr>
          <p:cNvPr id="12" name="Date Placeholder 3">
            <a:extLst>
              <a:ext uri="{FF2B5EF4-FFF2-40B4-BE49-F238E27FC236}">
                <a16:creationId xmlns:a16="http://schemas.microsoft.com/office/drawing/2014/main" id="{F12C54AD-BF02-CA4E-9AF1-385E88772701}"/>
              </a:ext>
            </a:extLst>
          </p:cNvPr>
          <p:cNvSpPr txBox="1">
            <a:spLocks/>
          </p:cNvSpPr>
          <p:nvPr userDrawn="1"/>
        </p:nvSpPr>
        <p:spPr>
          <a:xfrm>
            <a:off x="10966180" y="201295"/>
            <a:ext cx="1020485"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4E4E6A">
                    <a:alpha val="40000"/>
                  </a:srgbClr>
                </a:solidFill>
                <a:latin typeface="Lato" panose="020F0502020204030203" pitchFamily="34" charset="0"/>
                <a:ea typeface="Lato" panose="020F0502020204030203" pitchFamily="34" charset="0"/>
                <a:cs typeface="Lato"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13F984C-AC9E-FB4C-B3D9-A8F291E42240}" type="slidenum">
              <a:rPr lang="en-GB" b="1" i="0" smtClean="0">
                <a:solidFill>
                  <a:schemeClr val="bg1"/>
                </a:solidFill>
                <a:latin typeface="Lato Semibold" panose="020F0502020204030203" pitchFamily="34" charset="0"/>
                <a:ea typeface="Lato Semibold" panose="020F0502020204030203" pitchFamily="34" charset="0"/>
                <a:cs typeface="Lato Semibold" panose="020F0502020204030203" pitchFamily="34" charset="0"/>
              </a:rPr>
              <a:pPr algn="r"/>
              <a:t>‹#›</a:t>
            </a:fld>
            <a:endParaRPr lang="en-GB" b="1" i="0" dirty="0">
              <a:solidFill>
                <a:schemeClr val="bg1"/>
              </a:solidFill>
              <a:latin typeface="Lato Semibold" panose="020F0502020204030203" pitchFamily="34" charset="0"/>
              <a:ea typeface="Lato Semibold" panose="020F0502020204030203" pitchFamily="34" charset="0"/>
              <a:cs typeface="Lato Semibold" panose="020F0502020204030203" pitchFamily="34" charset="0"/>
            </a:endParaRPr>
          </a:p>
        </p:txBody>
      </p:sp>
    </p:spTree>
    <p:extLst>
      <p:ext uri="{BB962C8B-B14F-4D97-AF65-F5344CB8AC3E}">
        <p14:creationId xmlns:p14="http://schemas.microsoft.com/office/powerpoint/2010/main" val="21838304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9_Divider_Slide_COLOUR">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flying, plane, blue, large&#10;&#10;Description automatically generated">
            <a:extLst>
              <a:ext uri="{FF2B5EF4-FFF2-40B4-BE49-F238E27FC236}">
                <a16:creationId xmlns:a16="http://schemas.microsoft.com/office/drawing/2014/main" id="{1C4CEE35-A5CB-B946-AFEB-EEC7CA025593}"/>
              </a:ext>
            </a:extLst>
          </p:cNvPr>
          <p:cNvPicPr>
            <a:picLocks noChangeAspect="1"/>
          </p:cNvPicPr>
          <p:nvPr userDrawn="1"/>
        </p:nvPicPr>
        <p:blipFill>
          <a:blip r:embed="rId2"/>
          <a:stretch>
            <a:fillRect/>
          </a:stretch>
        </p:blipFill>
        <p:spPr>
          <a:xfrm>
            <a:off x="0" y="-1"/>
            <a:ext cx="12192000" cy="6868373"/>
          </a:xfrm>
          <a:prstGeom prst="rect">
            <a:avLst/>
          </a:prstGeom>
        </p:spPr>
      </p:pic>
      <p:sp>
        <p:nvSpPr>
          <p:cNvPr id="5" name="Rectangle 4">
            <a:extLst>
              <a:ext uri="{FF2B5EF4-FFF2-40B4-BE49-F238E27FC236}">
                <a16:creationId xmlns:a16="http://schemas.microsoft.com/office/drawing/2014/main" id="{49CD1436-BCCE-2B40-815A-8BF5E2915EF7}"/>
              </a:ext>
            </a:extLst>
          </p:cNvPr>
          <p:cNvSpPr/>
          <p:nvPr userDrawn="1"/>
        </p:nvSpPr>
        <p:spPr>
          <a:xfrm>
            <a:off x="300037" y="1167063"/>
            <a:ext cx="403809" cy="47104"/>
          </a:xfrm>
          <a:prstGeom prst="rect">
            <a:avLst/>
          </a:prstGeom>
          <a:solidFill>
            <a:srgbClr val="9DC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6">
            <a:extLst>
              <a:ext uri="{FF2B5EF4-FFF2-40B4-BE49-F238E27FC236}">
                <a16:creationId xmlns:a16="http://schemas.microsoft.com/office/drawing/2014/main" id="{F138EF31-C3A4-AD47-ACA4-180D83BF7E82}"/>
              </a:ext>
            </a:extLst>
          </p:cNvPr>
          <p:cNvSpPr>
            <a:spLocks noGrp="1"/>
          </p:cNvSpPr>
          <p:nvPr>
            <p:ph type="body" sz="quarter" idx="13"/>
          </p:nvPr>
        </p:nvSpPr>
        <p:spPr>
          <a:xfrm>
            <a:off x="210098" y="258425"/>
            <a:ext cx="2808287" cy="574675"/>
          </a:xfrm>
          <a:prstGeom prst="rect">
            <a:avLst/>
          </a:prstGeom>
        </p:spPr>
        <p:txBody>
          <a:bodyPr/>
          <a:lstStyle>
            <a:lvl1pPr marL="0" indent="0">
              <a:buFontTx/>
              <a:buNone/>
              <a:defRPr sz="20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2pPr>
            <a:lvl3pPr marL="9144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3pPr>
            <a:lvl4pPr marL="13716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4pPr>
            <a:lvl5pPr marL="18288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GB" dirty="0"/>
              <a:t>Click to edit</a:t>
            </a:r>
            <a:endParaRPr lang="en-US" dirty="0"/>
          </a:p>
        </p:txBody>
      </p:sp>
      <p:pic>
        <p:nvPicPr>
          <p:cNvPr id="11" name="Picture 10">
            <a:extLst>
              <a:ext uri="{FF2B5EF4-FFF2-40B4-BE49-F238E27FC236}">
                <a16:creationId xmlns:a16="http://schemas.microsoft.com/office/drawing/2014/main" id="{73C042BD-805E-244A-89E5-36E56339ED2F}"/>
              </a:ext>
            </a:extLst>
          </p:cNvPr>
          <p:cNvPicPr>
            <a:picLocks noChangeAspect="1"/>
          </p:cNvPicPr>
          <p:nvPr userDrawn="1"/>
        </p:nvPicPr>
        <p:blipFill>
          <a:blip r:embed="rId3"/>
          <a:stretch>
            <a:fillRect/>
          </a:stretch>
        </p:blipFill>
        <p:spPr>
          <a:xfrm>
            <a:off x="11043015" y="6043370"/>
            <a:ext cx="939800" cy="584200"/>
          </a:xfrm>
          <a:prstGeom prst="rect">
            <a:avLst/>
          </a:prstGeom>
        </p:spPr>
      </p:pic>
      <p:sp>
        <p:nvSpPr>
          <p:cNvPr id="9" name="Date Placeholder 3">
            <a:extLst>
              <a:ext uri="{FF2B5EF4-FFF2-40B4-BE49-F238E27FC236}">
                <a16:creationId xmlns:a16="http://schemas.microsoft.com/office/drawing/2014/main" id="{2BCF8CD6-1853-DC49-B387-E8C20FFE5648}"/>
              </a:ext>
            </a:extLst>
          </p:cNvPr>
          <p:cNvSpPr txBox="1">
            <a:spLocks/>
          </p:cNvSpPr>
          <p:nvPr userDrawn="1"/>
        </p:nvSpPr>
        <p:spPr>
          <a:xfrm>
            <a:off x="10966180" y="201295"/>
            <a:ext cx="1020485"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4E4E6A">
                    <a:alpha val="40000"/>
                  </a:srgbClr>
                </a:solidFill>
                <a:latin typeface="Lato" panose="020F0502020204030203" pitchFamily="34" charset="0"/>
                <a:ea typeface="Lato" panose="020F0502020204030203" pitchFamily="34" charset="0"/>
                <a:cs typeface="Lato"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13F984C-AC9E-FB4C-B3D9-A8F291E42240}" type="slidenum">
              <a:rPr lang="en-GB" b="1" i="0" smtClean="0">
                <a:solidFill>
                  <a:schemeClr val="bg1"/>
                </a:solidFill>
                <a:latin typeface="Lato Semibold" panose="020F0502020204030203" pitchFamily="34" charset="0"/>
                <a:ea typeface="Lato Semibold" panose="020F0502020204030203" pitchFamily="34" charset="0"/>
                <a:cs typeface="Lato Semibold" panose="020F0502020204030203" pitchFamily="34" charset="0"/>
              </a:rPr>
              <a:pPr algn="r"/>
              <a:t>‹#›</a:t>
            </a:fld>
            <a:endParaRPr lang="en-GB" b="1" i="0" dirty="0">
              <a:solidFill>
                <a:schemeClr val="bg1"/>
              </a:solidFill>
              <a:latin typeface="Lato Semibold" panose="020F0502020204030203" pitchFamily="34" charset="0"/>
              <a:ea typeface="Lato Semibold" panose="020F0502020204030203" pitchFamily="34" charset="0"/>
              <a:cs typeface="Lato Semibold" panose="020F0502020204030203" pitchFamily="34" charset="0"/>
            </a:endParaRPr>
          </a:p>
        </p:txBody>
      </p:sp>
      <p:sp>
        <p:nvSpPr>
          <p:cNvPr id="10" name="Text Placeholder 4">
            <a:extLst>
              <a:ext uri="{FF2B5EF4-FFF2-40B4-BE49-F238E27FC236}">
                <a16:creationId xmlns:a16="http://schemas.microsoft.com/office/drawing/2014/main" id="{788C3E1B-3EC5-F041-8D93-3EE05D231219}"/>
              </a:ext>
            </a:extLst>
          </p:cNvPr>
          <p:cNvSpPr>
            <a:spLocks noGrp="1"/>
          </p:cNvSpPr>
          <p:nvPr>
            <p:ph type="body" sz="quarter" idx="16"/>
          </p:nvPr>
        </p:nvSpPr>
        <p:spPr>
          <a:xfrm>
            <a:off x="209550" y="2604934"/>
            <a:ext cx="11391900" cy="3994304"/>
          </a:xfrm>
          <a:prstGeom prst="rect">
            <a:avLst/>
          </a:prstGeom>
          <a:ln>
            <a:noFill/>
          </a:ln>
        </p:spPr>
        <p:txBody>
          <a:bodyPr/>
          <a:lstStyle>
            <a:lvl1pPr marL="371475" indent="-371475" fontAlgn="t">
              <a:defRPr sz="38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vl2pPr marL="720000" indent="-374400" fontAlgn="t">
              <a:defRPr sz="28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2pPr>
            <a:lvl3pPr marL="1080000" indent="-374400" fontAlgn="t">
              <a:defRPr sz="28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3pPr>
            <a:lvl4pPr marL="1440000" indent="-374400" fontAlgn="t">
              <a:defRPr sz="28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4pPr>
            <a:lvl5pPr marL="1800000" indent="-374400" fontAlgn="t">
              <a:defRPr sz="28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Text Placeholder 16">
            <a:extLst>
              <a:ext uri="{FF2B5EF4-FFF2-40B4-BE49-F238E27FC236}">
                <a16:creationId xmlns:a16="http://schemas.microsoft.com/office/drawing/2014/main" id="{70AAF9B6-DF81-BA41-BF13-46DE1C24D592}"/>
              </a:ext>
            </a:extLst>
          </p:cNvPr>
          <p:cNvSpPr>
            <a:spLocks noGrp="1"/>
          </p:cNvSpPr>
          <p:nvPr>
            <p:ph type="body" sz="quarter" idx="14" hasCustomPrompt="1"/>
          </p:nvPr>
        </p:nvSpPr>
        <p:spPr>
          <a:xfrm>
            <a:off x="210098" y="1412875"/>
            <a:ext cx="11391352" cy="975323"/>
          </a:xfrm>
          <a:prstGeom prst="rect">
            <a:avLst/>
          </a:prstGeom>
        </p:spPr>
        <p:txBody>
          <a:bodyPr/>
          <a:lstStyle>
            <a:lvl1pPr marL="0" indent="0">
              <a:buNone/>
              <a:defRPr sz="44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stStyle>
          <a:p>
            <a:pPr lvl="0"/>
            <a:r>
              <a:rPr lang="en-GB" dirty="0"/>
              <a:t>Divider Slide</a:t>
            </a:r>
            <a:endParaRPr lang="en-US" dirty="0"/>
          </a:p>
        </p:txBody>
      </p:sp>
    </p:spTree>
    <p:extLst>
      <p:ext uri="{BB962C8B-B14F-4D97-AF65-F5344CB8AC3E}">
        <p14:creationId xmlns:p14="http://schemas.microsoft.com/office/powerpoint/2010/main" val="30454750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1_One column text">
    <p:bg>
      <p:bgPr>
        <a:solidFill>
          <a:schemeClr val="bg1">
            <a:alpha val="25000"/>
          </a:schemeClr>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D971D05-C7FB-9D4A-857A-C48736EA7EBB}"/>
              </a:ext>
            </a:extLst>
          </p:cNvPr>
          <p:cNvSpPr>
            <a:spLocks noGrp="1"/>
          </p:cNvSpPr>
          <p:nvPr>
            <p:ph type="title" hasCustomPrompt="1"/>
          </p:nvPr>
        </p:nvSpPr>
        <p:spPr>
          <a:xfrm>
            <a:off x="200352" y="1476071"/>
            <a:ext cx="11488065" cy="4044037"/>
          </a:xfrm>
          <a:prstGeom prst="rect">
            <a:avLst/>
          </a:prstGeom>
        </p:spPr>
        <p:txBody>
          <a:bodyPr/>
          <a:lstStyle>
            <a:lvl1pPr>
              <a:defRPr sz="32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stStyle>
          <a:p>
            <a:r>
              <a:rPr lang="en-GB" dirty="0"/>
              <a:t>Click to edit </a:t>
            </a:r>
            <a:br>
              <a:rPr lang="en-GB" dirty="0"/>
            </a:br>
            <a:r>
              <a:rPr lang="en-GB" dirty="0"/>
              <a:t>Master text style</a:t>
            </a:r>
            <a:br>
              <a:rPr lang="en-GB" dirty="0"/>
            </a:br>
            <a:br>
              <a:rPr lang="en-GB" dirty="0"/>
            </a:br>
            <a:endParaRPr lang="en-US" dirty="0"/>
          </a:p>
        </p:txBody>
      </p:sp>
      <p:sp>
        <p:nvSpPr>
          <p:cNvPr id="9" name="Rectangle 8">
            <a:extLst>
              <a:ext uri="{FF2B5EF4-FFF2-40B4-BE49-F238E27FC236}">
                <a16:creationId xmlns:a16="http://schemas.microsoft.com/office/drawing/2014/main" id="{B836EE8C-3A45-FE48-B492-C6FC8DC54B2E}"/>
              </a:ext>
            </a:extLst>
          </p:cNvPr>
          <p:cNvSpPr/>
          <p:nvPr userDrawn="1"/>
        </p:nvSpPr>
        <p:spPr>
          <a:xfrm>
            <a:off x="300037" y="1167063"/>
            <a:ext cx="403809" cy="47104"/>
          </a:xfrm>
          <a:prstGeom prst="rect">
            <a:avLst/>
          </a:prstGeom>
          <a:solidFill>
            <a:srgbClr val="9DC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05D4E9A-F764-7B45-8200-6681B3960BCB}"/>
              </a:ext>
            </a:extLst>
          </p:cNvPr>
          <p:cNvSpPr/>
          <p:nvPr userDrawn="1"/>
        </p:nvSpPr>
        <p:spPr>
          <a:xfrm>
            <a:off x="0" y="5901175"/>
            <a:ext cx="12192000" cy="262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6">
            <a:extLst>
              <a:ext uri="{FF2B5EF4-FFF2-40B4-BE49-F238E27FC236}">
                <a16:creationId xmlns:a16="http://schemas.microsoft.com/office/drawing/2014/main" id="{4E94B3FB-4878-3F4A-8A77-1F0E62CADEA3}"/>
              </a:ext>
            </a:extLst>
          </p:cNvPr>
          <p:cNvSpPr>
            <a:spLocks noGrp="1"/>
          </p:cNvSpPr>
          <p:nvPr>
            <p:ph type="body" sz="quarter" idx="13"/>
          </p:nvPr>
        </p:nvSpPr>
        <p:spPr>
          <a:xfrm>
            <a:off x="210098" y="258425"/>
            <a:ext cx="2808287" cy="574675"/>
          </a:xfrm>
          <a:prstGeom prst="rect">
            <a:avLst/>
          </a:prstGeom>
        </p:spPr>
        <p:txBody>
          <a:bodyPr/>
          <a:lstStyle>
            <a:lvl1pPr marL="0" indent="0">
              <a:buFontTx/>
              <a:buNone/>
              <a:defRPr sz="20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2pPr>
            <a:lvl3pPr marL="9144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3pPr>
            <a:lvl4pPr marL="13716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4pPr>
            <a:lvl5pPr marL="18288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GB" dirty="0"/>
              <a:t>Click to edit</a:t>
            </a:r>
            <a:endParaRPr lang="en-US" dirty="0"/>
          </a:p>
        </p:txBody>
      </p:sp>
      <p:pic>
        <p:nvPicPr>
          <p:cNvPr id="10" name="Picture 9">
            <a:extLst>
              <a:ext uri="{FF2B5EF4-FFF2-40B4-BE49-F238E27FC236}">
                <a16:creationId xmlns:a16="http://schemas.microsoft.com/office/drawing/2014/main" id="{B476A3F0-1A0A-EC42-BEFC-E22EE29EFB26}"/>
              </a:ext>
            </a:extLst>
          </p:cNvPr>
          <p:cNvPicPr>
            <a:picLocks noChangeAspect="1"/>
          </p:cNvPicPr>
          <p:nvPr userDrawn="1"/>
        </p:nvPicPr>
        <p:blipFill>
          <a:blip r:embed="rId2"/>
          <a:stretch>
            <a:fillRect/>
          </a:stretch>
        </p:blipFill>
        <p:spPr>
          <a:xfrm>
            <a:off x="10934776" y="5901505"/>
            <a:ext cx="1193800" cy="698500"/>
          </a:xfrm>
          <a:prstGeom prst="rect">
            <a:avLst/>
          </a:prstGeom>
        </p:spPr>
      </p:pic>
      <p:sp>
        <p:nvSpPr>
          <p:cNvPr id="14" name="Date Placeholder 3">
            <a:extLst>
              <a:ext uri="{FF2B5EF4-FFF2-40B4-BE49-F238E27FC236}">
                <a16:creationId xmlns:a16="http://schemas.microsoft.com/office/drawing/2014/main" id="{ABFA4AE5-F369-734A-962C-BF1D9D24E295}"/>
              </a:ext>
            </a:extLst>
          </p:cNvPr>
          <p:cNvSpPr txBox="1">
            <a:spLocks/>
          </p:cNvSpPr>
          <p:nvPr userDrawn="1"/>
        </p:nvSpPr>
        <p:spPr>
          <a:xfrm>
            <a:off x="10966180" y="201295"/>
            <a:ext cx="1020485"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4E4E6A">
                    <a:alpha val="40000"/>
                  </a:srgbClr>
                </a:solidFill>
                <a:latin typeface="Lato" panose="020F0502020204030203" pitchFamily="34" charset="0"/>
                <a:ea typeface="Lato" panose="020F0502020204030203" pitchFamily="34" charset="0"/>
                <a:cs typeface="Lato"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13F984C-AC9E-FB4C-B3D9-A8F291E42240}" type="slidenum">
              <a:rPr lang="en-GB" b="1" i="0" smtClean="0">
                <a:solidFill>
                  <a:srgbClr val="7C7C7B"/>
                </a:solidFill>
                <a:latin typeface="Lato Semibold" panose="020F0502020204030203" pitchFamily="34" charset="0"/>
                <a:ea typeface="Lato Semibold" panose="020F0502020204030203" pitchFamily="34" charset="0"/>
                <a:cs typeface="Lato Semibold" panose="020F0502020204030203" pitchFamily="34" charset="0"/>
              </a:rPr>
              <a:pPr algn="r"/>
              <a:t>‹#›</a:t>
            </a:fld>
            <a:endParaRPr lang="en-GB" b="1" i="0" dirty="0">
              <a:solidFill>
                <a:srgbClr val="7C7C7B"/>
              </a:solidFill>
              <a:latin typeface="Lato Semibold" panose="020F0502020204030203" pitchFamily="34" charset="0"/>
              <a:ea typeface="Lato Semibold" panose="020F0502020204030203" pitchFamily="34" charset="0"/>
              <a:cs typeface="Lato Semibold" panose="020F0502020204030203" pitchFamily="34" charset="0"/>
            </a:endParaRPr>
          </a:p>
        </p:txBody>
      </p:sp>
    </p:spTree>
    <p:extLst>
      <p:ext uri="{BB962C8B-B14F-4D97-AF65-F5344CB8AC3E}">
        <p14:creationId xmlns:p14="http://schemas.microsoft.com/office/powerpoint/2010/main" val="952529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2_One column bullets">
    <p:bg>
      <p:bgPr>
        <a:solidFill>
          <a:schemeClr val="bg1"/>
        </a:solidFill>
        <a:effectLst/>
      </p:bgPr>
    </p:bg>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F138EF31-C3A4-AD47-ACA4-180D83BF7E82}"/>
              </a:ext>
            </a:extLst>
          </p:cNvPr>
          <p:cNvSpPr>
            <a:spLocks noGrp="1"/>
          </p:cNvSpPr>
          <p:nvPr>
            <p:ph type="body" sz="quarter" idx="13"/>
          </p:nvPr>
        </p:nvSpPr>
        <p:spPr>
          <a:xfrm>
            <a:off x="210098" y="258425"/>
            <a:ext cx="2808287" cy="574675"/>
          </a:xfrm>
          <a:prstGeom prst="rect">
            <a:avLst/>
          </a:prstGeom>
        </p:spPr>
        <p:txBody>
          <a:bodyPr/>
          <a:lstStyle>
            <a:lvl1pPr marL="0" indent="0">
              <a:buFontTx/>
              <a:buNone/>
              <a:defRPr sz="20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2pPr>
            <a:lvl3pPr marL="9144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3pPr>
            <a:lvl4pPr marL="13716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4pPr>
            <a:lvl5pPr marL="18288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GB" dirty="0"/>
              <a:t>Click to edit</a:t>
            </a:r>
            <a:endParaRPr lang="en-US" dirty="0"/>
          </a:p>
        </p:txBody>
      </p:sp>
      <p:sp>
        <p:nvSpPr>
          <p:cNvPr id="19" name="Rectangle 18">
            <a:extLst>
              <a:ext uri="{FF2B5EF4-FFF2-40B4-BE49-F238E27FC236}">
                <a16:creationId xmlns:a16="http://schemas.microsoft.com/office/drawing/2014/main" id="{B45ECC9B-1621-CE42-B791-070DDF2695A3}"/>
              </a:ext>
            </a:extLst>
          </p:cNvPr>
          <p:cNvSpPr/>
          <p:nvPr userDrawn="1"/>
        </p:nvSpPr>
        <p:spPr>
          <a:xfrm>
            <a:off x="300037" y="1167063"/>
            <a:ext cx="403809" cy="47104"/>
          </a:xfrm>
          <a:prstGeom prst="rect">
            <a:avLst/>
          </a:prstGeom>
          <a:solidFill>
            <a:srgbClr val="9DC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D345C8E8-01CF-A44D-964F-8C851B8DBD87}"/>
              </a:ext>
            </a:extLst>
          </p:cNvPr>
          <p:cNvPicPr>
            <a:picLocks noChangeAspect="1"/>
          </p:cNvPicPr>
          <p:nvPr userDrawn="1"/>
        </p:nvPicPr>
        <p:blipFill>
          <a:blip r:embed="rId2"/>
          <a:stretch>
            <a:fillRect/>
          </a:stretch>
        </p:blipFill>
        <p:spPr>
          <a:xfrm>
            <a:off x="10934776" y="5901505"/>
            <a:ext cx="1193800" cy="698500"/>
          </a:xfrm>
          <a:prstGeom prst="rect">
            <a:avLst/>
          </a:prstGeom>
        </p:spPr>
      </p:pic>
      <p:sp>
        <p:nvSpPr>
          <p:cNvPr id="10" name="Date Placeholder 3">
            <a:extLst>
              <a:ext uri="{FF2B5EF4-FFF2-40B4-BE49-F238E27FC236}">
                <a16:creationId xmlns:a16="http://schemas.microsoft.com/office/drawing/2014/main" id="{B4A86B2B-1178-E740-B2E8-CF0D10B02D40}"/>
              </a:ext>
            </a:extLst>
          </p:cNvPr>
          <p:cNvSpPr txBox="1">
            <a:spLocks/>
          </p:cNvSpPr>
          <p:nvPr userDrawn="1"/>
        </p:nvSpPr>
        <p:spPr>
          <a:xfrm>
            <a:off x="10966180" y="201295"/>
            <a:ext cx="1020485"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4E4E6A">
                    <a:alpha val="40000"/>
                  </a:srgbClr>
                </a:solidFill>
                <a:latin typeface="Lato" panose="020F0502020204030203" pitchFamily="34" charset="0"/>
                <a:ea typeface="Lato" panose="020F0502020204030203" pitchFamily="34" charset="0"/>
                <a:cs typeface="Lato"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13F984C-AC9E-FB4C-B3D9-A8F291E42240}" type="slidenum">
              <a:rPr lang="en-GB" b="1" i="0" smtClean="0">
                <a:solidFill>
                  <a:srgbClr val="7C7C7B"/>
                </a:solidFill>
                <a:latin typeface="Lato Semibold" panose="020F0502020204030203" pitchFamily="34" charset="0"/>
                <a:ea typeface="Lato Semibold" panose="020F0502020204030203" pitchFamily="34" charset="0"/>
                <a:cs typeface="Lato Semibold" panose="020F0502020204030203" pitchFamily="34" charset="0"/>
              </a:rPr>
              <a:pPr algn="r"/>
              <a:t>‹#›</a:t>
            </a:fld>
            <a:endParaRPr lang="en-GB" b="1" i="0" dirty="0">
              <a:solidFill>
                <a:srgbClr val="7C7C7B"/>
              </a:solidFill>
              <a:latin typeface="Lato Semibold" panose="020F0502020204030203" pitchFamily="34" charset="0"/>
              <a:ea typeface="Lato Semibold" panose="020F0502020204030203" pitchFamily="34" charset="0"/>
              <a:cs typeface="Lato Semibold" panose="020F0502020204030203" pitchFamily="34" charset="0"/>
            </a:endParaRPr>
          </a:p>
        </p:txBody>
      </p:sp>
      <p:sp>
        <p:nvSpPr>
          <p:cNvPr id="7" name="Text Placeholder 4">
            <a:extLst>
              <a:ext uri="{FF2B5EF4-FFF2-40B4-BE49-F238E27FC236}">
                <a16:creationId xmlns:a16="http://schemas.microsoft.com/office/drawing/2014/main" id="{9F840275-31D8-BE49-9493-B71E5855C284}"/>
              </a:ext>
            </a:extLst>
          </p:cNvPr>
          <p:cNvSpPr>
            <a:spLocks noGrp="1"/>
          </p:cNvSpPr>
          <p:nvPr>
            <p:ph type="body" sz="quarter" idx="16"/>
          </p:nvPr>
        </p:nvSpPr>
        <p:spPr>
          <a:xfrm>
            <a:off x="209550" y="1412875"/>
            <a:ext cx="11391900" cy="3994304"/>
          </a:xfrm>
          <a:prstGeom prst="rect">
            <a:avLst/>
          </a:prstGeom>
          <a:ln>
            <a:noFill/>
          </a:ln>
        </p:spPr>
        <p:txBody>
          <a:bodyPr/>
          <a:lstStyle>
            <a:lvl1pPr marL="371475" indent="-371475" fontAlgn="t">
              <a:defRPr sz="3200" b="1" i="0" baseline="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720000" marR="0" indent="-374400" algn="l" defTabSz="914400" rtl="0" eaLnBrk="1" fontAlgn="t" latinLnBrk="0" hangingPunct="1">
              <a:lnSpc>
                <a:spcPct val="90000"/>
              </a:lnSpc>
              <a:spcBef>
                <a:spcPts val="500"/>
              </a:spcBef>
              <a:spcAft>
                <a:spcPts val="0"/>
              </a:spcAft>
              <a:buClrTx/>
              <a:buSzTx/>
              <a:buFont typeface="Arial" panose="020B0604020202020204" pitchFamily="34" charset="0"/>
              <a:buChar char="•"/>
              <a:tabLst/>
              <a:defRPr sz="2400" b="1" i="0" baseline="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2pPr>
            <a:lvl3pPr marL="1080000" marR="0" indent="-374400" algn="l" defTabSz="914400" rtl="0" eaLnBrk="1" fontAlgn="t" latinLnBrk="0" hangingPunct="1">
              <a:lnSpc>
                <a:spcPct val="90000"/>
              </a:lnSpc>
              <a:spcBef>
                <a:spcPts val="500"/>
              </a:spcBef>
              <a:spcAft>
                <a:spcPts val="0"/>
              </a:spcAft>
              <a:buClrTx/>
              <a:buSzTx/>
              <a:buFont typeface="Arial" panose="020B0604020202020204" pitchFamily="34" charset="0"/>
              <a:buChar char="•"/>
              <a:tabLst/>
              <a:defRPr sz="2400" b="1" i="0" baseline="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3pPr>
            <a:lvl4pPr marL="1440000" indent="-374400" fontAlgn="t">
              <a:defRPr sz="2400" b="1" i="0" baseline="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4pPr>
            <a:lvl5pPr marL="1800000" indent="-374400" fontAlgn="t">
              <a:defRPr sz="2400" b="1" i="0" baseline="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GB" dirty="0"/>
              <a:t>Click to edit Master text styles</a:t>
            </a:r>
          </a:p>
          <a:p>
            <a:pPr marL="720000" marR="0" lvl="1" indent="-374400" algn="l" defTabSz="914400" rtl="0" eaLnBrk="1" fontAlgn="t" latinLnBrk="0" hangingPunct="1">
              <a:lnSpc>
                <a:spcPct val="90000"/>
              </a:lnSpc>
              <a:spcBef>
                <a:spcPts val="500"/>
              </a:spcBef>
              <a:spcAft>
                <a:spcPts val="0"/>
              </a:spcAft>
              <a:buClrTx/>
              <a:buSzTx/>
              <a:buFont typeface="Arial" panose="020B0604020202020204" pitchFamily="34" charset="0"/>
              <a:buChar char="•"/>
              <a:tabLst/>
              <a:defRPr/>
            </a:pPr>
            <a:r>
              <a:rPr lang="en-GB" dirty="0" err="1"/>
              <a:t>Secon</a:t>
            </a:r>
            <a:r>
              <a:rPr lang="en-GB" dirty="0"/>
              <a:t>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3902675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2_Two column text">
    <p:bg>
      <p:bgPr>
        <a:solidFill>
          <a:schemeClr val="bg1"/>
        </a:solidFill>
        <a:effectLst/>
      </p:bgPr>
    </p:bg>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AF5C4EF2-AF99-D94D-AF2B-0A2B90DD3A79}"/>
              </a:ext>
            </a:extLst>
          </p:cNvPr>
          <p:cNvSpPr>
            <a:spLocks noGrp="1"/>
          </p:cNvSpPr>
          <p:nvPr>
            <p:ph type="body" sz="quarter" idx="15"/>
          </p:nvPr>
        </p:nvSpPr>
        <p:spPr>
          <a:xfrm>
            <a:off x="196292" y="1479273"/>
            <a:ext cx="5378598" cy="3168650"/>
          </a:xfrm>
          <a:prstGeom prst="rect">
            <a:avLst/>
          </a:prstGeom>
        </p:spPr>
        <p:txBody>
          <a:bodyPr/>
          <a:lstStyle>
            <a:lvl1pPr marL="0" indent="0">
              <a:lnSpc>
                <a:spcPct val="100000"/>
              </a:lnSpc>
              <a:spcBef>
                <a:spcPts val="400"/>
              </a:spcBef>
              <a:buFontTx/>
              <a:buNone/>
              <a:defRPr sz="2400" b="0"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377100" indent="0">
              <a:buFontTx/>
              <a:buNone/>
              <a:defRPr sz="2400" b="0"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2pPr>
            <a:lvl3pPr marL="737100" indent="0">
              <a:buFontTx/>
              <a:buNone/>
              <a:defRPr sz="2400" b="0"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3pPr>
            <a:lvl4pPr marL="1097100" indent="0">
              <a:buFontTx/>
              <a:buNone/>
              <a:defRPr sz="2400" b="0"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4pPr>
            <a:lvl5pPr marL="1457100" indent="0">
              <a:buFontTx/>
              <a:buNone/>
              <a:defRPr sz="2400" b="0"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GB" dirty="0"/>
              <a:t>Click to edit Master text styles</a:t>
            </a:r>
          </a:p>
        </p:txBody>
      </p:sp>
      <p:sp>
        <p:nvSpPr>
          <p:cNvPr id="4" name="Text Placeholder 3">
            <a:extLst>
              <a:ext uri="{FF2B5EF4-FFF2-40B4-BE49-F238E27FC236}">
                <a16:creationId xmlns:a16="http://schemas.microsoft.com/office/drawing/2014/main" id="{DF659F67-E336-164A-B54F-EA0E9C839451}"/>
              </a:ext>
            </a:extLst>
          </p:cNvPr>
          <p:cNvSpPr>
            <a:spLocks noGrp="1"/>
          </p:cNvSpPr>
          <p:nvPr>
            <p:ph type="body" sz="quarter" idx="14"/>
          </p:nvPr>
        </p:nvSpPr>
        <p:spPr>
          <a:xfrm>
            <a:off x="6432011" y="1486997"/>
            <a:ext cx="5496528" cy="3160926"/>
          </a:xfrm>
          <a:prstGeom prst="rect">
            <a:avLst/>
          </a:prstGeom>
        </p:spPr>
        <p:txBody>
          <a:bodyPr/>
          <a:lstStyle>
            <a:lvl1pPr marL="0" indent="0">
              <a:buFontTx/>
              <a:buNone/>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720000" indent="-342900">
              <a:buFont typeface="Arial" panose="020B0604020202020204" pitchFamily="34" charset="0"/>
              <a:buChar char="•"/>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2pPr>
            <a:lvl3pPr marL="1080000" indent="-342900">
              <a:buFont typeface="Arial" panose="020B0604020202020204" pitchFamily="34" charset="0"/>
              <a:buChar char="•"/>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3pPr>
            <a:lvl4pPr marL="1440000" indent="-342900">
              <a:buFont typeface="Arial" panose="020B0604020202020204" pitchFamily="34" charset="0"/>
              <a:buChar char="•"/>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4pPr>
            <a:lvl5pPr marL="1800000" indent="-342900">
              <a:buFont typeface="Arial" panose="020B0604020202020204" pitchFamily="34" charset="0"/>
              <a:buChar char="•"/>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GB" dirty="0"/>
              <a:t>Click to edit Master text styles</a:t>
            </a:r>
          </a:p>
        </p:txBody>
      </p:sp>
      <p:sp>
        <p:nvSpPr>
          <p:cNvPr id="8" name="Text Placeholder 6">
            <a:extLst>
              <a:ext uri="{FF2B5EF4-FFF2-40B4-BE49-F238E27FC236}">
                <a16:creationId xmlns:a16="http://schemas.microsoft.com/office/drawing/2014/main" id="{F138EF31-C3A4-AD47-ACA4-180D83BF7E82}"/>
              </a:ext>
            </a:extLst>
          </p:cNvPr>
          <p:cNvSpPr>
            <a:spLocks noGrp="1"/>
          </p:cNvSpPr>
          <p:nvPr>
            <p:ph type="body" sz="quarter" idx="13"/>
          </p:nvPr>
        </p:nvSpPr>
        <p:spPr>
          <a:xfrm>
            <a:off x="210098" y="258425"/>
            <a:ext cx="2808287" cy="574675"/>
          </a:xfrm>
          <a:prstGeom prst="rect">
            <a:avLst/>
          </a:prstGeom>
        </p:spPr>
        <p:txBody>
          <a:bodyPr/>
          <a:lstStyle>
            <a:lvl1pPr marL="0" indent="0">
              <a:buFontTx/>
              <a:buNone/>
              <a:defRPr sz="20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2pPr>
            <a:lvl3pPr marL="9144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3pPr>
            <a:lvl4pPr marL="13716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4pPr>
            <a:lvl5pPr marL="18288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GB" dirty="0"/>
              <a:t>Click to edit</a:t>
            </a:r>
            <a:endParaRPr lang="en-US" dirty="0"/>
          </a:p>
        </p:txBody>
      </p:sp>
      <p:sp>
        <p:nvSpPr>
          <p:cNvPr id="19" name="Rectangle 18">
            <a:extLst>
              <a:ext uri="{FF2B5EF4-FFF2-40B4-BE49-F238E27FC236}">
                <a16:creationId xmlns:a16="http://schemas.microsoft.com/office/drawing/2014/main" id="{B45ECC9B-1621-CE42-B791-070DDF2695A3}"/>
              </a:ext>
            </a:extLst>
          </p:cNvPr>
          <p:cNvSpPr/>
          <p:nvPr userDrawn="1"/>
        </p:nvSpPr>
        <p:spPr>
          <a:xfrm>
            <a:off x="300037" y="1167063"/>
            <a:ext cx="403809" cy="47104"/>
          </a:xfrm>
          <a:prstGeom prst="rect">
            <a:avLst/>
          </a:prstGeom>
          <a:solidFill>
            <a:srgbClr val="9DC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D105F99-3D1B-BB4E-B14A-47136C173610}"/>
              </a:ext>
            </a:extLst>
          </p:cNvPr>
          <p:cNvSpPr/>
          <p:nvPr userDrawn="1"/>
        </p:nvSpPr>
        <p:spPr>
          <a:xfrm>
            <a:off x="6508680" y="1178045"/>
            <a:ext cx="403809" cy="47104"/>
          </a:xfrm>
          <a:prstGeom prst="rect">
            <a:avLst/>
          </a:prstGeom>
          <a:solidFill>
            <a:srgbClr val="9DC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D345C8E8-01CF-A44D-964F-8C851B8DBD87}"/>
              </a:ext>
            </a:extLst>
          </p:cNvPr>
          <p:cNvPicPr>
            <a:picLocks noChangeAspect="1"/>
          </p:cNvPicPr>
          <p:nvPr userDrawn="1"/>
        </p:nvPicPr>
        <p:blipFill>
          <a:blip r:embed="rId2"/>
          <a:stretch>
            <a:fillRect/>
          </a:stretch>
        </p:blipFill>
        <p:spPr>
          <a:xfrm>
            <a:off x="10934776" y="5901505"/>
            <a:ext cx="1193800" cy="698500"/>
          </a:xfrm>
          <a:prstGeom prst="rect">
            <a:avLst/>
          </a:prstGeom>
        </p:spPr>
      </p:pic>
      <p:sp>
        <p:nvSpPr>
          <p:cNvPr id="10" name="Date Placeholder 3">
            <a:extLst>
              <a:ext uri="{FF2B5EF4-FFF2-40B4-BE49-F238E27FC236}">
                <a16:creationId xmlns:a16="http://schemas.microsoft.com/office/drawing/2014/main" id="{B4A86B2B-1178-E740-B2E8-CF0D10B02D40}"/>
              </a:ext>
            </a:extLst>
          </p:cNvPr>
          <p:cNvSpPr txBox="1">
            <a:spLocks/>
          </p:cNvSpPr>
          <p:nvPr userDrawn="1"/>
        </p:nvSpPr>
        <p:spPr>
          <a:xfrm>
            <a:off x="10966180" y="201295"/>
            <a:ext cx="1020485"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4E4E6A">
                    <a:alpha val="40000"/>
                  </a:srgbClr>
                </a:solidFill>
                <a:latin typeface="Lato" panose="020F0502020204030203" pitchFamily="34" charset="0"/>
                <a:ea typeface="Lato" panose="020F0502020204030203" pitchFamily="34" charset="0"/>
                <a:cs typeface="Lato"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13F984C-AC9E-FB4C-B3D9-A8F291E42240}" type="slidenum">
              <a:rPr lang="en-GB" b="1" i="0" smtClean="0">
                <a:solidFill>
                  <a:srgbClr val="7C7C7B"/>
                </a:solidFill>
                <a:latin typeface="Lato Semibold" panose="020F0502020204030203" pitchFamily="34" charset="0"/>
                <a:ea typeface="Lato Semibold" panose="020F0502020204030203" pitchFamily="34" charset="0"/>
                <a:cs typeface="Lato Semibold" panose="020F0502020204030203" pitchFamily="34" charset="0"/>
              </a:rPr>
              <a:pPr algn="r"/>
              <a:t>‹#›</a:t>
            </a:fld>
            <a:endParaRPr lang="en-GB" b="1" i="0" dirty="0">
              <a:solidFill>
                <a:srgbClr val="7C7C7B"/>
              </a:solidFill>
              <a:latin typeface="Lato Semibold" panose="020F0502020204030203" pitchFamily="34" charset="0"/>
              <a:ea typeface="Lato Semibold" panose="020F0502020204030203" pitchFamily="34" charset="0"/>
              <a:cs typeface="Lato Semibold" panose="020F0502020204030203" pitchFamily="34" charset="0"/>
            </a:endParaRPr>
          </a:p>
        </p:txBody>
      </p:sp>
    </p:spTree>
    <p:extLst>
      <p:ext uri="{BB962C8B-B14F-4D97-AF65-F5344CB8AC3E}">
        <p14:creationId xmlns:p14="http://schemas.microsoft.com/office/powerpoint/2010/main" val="9270317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4_Two column bullets">
    <p:bg>
      <p:bgPr>
        <a:solidFill>
          <a:schemeClr val="bg1"/>
        </a:solidFill>
        <a:effectLst/>
      </p:bgPr>
    </p:bg>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AF5C4EF2-AF99-D94D-AF2B-0A2B90DD3A79}"/>
              </a:ext>
            </a:extLst>
          </p:cNvPr>
          <p:cNvSpPr>
            <a:spLocks noGrp="1"/>
          </p:cNvSpPr>
          <p:nvPr>
            <p:ph type="body" sz="quarter" idx="15"/>
          </p:nvPr>
        </p:nvSpPr>
        <p:spPr>
          <a:xfrm>
            <a:off x="196292" y="1479273"/>
            <a:ext cx="5378598" cy="3168650"/>
          </a:xfrm>
          <a:prstGeom prst="rect">
            <a:avLst/>
          </a:prstGeom>
        </p:spPr>
        <p:txBody>
          <a:bodyPr/>
          <a:lstStyle>
            <a:lvl1pPr marL="342900" indent="-342900">
              <a:buFont typeface="Arial" panose="020B0604020202020204" pitchFamily="34" charset="0"/>
              <a:buChar char="•"/>
              <a:defRPr sz="2400" b="0"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720000" indent="-342900">
              <a:buFont typeface="Arial" panose="020B0604020202020204" pitchFamily="34" charset="0"/>
              <a:buChar char="•"/>
              <a:defRPr sz="2400" b="0"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2pPr>
            <a:lvl3pPr marL="1080000" indent="-342900">
              <a:buFont typeface="Arial" panose="020B0604020202020204" pitchFamily="34" charset="0"/>
              <a:buChar char="•"/>
              <a:defRPr sz="2400" b="0"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3pPr>
            <a:lvl4pPr marL="1440000" indent="-342900">
              <a:buFont typeface="Arial" panose="020B0604020202020204" pitchFamily="34" charset="0"/>
              <a:buChar char="•"/>
              <a:defRPr sz="2400" b="0"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4pPr>
            <a:lvl5pPr marL="1800000" indent="-342900">
              <a:buFont typeface="Arial" panose="020B0604020202020204" pitchFamily="34" charset="0"/>
              <a:buChar char="•"/>
              <a:defRPr sz="2400" b="0"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3">
            <a:extLst>
              <a:ext uri="{FF2B5EF4-FFF2-40B4-BE49-F238E27FC236}">
                <a16:creationId xmlns:a16="http://schemas.microsoft.com/office/drawing/2014/main" id="{DF659F67-E336-164A-B54F-EA0E9C839451}"/>
              </a:ext>
            </a:extLst>
          </p:cNvPr>
          <p:cNvSpPr>
            <a:spLocks noGrp="1"/>
          </p:cNvSpPr>
          <p:nvPr>
            <p:ph type="body" sz="quarter" idx="14"/>
          </p:nvPr>
        </p:nvSpPr>
        <p:spPr>
          <a:xfrm>
            <a:off x="6432011" y="1486997"/>
            <a:ext cx="5496528" cy="3160926"/>
          </a:xfrm>
          <a:prstGeom prst="rect">
            <a:avLst/>
          </a:prstGeom>
        </p:spPr>
        <p:txBody>
          <a:bodyPr/>
          <a:lstStyle>
            <a:lvl1pPr marL="342900" indent="-342900">
              <a:buFont typeface="Arial" panose="020B0604020202020204" pitchFamily="34" charset="0"/>
              <a:buChar char="•"/>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720000" indent="-342900">
              <a:buFont typeface="Arial" panose="020B0604020202020204" pitchFamily="34" charset="0"/>
              <a:buChar char="•"/>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2pPr>
            <a:lvl3pPr marL="1080000" indent="-342900">
              <a:buFont typeface="Arial" panose="020B0604020202020204" pitchFamily="34" charset="0"/>
              <a:buChar char="•"/>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3pPr>
            <a:lvl4pPr marL="1440000" indent="-342900">
              <a:buFont typeface="Arial" panose="020B0604020202020204" pitchFamily="34" charset="0"/>
              <a:buChar char="•"/>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4pPr>
            <a:lvl5pPr marL="1800000" indent="-342900">
              <a:buFont typeface="Arial" panose="020B0604020202020204" pitchFamily="34" charset="0"/>
              <a:buChar char="•"/>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ext Placeholder 6">
            <a:extLst>
              <a:ext uri="{FF2B5EF4-FFF2-40B4-BE49-F238E27FC236}">
                <a16:creationId xmlns:a16="http://schemas.microsoft.com/office/drawing/2014/main" id="{F138EF31-C3A4-AD47-ACA4-180D83BF7E82}"/>
              </a:ext>
            </a:extLst>
          </p:cNvPr>
          <p:cNvSpPr>
            <a:spLocks noGrp="1"/>
          </p:cNvSpPr>
          <p:nvPr>
            <p:ph type="body" sz="quarter" idx="13"/>
          </p:nvPr>
        </p:nvSpPr>
        <p:spPr>
          <a:xfrm>
            <a:off x="210098" y="258425"/>
            <a:ext cx="2808287" cy="574675"/>
          </a:xfrm>
          <a:prstGeom prst="rect">
            <a:avLst/>
          </a:prstGeom>
        </p:spPr>
        <p:txBody>
          <a:bodyPr/>
          <a:lstStyle>
            <a:lvl1pPr marL="0" indent="0">
              <a:buFontTx/>
              <a:buNone/>
              <a:defRPr sz="20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2pPr>
            <a:lvl3pPr marL="9144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3pPr>
            <a:lvl4pPr marL="13716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4pPr>
            <a:lvl5pPr marL="18288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GB" dirty="0"/>
              <a:t>Click to edit</a:t>
            </a:r>
            <a:endParaRPr lang="en-US" dirty="0"/>
          </a:p>
        </p:txBody>
      </p:sp>
      <p:sp>
        <p:nvSpPr>
          <p:cNvPr id="19" name="Rectangle 18">
            <a:extLst>
              <a:ext uri="{FF2B5EF4-FFF2-40B4-BE49-F238E27FC236}">
                <a16:creationId xmlns:a16="http://schemas.microsoft.com/office/drawing/2014/main" id="{B45ECC9B-1621-CE42-B791-070DDF2695A3}"/>
              </a:ext>
            </a:extLst>
          </p:cNvPr>
          <p:cNvSpPr/>
          <p:nvPr userDrawn="1"/>
        </p:nvSpPr>
        <p:spPr>
          <a:xfrm>
            <a:off x="300037" y="1167063"/>
            <a:ext cx="403809" cy="47104"/>
          </a:xfrm>
          <a:prstGeom prst="rect">
            <a:avLst/>
          </a:prstGeom>
          <a:solidFill>
            <a:srgbClr val="9DC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D105F99-3D1B-BB4E-B14A-47136C173610}"/>
              </a:ext>
            </a:extLst>
          </p:cNvPr>
          <p:cNvSpPr/>
          <p:nvPr userDrawn="1"/>
        </p:nvSpPr>
        <p:spPr>
          <a:xfrm>
            <a:off x="6508680" y="1178045"/>
            <a:ext cx="403809" cy="47104"/>
          </a:xfrm>
          <a:prstGeom prst="rect">
            <a:avLst/>
          </a:prstGeom>
          <a:solidFill>
            <a:srgbClr val="9DC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D345C8E8-01CF-A44D-964F-8C851B8DBD87}"/>
              </a:ext>
            </a:extLst>
          </p:cNvPr>
          <p:cNvPicPr>
            <a:picLocks noChangeAspect="1"/>
          </p:cNvPicPr>
          <p:nvPr userDrawn="1"/>
        </p:nvPicPr>
        <p:blipFill>
          <a:blip r:embed="rId2"/>
          <a:stretch>
            <a:fillRect/>
          </a:stretch>
        </p:blipFill>
        <p:spPr>
          <a:xfrm>
            <a:off x="10934776" y="5901505"/>
            <a:ext cx="1193800" cy="698500"/>
          </a:xfrm>
          <a:prstGeom prst="rect">
            <a:avLst/>
          </a:prstGeom>
        </p:spPr>
      </p:pic>
      <p:sp>
        <p:nvSpPr>
          <p:cNvPr id="10" name="Date Placeholder 3">
            <a:extLst>
              <a:ext uri="{FF2B5EF4-FFF2-40B4-BE49-F238E27FC236}">
                <a16:creationId xmlns:a16="http://schemas.microsoft.com/office/drawing/2014/main" id="{B4A86B2B-1178-E740-B2E8-CF0D10B02D40}"/>
              </a:ext>
            </a:extLst>
          </p:cNvPr>
          <p:cNvSpPr txBox="1">
            <a:spLocks/>
          </p:cNvSpPr>
          <p:nvPr userDrawn="1"/>
        </p:nvSpPr>
        <p:spPr>
          <a:xfrm>
            <a:off x="10966180" y="201295"/>
            <a:ext cx="1020485"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4E4E6A">
                    <a:alpha val="40000"/>
                  </a:srgbClr>
                </a:solidFill>
                <a:latin typeface="Lato" panose="020F0502020204030203" pitchFamily="34" charset="0"/>
                <a:ea typeface="Lato" panose="020F0502020204030203" pitchFamily="34" charset="0"/>
                <a:cs typeface="Lato"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13F984C-AC9E-FB4C-B3D9-A8F291E42240}" type="slidenum">
              <a:rPr lang="en-GB" b="1" i="0" smtClean="0">
                <a:solidFill>
                  <a:srgbClr val="7C7C7B"/>
                </a:solidFill>
                <a:latin typeface="Lato Semibold" panose="020F0502020204030203" pitchFamily="34" charset="0"/>
                <a:ea typeface="Lato Semibold" panose="020F0502020204030203" pitchFamily="34" charset="0"/>
                <a:cs typeface="Lato Semibold" panose="020F0502020204030203" pitchFamily="34" charset="0"/>
              </a:rPr>
              <a:pPr algn="r"/>
              <a:t>‹#›</a:t>
            </a:fld>
            <a:endParaRPr lang="en-GB" b="1" i="0" dirty="0">
              <a:solidFill>
                <a:srgbClr val="7C7C7B"/>
              </a:solidFill>
              <a:latin typeface="Lato Semibold" panose="020F0502020204030203" pitchFamily="34" charset="0"/>
              <a:ea typeface="Lato Semibold" panose="020F0502020204030203" pitchFamily="34" charset="0"/>
              <a:cs typeface="Lato Semibold" panose="020F0502020204030203" pitchFamily="34" charset="0"/>
            </a:endParaRPr>
          </a:p>
        </p:txBody>
      </p:sp>
    </p:spTree>
    <p:extLst>
      <p:ext uri="{BB962C8B-B14F-4D97-AF65-F5344CB8AC3E}">
        <p14:creationId xmlns:p14="http://schemas.microsoft.com/office/powerpoint/2010/main" val="32505280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B_Text_Slide_3_Col_Bullet_Lines">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F138EF31-C3A4-AD47-ACA4-180D83BF7E82}"/>
              </a:ext>
            </a:extLst>
          </p:cNvPr>
          <p:cNvSpPr>
            <a:spLocks noGrp="1"/>
          </p:cNvSpPr>
          <p:nvPr>
            <p:ph type="body" sz="quarter" idx="13"/>
          </p:nvPr>
        </p:nvSpPr>
        <p:spPr>
          <a:xfrm>
            <a:off x="210098" y="258425"/>
            <a:ext cx="8117927" cy="574675"/>
          </a:xfrm>
          <a:prstGeom prst="rect">
            <a:avLst/>
          </a:prstGeom>
        </p:spPr>
        <p:txBody>
          <a:bodyPr/>
          <a:lstStyle>
            <a:lvl1pPr marL="0" indent="0">
              <a:buFontTx/>
              <a:buNone/>
              <a:defRPr sz="20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2pPr>
            <a:lvl3pPr marL="9144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3pPr>
            <a:lvl4pPr marL="13716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4pPr>
            <a:lvl5pPr marL="18288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GB" dirty="0"/>
              <a:t>Click to edit</a:t>
            </a:r>
            <a:endParaRPr lang="en-US" dirty="0"/>
          </a:p>
        </p:txBody>
      </p:sp>
      <p:sp>
        <p:nvSpPr>
          <p:cNvPr id="11" name="Rectangle 10">
            <a:extLst>
              <a:ext uri="{FF2B5EF4-FFF2-40B4-BE49-F238E27FC236}">
                <a16:creationId xmlns:a16="http://schemas.microsoft.com/office/drawing/2014/main" id="{37672EB7-071B-3247-AD3C-82C50AD36F69}"/>
              </a:ext>
            </a:extLst>
          </p:cNvPr>
          <p:cNvSpPr/>
          <p:nvPr userDrawn="1"/>
        </p:nvSpPr>
        <p:spPr>
          <a:xfrm>
            <a:off x="317430" y="1167063"/>
            <a:ext cx="403809" cy="45719"/>
          </a:xfrm>
          <a:prstGeom prst="rect">
            <a:avLst/>
          </a:prstGeom>
          <a:solidFill>
            <a:srgbClr val="9DC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9D31837-7329-9C45-9E4B-86689D1AD098}"/>
              </a:ext>
            </a:extLst>
          </p:cNvPr>
          <p:cNvPicPr>
            <a:picLocks noChangeAspect="1"/>
          </p:cNvPicPr>
          <p:nvPr userDrawn="1"/>
        </p:nvPicPr>
        <p:blipFill>
          <a:blip r:embed="rId2"/>
          <a:stretch>
            <a:fillRect/>
          </a:stretch>
        </p:blipFill>
        <p:spPr>
          <a:xfrm>
            <a:off x="10934776" y="5901505"/>
            <a:ext cx="1193800" cy="698500"/>
          </a:xfrm>
          <a:prstGeom prst="rect">
            <a:avLst/>
          </a:prstGeom>
        </p:spPr>
      </p:pic>
      <p:sp>
        <p:nvSpPr>
          <p:cNvPr id="15" name="Date Placeholder 3">
            <a:extLst>
              <a:ext uri="{FF2B5EF4-FFF2-40B4-BE49-F238E27FC236}">
                <a16:creationId xmlns:a16="http://schemas.microsoft.com/office/drawing/2014/main" id="{B8FD3D15-B266-0949-8A7B-55037E4BB546}"/>
              </a:ext>
            </a:extLst>
          </p:cNvPr>
          <p:cNvSpPr txBox="1">
            <a:spLocks/>
          </p:cNvSpPr>
          <p:nvPr userDrawn="1"/>
        </p:nvSpPr>
        <p:spPr>
          <a:xfrm>
            <a:off x="10966180" y="201295"/>
            <a:ext cx="1020485"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4E4E6A">
                    <a:alpha val="40000"/>
                  </a:srgbClr>
                </a:solidFill>
                <a:latin typeface="Lato" panose="020F0502020204030203" pitchFamily="34" charset="0"/>
                <a:ea typeface="Lato" panose="020F0502020204030203" pitchFamily="34" charset="0"/>
                <a:cs typeface="Lato"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13F984C-AC9E-FB4C-B3D9-A8F291E42240}" type="slidenum">
              <a:rPr lang="en-GB" b="1" i="0" smtClean="0">
                <a:solidFill>
                  <a:srgbClr val="7C7C7B"/>
                </a:solidFill>
                <a:latin typeface="Lato Semibold" panose="020F0502020204030203" pitchFamily="34" charset="0"/>
                <a:ea typeface="Lato Semibold" panose="020F0502020204030203" pitchFamily="34" charset="0"/>
                <a:cs typeface="Lato Semibold" panose="020F0502020204030203" pitchFamily="34" charset="0"/>
              </a:rPr>
              <a:pPr algn="r"/>
              <a:t>‹#›</a:t>
            </a:fld>
            <a:endParaRPr lang="en-GB" b="1" i="0" dirty="0">
              <a:solidFill>
                <a:srgbClr val="7C7C7B"/>
              </a:solidFill>
              <a:latin typeface="Lato Semibold" panose="020F0502020204030203" pitchFamily="34" charset="0"/>
              <a:ea typeface="Lato Semibold" panose="020F0502020204030203" pitchFamily="34" charset="0"/>
              <a:cs typeface="Lato Semibold" panose="020F0502020204030203" pitchFamily="34" charset="0"/>
            </a:endParaRPr>
          </a:p>
        </p:txBody>
      </p:sp>
      <p:sp>
        <p:nvSpPr>
          <p:cNvPr id="12" name="Text Placeholder 3">
            <a:extLst>
              <a:ext uri="{FF2B5EF4-FFF2-40B4-BE49-F238E27FC236}">
                <a16:creationId xmlns:a16="http://schemas.microsoft.com/office/drawing/2014/main" id="{997E68BB-8BCF-2B42-BAE7-ED98D5EEE206}"/>
              </a:ext>
            </a:extLst>
          </p:cNvPr>
          <p:cNvSpPr>
            <a:spLocks noGrp="1"/>
          </p:cNvSpPr>
          <p:nvPr>
            <p:ph type="body" sz="quarter" idx="18"/>
          </p:nvPr>
        </p:nvSpPr>
        <p:spPr>
          <a:xfrm>
            <a:off x="220516" y="1479273"/>
            <a:ext cx="3556827" cy="4777065"/>
          </a:xfrm>
          <a:prstGeom prst="rect">
            <a:avLst/>
          </a:prstGeom>
        </p:spPr>
        <p:txBody>
          <a:bodyPr/>
          <a:lstStyle>
            <a:lvl1pPr>
              <a:buClr>
                <a:srgbClr val="123274"/>
              </a:buClr>
              <a:defRPr sz="18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68000">
              <a:buClr>
                <a:srgbClr val="123274"/>
              </a:buClr>
              <a:defRPr sz="18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2pPr>
            <a:lvl3pPr marL="684000">
              <a:buClr>
                <a:srgbClr val="123274"/>
              </a:buClr>
              <a:defRPr sz="18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3pPr>
            <a:lvl4pPr marL="900000">
              <a:buClr>
                <a:srgbClr val="123274"/>
              </a:buClr>
              <a:defRPr sz="18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4pPr>
            <a:lvl5pPr marL="1116000">
              <a:buClr>
                <a:srgbClr val="123274"/>
              </a:buClr>
              <a:defRPr sz="18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9" name="Text Placeholder 3">
            <a:extLst>
              <a:ext uri="{FF2B5EF4-FFF2-40B4-BE49-F238E27FC236}">
                <a16:creationId xmlns:a16="http://schemas.microsoft.com/office/drawing/2014/main" id="{C3DA1258-756B-3C41-BA88-0F16A7E22E9A}"/>
              </a:ext>
            </a:extLst>
          </p:cNvPr>
          <p:cNvSpPr>
            <a:spLocks noGrp="1"/>
          </p:cNvSpPr>
          <p:nvPr>
            <p:ph type="body" sz="quarter" idx="19"/>
          </p:nvPr>
        </p:nvSpPr>
        <p:spPr>
          <a:xfrm>
            <a:off x="4182916" y="1479273"/>
            <a:ext cx="3556827" cy="4777065"/>
          </a:xfrm>
          <a:prstGeom prst="rect">
            <a:avLst/>
          </a:prstGeom>
        </p:spPr>
        <p:txBody>
          <a:bodyPr/>
          <a:lstStyle>
            <a:lvl1pPr>
              <a:buClr>
                <a:srgbClr val="123274"/>
              </a:buClr>
              <a:defRPr sz="18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68000">
              <a:buClr>
                <a:srgbClr val="123274"/>
              </a:buClr>
              <a:defRPr sz="18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2pPr>
            <a:lvl3pPr marL="684000">
              <a:buClr>
                <a:srgbClr val="123274"/>
              </a:buClr>
              <a:defRPr sz="18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3pPr>
            <a:lvl4pPr marL="900000">
              <a:buClr>
                <a:srgbClr val="123274"/>
              </a:buClr>
              <a:defRPr sz="18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4pPr>
            <a:lvl5pPr marL="1116000">
              <a:buClr>
                <a:srgbClr val="123274"/>
              </a:buClr>
              <a:defRPr sz="18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1" name="Text Placeholder 3">
            <a:extLst>
              <a:ext uri="{FF2B5EF4-FFF2-40B4-BE49-F238E27FC236}">
                <a16:creationId xmlns:a16="http://schemas.microsoft.com/office/drawing/2014/main" id="{EB0C597D-D731-AE43-BE28-965B85D44905}"/>
              </a:ext>
            </a:extLst>
          </p:cNvPr>
          <p:cNvSpPr>
            <a:spLocks noGrp="1"/>
          </p:cNvSpPr>
          <p:nvPr>
            <p:ph type="body" sz="quarter" idx="20"/>
          </p:nvPr>
        </p:nvSpPr>
        <p:spPr>
          <a:xfrm>
            <a:off x="8145316" y="1479273"/>
            <a:ext cx="3556827" cy="4777065"/>
          </a:xfrm>
          <a:prstGeom prst="rect">
            <a:avLst/>
          </a:prstGeom>
        </p:spPr>
        <p:txBody>
          <a:bodyPr/>
          <a:lstStyle>
            <a:lvl1pPr>
              <a:buClr>
                <a:srgbClr val="123274"/>
              </a:buClr>
              <a:defRPr sz="18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68000">
              <a:buClr>
                <a:srgbClr val="123274"/>
              </a:buClr>
              <a:defRPr sz="18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2pPr>
            <a:lvl3pPr marL="684000">
              <a:buClr>
                <a:srgbClr val="123274"/>
              </a:buClr>
              <a:defRPr sz="18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3pPr>
            <a:lvl4pPr marL="900000">
              <a:buClr>
                <a:srgbClr val="123274"/>
              </a:buClr>
              <a:defRPr sz="18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4pPr>
            <a:lvl5pPr marL="1116000">
              <a:buClr>
                <a:srgbClr val="123274"/>
              </a:buClr>
              <a:defRPr sz="18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3" name="Rectangle 22">
            <a:extLst>
              <a:ext uri="{FF2B5EF4-FFF2-40B4-BE49-F238E27FC236}">
                <a16:creationId xmlns:a16="http://schemas.microsoft.com/office/drawing/2014/main" id="{8F60A1F7-666C-344B-B25D-15DDE93D358F}"/>
              </a:ext>
            </a:extLst>
          </p:cNvPr>
          <p:cNvSpPr/>
          <p:nvPr userDrawn="1"/>
        </p:nvSpPr>
        <p:spPr>
          <a:xfrm>
            <a:off x="4236287" y="1167063"/>
            <a:ext cx="403809" cy="45719"/>
          </a:xfrm>
          <a:prstGeom prst="rect">
            <a:avLst/>
          </a:prstGeom>
          <a:solidFill>
            <a:srgbClr val="9DC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3E304AF-7ABC-274D-A3B0-0AB105852062}"/>
              </a:ext>
            </a:extLst>
          </p:cNvPr>
          <p:cNvSpPr/>
          <p:nvPr userDrawn="1"/>
        </p:nvSpPr>
        <p:spPr>
          <a:xfrm>
            <a:off x="8198687" y="1167063"/>
            <a:ext cx="403809" cy="45719"/>
          </a:xfrm>
          <a:prstGeom prst="rect">
            <a:avLst/>
          </a:prstGeom>
          <a:solidFill>
            <a:srgbClr val="9DC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71063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A_Text_Slide_4_Col_Bullet">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F138EF31-C3A4-AD47-ACA4-180D83BF7E82}"/>
              </a:ext>
            </a:extLst>
          </p:cNvPr>
          <p:cNvSpPr>
            <a:spLocks noGrp="1"/>
          </p:cNvSpPr>
          <p:nvPr>
            <p:ph type="body" sz="quarter" idx="13"/>
          </p:nvPr>
        </p:nvSpPr>
        <p:spPr>
          <a:xfrm>
            <a:off x="210098" y="258425"/>
            <a:ext cx="8117927" cy="574675"/>
          </a:xfrm>
          <a:prstGeom prst="rect">
            <a:avLst/>
          </a:prstGeom>
        </p:spPr>
        <p:txBody>
          <a:bodyPr/>
          <a:lstStyle>
            <a:lvl1pPr marL="0" indent="0">
              <a:buFontTx/>
              <a:buNone/>
              <a:defRPr sz="20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2pPr>
            <a:lvl3pPr marL="9144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3pPr>
            <a:lvl4pPr marL="13716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4pPr>
            <a:lvl5pPr marL="18288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GB" dirty="0"/>
              <a:t>Click to edit</a:t>
            </a:r>
            <a:endParaRPr lang="en-US" dirty="0"/>
          </a:p>
        </p:txBody>
      </p:sp>
      <p:pic>
        <p:nvPicPr>
          <p:cNvPr id="12" name="Picture 11">
            <a:extLst>
              <a:ext uri="{FF2B5EF4-FFF2-40B4-BE49-F238E27FC236}">
                <a16:creationId xmlns:a16="http://schemas.microsoft.com/office/drawing/2014/main" id="{1BD31500-BE76-574A-8CBC-5D9BADD175ED}"/>
              </a:ext>
            </a:extLst>
          </p:cNvPr>
          <p:cNvPicPr>
            <a:picLocks noChangeAspect="1"/>
          </p:cNvPicPr>
          <p:nvPr userDrawn="1"/>
        </p:nvPicPr>
        <p:blipFill>
          <a:blip r:embed="rId2"/>
          <a:stretch>
            <a:fillRect/>
          </a:stretch>
        </p:blipFill>
        <p:spPr>
          <a:xfrm>
            <a:off x="10934776" y="5901505"/>
            <a:ext cx="1193800" cy="698500"/>
          </a:xfrm>
          <a:prstGeom prst="rect">
            <a:avLst/>
          </a:prstGeom>
        </p:spPr>
      </p:pic>
      <p:sp>
        <p:nvSpPr>
          <p:cNvPr id="15" name="Date Placeholder 3">
            <a:extLst>
              <a:ext uri="{FF2B5EF4-FFF2-40B4-BE49-F238E27FC236}">
                <a16:creationId xmlns:a16="http://schemas.microsoft.com/office/drawing/2014/main" id="{CC78E3AC-BFA2-8A4F-BAD3-AE50C269A27E}"/>
              </a:ext>
            </a:extLst>
          </p:cNvPr>
          <p:cNvSpPr txBox="1">
            <a:spLocks/>
          </p:cNvSpPr>
          <p:nvPr userDrawn="1"/>
        </p:nvSpPr>
        <p:spPr>
          <a:xfrm>
            <a:off x="10966180" y="201295"/>
            <a:ext cx="1020485"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4E4E6A">
                    <a:alpha val="40000"/>
                  </a:srgbClr>
                </a:solidFill>
                <a:latin typeface="Lato" panose="020F0502020204030203" pitchFamily="34" charset="0"/>
                <a:ea typeface="Lato" panose="020F0502020204030203" pitchFamily="34" charset="0"/>
                <a:cs typeface="Lato"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13F984C-AC9E-FB4C-B3D9-A8F291E42240}" type="slidenum">
              <a:rPr lang="en-GB" b="1" i="0" smtClean="0">
                <a:solidFill>
                  <a:srgbClr val="7C7C7B"/>
                </a:solidFill>
                <a:latin typeface="Lato Semibold" panose="020F0502020204030203" pitchFamily="34" charset="0"/>
                <a:ea typeface="Lato Semibold" panose="020F0502020204030203" pitchFamily="34" charset="0"/>
                <a:cs typeface="Lato Semibold" panose="020F0502020204030203" pitchFamily="34" charset="0"/>
              </a:rPr>
              <a:pPr algn="r"/>
              <a:t>‹#›</a:t>
            </a:fld>
            <a:endParaRPr lang="en-GB" b="1" i="0" dirty="0">
              <a:solidFill>
                <a:srgbClr val="7C7C7B"/>
              </a:solidFill>
              <a:latin typeface="Lato Semibold" panose="020F0502020204030203" pitchFamily="34" charset="0"/>
              <a:ea typeface="Lato Semibold" panose="020F0502020204030203" pitchFamily="34" charset="0"/>
              <a:cs typeface="Lato Semibold" panose="020F0502020204030203" pitchFamily="34" charset="0"/>
            </a:endParaRPr>
          </a:p>
        </p:txBody>
      </p:sp>
      <p:sp>
        <p:nvSpPr>
          <p:cNvPr id="13" name="Rectangle 12">
            <a:extLst>
              <a:ext uri="{FF2B5EF4-FFF2-40B4-BE49-F238E27FC236}">
                <a16:creationId xmlns:a16="http://schemas.microsoft.com/office/drawing/2014/main" id="{B0E88792-EBC2-634F-BE8E-D5CFCD9D8624}"/>
              </a:ext>
            </a:extLst>
          </p:cNvPr>
          <p:cNvSpPr/>
          <p:nvPr userDrawn="1"/>
        </p:nvSpPr>
        <p:spPr>
          <a:xfrm>
            <a:off x="317430" y="1167063"/>
            <a:ext cx="403809" cy="45719"/>
          </a:xfrm>
          <a:prstGeom prst="rect">
            <a:avLst/>
          </a:prstGeom>
          <a:solidFill>
            <a:srgbClr val="9DC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3">
            <a:extLst>
              <a:ext uri="{FF2B5EF4-FFF2-40B4-BE49-F238E27FC236}">
                <a16:creationId xmlns:a16="http://schemas.microsoft.com/office/drawing/2014/main" id="{0AB4F55B-B7E9-054F-A378-DEF611856A99}"/>
              </a:ext>
            </a:extLst>
          </p:cNvPr>
          <p:cNvSpPr>
            <a:spLocks noGrp="1"/>
          </p:cNvSpPr>
          <p:nvPr>
            <p:ph type="body" sz="quarter" idx="18"/>
          </p:nvPr>
        </p:nvSpPr>
        <p:spPr>
          <a:xfrm>
            <a:off x="220516" y="1479273"/>
            <a:ext cx="2634595" cy="4777065"/>
          </a:xfrm>
          <a:prstGeom prst="rect">
            <a:avLst/>
          </a:prstGeom>
        </p:spPr>
        <p:txBody>
          <a:bodyPr/>
          <a:lstStyle>
            <a:lvl1pPr>
              <a:buClr>
                <a:srgbClr val="123274"/>
              </a:buClr>
              <a:defRPr sz="18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68000">
              <a:buClr>
                <a:srgbClr val="123274"/>
              </a:buClr>
              <a:defRPr sz="18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2pPr>
            <a:lvl3pPr marL="684000">
              <a:buClr>
                <a:srgbClr val="123274"/>
              </a:buClr>
              <a:defRPr sz="18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3pPr>
            <a:lvl4pPr marL="900000">
              <a:buClr>
                <a:srgbClr val="123274"/>
              </a:buClr>
              <a:defRPr sz="18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4pPr>
            <a:lvl5pPr marL="1116000">
              <a:buClr>
                <a:srgbClr val="123274"/>
              </a:buClr>
              <a:defRPr sz="18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Rectangle 15">
            <a:extLst>
              <a:ext uri="{FF2B5EF4-FFF2-40B4-BE49-F238E27FC236}">
                <a16:creationId xmlns:a16="http://schemas.microsoft.com/office/drawing/2014/main" id="{042B452D-1139-0746-BA3D-E2036E19809F}"/>
              </a:ext>
            </a:extLst>
          </p:cNvPr>
          <p:cNvSpPr/>
          <p:nvPr userDrawn="1"/>
        </p:nvSpPr>
        <p:spPr>
          <a:xfrm>
            <a:off x="3341046" y="1167063"/>
            <a:ext cx="403809" cy="45719"/>
          </a:xfrm>
          <a:prstGeom prst="rect">
            <a:avLst/>
          </a:prstGeom>
          <a:solidFill>
            <a:srgbClr val="9DC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3">
            <a:extLst>
              <a:ext uri="{FF2B5EF4-FFF2-40B4-BE49-F238E27FC236}">
                <a16:creationId xmlns:a16="http://schemas.microsoft.com/office/drawing/2014/main" id="{462FC19E-D47E-4442-AE0D-4668ECFD8859}"/>
              </a:ext>
            </a:extLst>
          </p:cNvPr>
          <p:cNvSpPr>
            <a:spLocks noGrp="1"/>
          </p:cNvSpPr>
          <p:nvPr>
            <p:ph type="body" sz="quarter" idx="33"/>
          </p:nvPr>
        </p:nvSpPr>
        <p:spPr>
          <a:xfrm>
            <a:off x="3244132" y="1479273"/>
            <a:ext cx="2634595" cy="4777065"/>
          </a:xfrm>
          <a:prstGeom prst="rect">
            <a:avLst/>
          </a:prstGeom>
        </p:spPr>
        <p:txBody>
          <a:bodyPr/>
          <a:lstStyle>
            <a:lvl1pPr>
              <a:buClr>
                <a:srgbClr val="123274"/>
              </a:buClr>
              <a:defRPr sz="18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68000">
              <a:buClr>
                <a:srgbClr val="123274"/>
              </a:buClr>
              <a:defRPr sz="18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2pPr>
            <a:lvl3pPr marL="684000">
              <a:buClr>
                <a:srgbClr val="123274"/>
              </a:buClr>
              <a:defRPr sz="18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3pPr>
            <a:lvl4pPr marL="900000">
              <a:buClr>
                <a:srgbClr val="123274"/>
              </a:buClr>
              <a:defRPr sz="18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4pPr>
            <a:lvl5pPr marL="1116000">
              <a:buClr>
                <a:srgbClr val="123274"/>
              </a:buClr>
              <a:defRPr sz="18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9" name="Rectangle 18">
            <a:extLst>
              <a:ext uri="{FF2B5EF4-FFF2-40B4-BE49-F238E27FC236}">
                <a16:creationId xmlns:a16="http://schemas.microsoft.com/office/drawing/2014/main" id="{5C017CAF-1811-3E44-AD70-8A187DBC2C81}"/>
              </a:ext>
            </a:extLst>
          </p:cNvPr>
          <p:cNvSpPr/>
          <p:nvPr userDrawn="1"/>
        </p:nvSpPr>
        <p:spPr>
          <a:xfrm>
            <a:off x="6376854" y="1167063"/>
            <a:ext cx="403809" cy="45719"/>
          </a:xfrm>
          <a:prstGeom prst="rect">
            <a:avLst/>
          </a:prstGeom>
          <a:solidFill>
            <a:srgbClr val="9DC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3">
            <a:extLst>
              <a:ext uri="{FF2B5EF4-FFF2-40B4-BE49-F238E27FC236}">
                <a16:creationId xmlns:a16="http://schemas.microsoft.com/office/drawing/2014/main" id="{9CA548D1-2F41-4A42-AC0F-71E7BF6334F0}"/>
              </a:ext>
            </a:extLst>
          </p:cNvPr>
          <p:cNvSpPr>
            <a:spLocks noGrp="1"/>
          </p:cNvSpPr>
          <p:nvPr>
            <p:ph type="body" sz="quarter" idx="34"/>
          </p:nvPr>
        </p:nvSpPr>
        <p:spPr>
          <a:xfrm>
            <a:off x="6279940" y="1479273"/>
            <a:ext cx="2634595" cy="4777065"/>
          </a:xfrm>
          <a:prstGeom prst="rect">
            <a:avLst/>
          </a:prstGeom>
        </p:spPr>
        <p:txBody>
          <a:bodyPr/>
          <a:lstStyle>
            <a:lvl1pPr>
              <a:buClr>
                <a:srgbClr val="123274"/>
              </a:buClr>
              <a:defRPr sz="18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68000">
              <a:buClr>
                <a:srgbClr val="123274"/>
              </a:buClr>
              <a:defRPr sz="18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2pPr>
            <a:lvl3pPr marL="684000">
              <a:buClr>
                <a:srgbClr val="123274"/>
              </a:buClr>
              <a:defRPr sz="18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3pPr>
            <a:lvl4pPr marL="900000">
              <a:buClr>
                <a:srgbClr val="123274"/>
              </a:buClr>
              <a:defRPr sz="18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4pPr>
            <a:lvl5pPr marL="1116000">
              <a:buClr>
                <a:srgbClr val="123274"/>
              </a:buClr>
              <a:defRPr sz="18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7" name="Rectangle 26">
            <a:extLst>
              <a:ext uri="{FF2B5EF4-FFF2-40B4-BE49-F238E27FC236}">
                <a16:creationId xmlns:a16="http://schemas.microsoft.com/office/drawing/2014/main" id="{FFD3B17F-033D-A941-9B13-4846EB575012}"/>
              </a:ext>
            </a:extLst>
          </p:cNvPr>
          <p:cNvSpPr/>
          <p:nvPr userDrawn="1"/>
        </p:nvSpPr>
        <p:spPr>
          <a:xfrm>
            <a:off x="9412662" y="1167063"/>
            <a:ext cx="403809" cy="45719"/>
          </a:xfrm>
          <a:prstGeom prst="rect">
            <a:avLst/>
          </a:prstGeom>
          <a:solidFill>
            <a:srgbClr val="9DC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3">
            <a:extLst>
              <a:ext uri="{FF2B5EF4-FFF2-40B4-BE49-F238E27FC236}">
                <a16:creationId xmlns:a16="http://schemas.microsoft.com/office/drawing/2014/main" id="{4737D6DE-00D6-F84A-9C62-840D2A7A2C50}"/>
              </a:ext>
            </a:extLst>
          </p:cNvPr>
          <p:cNvSpPr>
            <a:spLocks noGrp="1"/>
          </p:cNvSpPr>
          <p:nvPr>
            <p:ph type="body" sz="quarter" idx="35"/>
          </p:nvPr>
        </p:nvSpPr>
        <p:spPr>
          <a:xfrm>
            <a:off x="9315748" y="1479273"/>
            <a:ext cx="2634595" cy="4777065"/>
          </a:xfrm>
          <a:prstGeom prst="rect">
            <a:avLst/>
          </a:prstGeom>
        </p:spPr>
        <p:txBody>
          <a:bodyPr/>
          <a:lstStyle>
            <a:lvl1pPr>
              <a:buClr>
                <a:srgbClr val="123274"/>
              </a:buClr>
              <a:defRPr sz="18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68000">
              <a:buClr>
                <a:srgbClr val="123274"/>
              </a:buClr>
              <a:defRPr sz="18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2pPr>
            <a:lvl3pPr marL="684000">
              <a:buClr>
                <a:srgbClr val="123274"/>
              </a:buClr>
              <a:defRPr sz="18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3pPr>
            <a:lvl4pPr marL="900000">
              <a:buClr>
                <a:srgbClr val="123274"/>
              </a:buClr>
              <a:defRPr sz="18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4pPr>
            <a:lvl5pPr marL="1116000">
              <a:buClr>
                <a:srgbClr val="123274"/>
              </a:buClr>
              <a:defRPr sz="18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0759003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B.Text_Slide_Video_Placeholder">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F138EF31-C3A4-AD47-ACA4-180D83BF7E82}"/>
              </a:ext>
            </a:extLst>
          </p:cNvPr>
          <p:cNvSpPr>
            <a:spLocks noGrp="1"/>
          </p:cNvSpPr>
          <p:nvPr>
            <p:ph type="body" sz="quarter" idx="13"/>
          </p:nvPr>
        </p:nvSpPr>
        <p:spPr>
          <a:xfrm>
            <a:off x="210098" y="258425"/>
            <a:ext cx="8117927" cy="574675"/>
          </a:xfrm>
          <a:prstGeom prst="rect">
            <a:avLst/>
          </a:prstGeom>
        </p:spPr>
        <p:txBody>
          <a:bodyPr/>
          <a:lstStyle>
            <a:lvl1pPr marL="0" indent="0">
              <a:buFontTx/>
              <a:buNone/>
              <a:defRPr sz="20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2pPr>
            <a:lvl3pPr marL="9144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3pPr>
            <a:lvl4pPr marL="13716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4pPr>
            <a:lvl5pPr marL="18288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GB" dirty="0"/>
              <a:t>Click to edit</a:t>
            </a:r>
            <a:endParaRPr lang="en-US" dirty="0"/>
          </a:p>
        </p:txBody>
      </p:sp>
      <p:sp>
        <p:nvSpPr>
          <p:cNvPr id="4" name="Media Placeholder 3">
            <a:extLst>
              <a:ext uri="{FF2B5EF4-FFF2-40B4-BE49-F238E27FC236}">
                <a16:creationId xmlns:a16="http://schemas.microsoft.com/office/drawing/2014/main" id="{E40CF648-9B86-C64A-A2DB-55EE670EA95A}"/>
              </a:ext>
            </a:extLst>
          </p:cNvPr>
          <p:cNvSpPr>
            <a:spLocks noGrp="1"/>
          </p:cNvSpPr>
          <p:nvPr>
            <p:ph type="media" sz="quarter" idx="18"/>
          </p:nvPr>
        </p:nvSpPr>
        <p:spPr>
          <a:xfrm>
            <a:off x="300037" y="1557338"/>
            <a:ext cx="11323691" cy="4464050"/>
          </a:xfrm>
          <a:prstGeom prst="rect">
            <a:avLst/>
          </a:prstGeom>
        </p:spPr>
        <p:txBody>
          <a:bodyPr/>
          <a:lstStyle/>
          <a:p>
            <a:endParaRPr lang="en-US" dirty="0"/>
          </a:p>
        </p:txBody>
      </p:sp>
      <p:pic>
        <p:nvPicPr>
          <p:cNvPr id="6" name="Picture 5">
            <a:extLst>
              <a:ext uri="{FF2B5EF4-FFF2-40B4-BE49-F238E27FC236}">
                <a16:creationId xmlns:a16="http://schemas.microsoft.com/office/drawing/2014/main" id="{40C98B65-6FF5-864E-9BF0-7F1D5A3C5A81}"/>
              </a:ext>
            </a:extLst>
          </p:cNvPr>
          <p:cNvPicPr>
            <a:picLocks noChangeAspect="1"/>
          </p:cNvPicPr>
          <p:nvPr userDrawn="1"/>
        </p:nvPicPr>
        <p:blipFill>
          <a:blip r:embed="rId2"/>
          <a:stretch>
            <a:fillRect/>
          </a:stretch>
        </p:blipFill>
        <p:spPr>
          <a:xfrm>
            <a:off x="10934776" y="5901505"/>
            <a:ext cx="1193800" cy="698500"/>
          </a:xfrm>
          <a:prstGeom prst="rect">
            <a:avLst/>
          </a:prstGeom>
        </p:spPr>
      </p:pic>
      <p:sp>
        <p:nvSpPr>
          <p:cNvPr id="10" name="Date Placeholder 3">
            <a:extLst>
              <a:ext uri="{FF2B5EF4-FFF2-40B4-BE49-F238E27FC236}">
                <a16:creationId xmlns:a16="http://schemas.microsoft.com/office/drawing/2014/main" id="{AC5C7EAC-2251-784E-BF8F-A3C6DFAB4C79}"/>
              </a:ext>
            </a:extLst>
          </p:cNvPr>
          <p:cNvSpPr txBox="1">
            <a:spLocks/>
          </p:cNvSpPr>
          <p:nvPr userDrawn="1"/>
        </p:nvSpPr>
        <p:spPr>
          <a:xfrm>
            <a:off x="10966180" y="201295"/>
            <a:ext cx="1020485"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4E4E6A">
                    <a:alpha val="40000"/>
                  </a:srgbClr>
                </a:solidFill>
                <a:latin typeface="Lato" panose="020F0502020204030203" pitchFamily="34" charset="0"/>
                <a:ea typeface="Lato" panose="020F0502020204030203" pitchFamily="34" charset="0"/>
                <a:cs typeface="Lato"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13F984C-AC9E-FB4C-B3D9-A8F291E42240}" type="slidenum">
              <a:rPr lang="en-GB" b="1" i="0" smtClean="0">
                <a:solidFill>
                  <a:srgbClr val="7C7C7B"/>
                </a:solidFill>
                <a:latin typeface="Lato Semibold" panose="020F0502020204030203" pitchFamily="34" charset="0"/>
                <a:ea typeface="Lato Semibold" panose="020F0502020204030203" pitchFamily="34" charset="0"/>
                <a:cs typeface="Lato Semibold" panose="020F0502020204030203" pitchFamily="34" charset="0"/>
              </a:rPr>
              <a:pPr algn="r"/>
              <a:t>‹#›</a:t>
            </a:fld>
            <a:endParaRPr lang="en-GB" b="1" i="0" dirty="0">
              <a:solidFill>
                <a:srgbClr val="7C7C7B"/>
              </a:solidFill>
              <a:latin typeface="Lato Semibold" panose="020F0502020204030203" pitchFamily="34" charset="0"/>
              <a:ea typeface="Lato Semibold" panose="020F0502020204030203" pitchFamily="34" charset="0"/>
              <a:cs typeface="Lato Semibold" panose="020F0502020204030203" pitchFamily="34" charset="0"/>
            </a:endParaRPr>
          </a:p>
        </p:txBody>
      </p:sp>
      <p:sp>
        <p:nvSpPr>
          <p:cNvPr id="7" name="Rectangle 6">
            <a:extLst>
              <a:ext uri="{FF2B5EF4-FFF2-40B4-BE49-F238E27FC236}">
                <a16:creationId xmlns:a16="http://schemas.microsoft.com/office/drawing/2014/main" id="{04AB7987-3778-6C49-98B0-199FD233C199}"/>
              </a:ext>
            </a:extLst>
          </p:cNvPr>
          <p:cNvSpPr/>
          <p:nvPr userDrawn="1"/>
        </p:nvSpPr>
        <p:spPr>
          <a:xfrm>
            <a:off x="300037" y="1167063"/>
            <a:ext cx="403809" cy="47104"/>
          </a:xfrm>
          <a:prstGeom prst="rect">
            <a:avLst/>
          </a:prstGeom>
          <a:solidFill>
            <a:srgbClr val="9DC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65530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4.2_Two column text">
    <p:bg>
      <p:bgPr>
        <a:solidFill>
          <a:schemeClr val="bg1"/>
        </a:solidFill>
        <a:effectLst/>
      </p:bgPr>
    </p:bg>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AF5C4EF2-AF99-D94D-AF2B-0A2B90DD3A79}"/>
              </a:ext>
            </a:extLst>
          </p:cNvPr>
          <p:cNvSpPr>
            <a:spLocks noGrp="1"/>
          </p:cNvSpPr>
          <p:nvPr>
            <p:ph type="body" sz="quarter" idx="15"/>
          </p:nvPr>
        </p:nvSpPr>
        <p:spPr>
          <a:xfrm>
            <a:off x="196292" y="1479273"/>
            <a:ext cx="5378598" cy="3168650"/>
          </a:xfrm>
          <a:prstGeom prst="rect">
            <a:avLst/>
          </a:prstGeom>
        </p:spPr>
        <p:txBody>
          <a:bodyPr/>
          <a:lstStyle>
            <a:lvl1pPr marL="0" indent="0">
              <a:lnSpc>
                <a:spcPct val="100000"/>
              </a:lnSpc>
              <a:spcBef>
                <a:spcPts val="400"/>
              </a:spcBef>
              <a:buFontTx/>
              <a:buNone/>
              <a:defRPr sz="2400" b="0"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377100" indent="0">
              <a:buFontTx/>
              <a:buNone/>
              <a:defRPr sz="2400" b="0"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2pPr>
            <a:lvl3pPr marL="737100" indent="0">
              <a:buFontTx/>
              <a:buNone/>
              <a:defRPr sz="2400" b="0"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3pPr>
            <a:lvl4pPr marL="1097100" indent="0">
              <a:buFontTx/>
              <a:buNone/>
              <a:defRPr sz="2400" b="0"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4pPr>
            <a:lvl5pPr marL="1457100" indent="0">
              <a:buFontTx/>
              <a:buNone/>
              <a:defRPr sz="2400" b="0"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GB" dirty="0"/>
              <a:t>Click to edit Master text styles</a:t>
            </a:r>
          </a:p>
        </p:txBody>
      </p:sp>
      <p:sp>
        <p:nvSpPr>
          <p:cNvPr id="8" name="Text Placeholder 6">
            <a:extLst>
              <a:ext uri="{FF2B5EF4-FFF2-40B4-BE49-F238E27FC236}">
                <a16:creationId xmlns:a16="http://schemas.microsoft.com/office/drawing/2014/main" id="{F138EF31-C3A4-AD47-ACA4-180D83BF7E82}"/>
              </a:ext>
            </a:extLst>
          </p:cNvPr>
          <p:cNvSpPr>
            <a:spLocks noGrp="1"/>
          </p:cNvSpPr>
          <p:nvPr>
            <p:ph type="body" sz="quarter" idx="13"/>
          </p:nvPr>
        </p:nvSpPr>
        <p:spPr>
          <a:xfrm>
            <a:off x="210098" y="258425"/>
            <a:ext cx="2808287" cy="574675"/>
          </a:xfrm>
          <a:prstGeom prst="rect">
            <a:avLst/>
          </a:prstGeom>
        </p:spPr>
        <p:txBody>
          <a:bodyPr/>
          <a:lstStyle>
            <a:lvl1pPr marL="0" indent="0">
              <a:buFontTx/>
              <a:buNone/>
              <a:defRPr sz="20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2pPr>
            <a:lvl3pPr marL="9144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3pPr>
            <a:lvl4pPr marL="13716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4pPr>
            <a:lvl5pPr marL="18288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GB" dirty="0"/>
              <a:t>Click to edit</a:t>
            </a:r>
            <a:endParaRPr lang="en-US" dirty="0"/>
          </a:p>
        </p:txBody>
      </p:sp>
      <p:sp>
        <p:nvSpPr>
          <p:cNvPr id="19" name="Rectangle 18">
            <a:extLst>
              <a:ext uri="{FF2B5EF4-FFF2-40B4-BE49-F238E27FC236}">
                <a16:creationId xmlns:a16="http://schemas.microsoft.com/office/drawing/2014/main" id="{B45ECC9B-1621-CE42-B791-070DDF2695A3}"/>
              </a:ext>
            </a:extLst>
          </p:cNvPr>
          <p:cNvSpPr/>
          <p:nvPr userDrawn="1"/>
        </p:nvSpPr>
        <p:spPr>
          <a:xfrm>
            <a:off x="300037" y="1167063"/>
            <a:ext cx="403809" cy="47104"/>
          </a:xfrm>
          <a:prstGeom prst="rect">
            <a:avLst/>
          </a:prstGeom>
          <a:solidFill>
            <a:srgbClr val="9DC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D105F99-3D1B-BB4E-B14A-47136C173610}"/>
              </a:ext>
            </a:extLst>
          </p:cNvPr>
          <p:cNvSpPr/>
          <p:nvPr userDrawn="1"/>
        </p:nvSpPr>
        <p:spPr>
          <a:xfrm>
            <a:off x="6508680" y="1178045"/>
            <a:ext cx="403809" cy="47104"/>
          </a:xfrm>
          <a:prstGeom prst="rect">
            <a:avLst/>
          </a:prstGeom>
          <a:solidFill>
            <a:srgbClr val="9DC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D345C8E8-01CF-A44D-964F-8C851B8DBD87}"/>
              </a:ext>
            </a:extLst>
          </p:cNvPr>
          <p:cNvPicPr>
            <a:picLocks noChangeAspect="1"/>
          </p:cNvPicPr>
          <p:nvPr userDrawn="1"/>
        </p:nvPicPr>
        <p:blipFill>
          <a:blip r:embed="rId2"/>
          <a:stretch>
            <a:fillRect/>
          </a:stretch>
        </p:blipFill>
        <p:spPr>
          <a:xfrm>
            <a:off x="10934776" y="5901505"/>
            <a:ext cx="1193800" cy="698500"/>
          </a:xfrm>
          <a:prstGeom prst="rect">
            <a:avLst/>
          </a:prstGeom>
        </p:spPr>
      </p:pic>
      <p:sp>
        <p:nvSpPr>
          <p:cNvPr id="10" name="Date Placeholder 3">
            <a:extLst>
              <a:ext uri="{FF2B5EF4-FFF2-40B4-BE49-F238E27FC236}">
                <a16:creationId xmlns:a16="http://schemas.microsoft.com/office/drawing/2014/main" id="{B4A86B2B-1178-E740-B2E8-CF0D10B02D40}"/>
              </a:ext>
            </a:extLst>
          </p:cNvPr>
          <p:cNvSpPr txBox="1">
            <a:spLocks/>
          </p:cNvSpPr>
          <p:nvPr userDrawn="1"/>
        </p:nvSpPr>
        <p:spPr>
          <a:xfrm>
            <a:off x="10966180" y="201295"/>
            <a:ext cx="1020485"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4E4E6A">
                    <a:alpha val="40000"/>
                  </a:srgbClr>
                </a:solidFill>
                <a:latin typeface="Lato" panose="020F0502020204030203" pitchFamily="34" charset="0"/>
                <a:ea typeface="Lato" panose="020F0502020204030203" pitchFamily="34" charset="0"/>
                <a:cs typeface="Lato"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13F984C-AC9E-FB4C-B3D9-A8F291E42240}" type="slidenum">
              <a:rPr lang="en-GB" b="1" i="0" smtClean="0">
                <a:solidFill>
                  <a:srgbClr val="7C7C7B"/>
                </a:solidFill>
                <a:latin typeface="Lato Semibold" panose="020F0502020204030203" pitchFamily="34" charset="0"/>
                <a:ea typeface="Lato Semibold" panose="020F0502020204030203" pitchFamily="34" charset="0"/>
                <a:cs typeface="Lato Semibold" panose="020F0502020204030203" pitchFamily="34" charset="0"/>
              </a:rPr>
              <a:pPr algn="r"/>
              <a:t>‹#›</a:t>
            </a:fld>
            <a:endParaRPr lang="en-GB" b="1" i="0" dirty="0">
              <a:solidFill>
                <a:srgbClr val="7C7C7B"/>
              </a:solidFill>
              <a:latin typeface="Lato Semibold" panose="020F0502020204030203" pitchFamily="34" charset="0"/>
              <a:ea typeface="Lato Semibold" panose="020F0502020204030203" pitchFamily="34" charset="0"/>
              <a:cs typeface="Lato Semibold" panose="020F0502020204030203" pitchFamily="34" charset="0"/>
            </a:endParaRPr>
          </a:p>
        </p:txBody>
      </p:sp>
      <p:sp>
        <p:nvSpPr>
          <p:cNvPr id="11" name="Picture Placeholder 9">
            <a:extLst>
              <a:ext uri="{FF2B5EF4-FFF2-40B4-BE49-F238E27FC236}">
                <a16:creationId xmlns:a16="http://schemas.microsoft.com/office/drawing/2014/main" id="{FC919812-0600-F94C-A919-1C6DEC3D212F}"/>
              </a:ext>
            </a:extLst>
          </p:cNvPr>
          <p:cNvSpPr>
            <a:spLocks noGrp="1"/>
          </p:cNvSpPr>
          <p:nvPr>
            <p:ph type="pic" sz="quarter" idx="20"/>
          </p:nvPr>
        </p:nvSpPr>
        <p:spPr>
          <a:xfrm>
            <a:off x="6508680" y="1476071"/>
            <a:ext cx="5160806" cy="4235368"/>
          </a:xfrm>
          <a:prstGeom prst="rect">
            <a:avLst/>
          </a:prstGeom>
        </p:spPr>
        <p:txBody>
          <a:bodyPr/>
          <a:lstStyle/>
          <a:p>
            <a:endParaRPr lang="en-US"/>
          </a:p>
        </p:txBody>
      </p:sp>
    </p:spTree>
    <p:extLst>
      <p:ext uri="{BB962C8B-B14F-4D97-AF65-F5344CB8AC3E}">
        <p14:creationId xmlns:p14="http://schemas.microsoft.com/office/powerpoint/2010/main" val="40872834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4C_Text_Slide_2_Col_Intro_Line">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9D94087-81BE-6540-B32D-0B22C59E4E3F}"/>
              </a:ext>
            </a:extLst>
          </p:cNvPr>
          <p:cNvPicPr>
            <a:picLocks noChangeAspect="1"/>
          </p:cNvPicPr>
          <p:nvPr userDrawn="1"/>
        </p:nvPicPr>
        <p:blipFill>
          <a:blip r:embed="rId2"/>
          <a:stretch>
            <a:fillRect/>
          </a:stretch>
        </p:blipFill>
        <p:spPr>
          <a:xfrm>
            <a:off x="220515" y="1468893"/>
            <a:ext cx="11729827" cy="3740719"/>
          </a:xfrm>
          <a:prstGeom prst="rect">
            <a:avLst/>
          </a:prstGeom>
        </p:spPr>
      </p:pic>
      <p:sp>
        <p:nvSpPr>
          <p:cNvPr id="12" name="Text Placeholder 6">
            <a:extLst>
              <a:ext uri="{FF2B5EF4-FFF2-40B4-BE49-F238E27FC236}">
                <a16:creationId xmlns:a16="http://schemas.microsoft.com/office/drawing/2014/main" id="{25B26E13-1AB4-0944-8E16-872BBFA00764}"/>
              </a:ext>
            </a:extLst>
          </p:cNvPr>
          <p:cNvSpPr>
            <a:spLocks noGrp="1"/>
          </p:cNvSpPr>
          <p:nvPr>
            <p:ph type="body" sz="quarter" idx="13"/>
          </p:nvPr>
        </p:nvSpPr>
        <p:spPr>
          <a:xfrm>
            <a:off x="210098" y="258425"/>
            <a:ext cx="2808287" cy="574675"/>
          </a:xfrm>
          <a:prstGeom prst="rect">
            <a:avLst/>
          </a:prstGeom>
        </p:spPr>
        <p:txBody>
          <a:bodyPr/>
          <a:lstStyle>
            <a:lvl1pPr marL="0" indent="0">
              <a:buFontTx/>
              <a:buNone/>
              <a:defRPr sz="20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2pPr>
            <a:lvl3pPr marL="9144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3pPr>
            <a:lvl4pPr marL="13716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4pPr>
            <a:lvl5pPr marL="18288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GB" dirty="0"/>
              <a:t>Click to edit</a:t>
            </a:r>
            <a:endParaRPr lang="en-US" dirty="0"/>
          </a:p>
        </p:txBody>
      </p:sp>
      <p:sp>
        <p:nvSpPr>
          <p:cNvPr id="13" name="Rectangle 12">
            <a:extLst>
              <a:ext uri="{FF2B5EF4-FFF2-40B4-BE49-F238E27FC236}">
                <a16:creationId xmlns:a16="http://schemas.microsoft.com/office/drawing/2014/main" id="{F03CB53D-C468-9F43-B054-8BD7C2461B98}"/>
              </a:ext>
            </a:extLst>
          </p:cNvPr>
          <p:cNvSpPr/>
          <p:nvPr userDrawn="1"/>
        </p:nvSpPr>
        <p:spPr>
          <a:xfrm>
            <a:off x="300037" y="1167063"/>
            <a:ext cx="403809" cy="47104"/>
          </a:xfrm>
          <a:prstGeom prst="rect">
            <a:avLst/>
          </a:prstGeom>
          <a:solidFill>
            <a:srgbClr val="9DC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E64CA435-077B-1B46-A15C-73A4F20040C0}"/>
              </a:ext>
            </a:extLst>
          </p:cNvPr>
          <p:cNvPicPr>
            <a:picLocks noChangeAspect="1"/>
          </p:cNvPicPr>
          <p:nvPr userDrawn="1"/>
        </p:nvPicPr>
        <p:blipFill>
          <a:blip r:embed="rId3"/>
          <a:stretch>
            <a:fillRect/>
          </a:stretch>
        </p:blipFill>
        <p:spPr>
          <a:xfrm>
            <a:off x="10934776" y="5901505"/>
            <a:ext cx="1193800" cy="698500"/>
          </a:xfrm>
          <a:prstGeom prst="rect">
            <a:avLst/>
          </a:prstGeom>
        </p:spPr>
      </p:pic>
      <p:sp>
        <p:nvSpPr>
          <p:cNvPr id="16" name="Date Placeholder 3">
            <a:extLst>
              <a:ext uri="{FF2B5EF4-FFF2-40B4-BE49-F238E27FC236}">
                <a16:creationId xmlns:a16="http://schemas.microsoft.com/office/drawing/2014/main" id="{2DE65A81-FF2D-8147-B875-42F905773556}"/>
              </a:ext>
            </a:extLst>
          </p:cNvPr>
          <p:cNvSpPr txBox="1">
            <a:spLocks/>
          </p:cNvSpPr>
          <p:nvPr userDrawn="1"/>
        </p:nvSpPr>
        <p:spPr>
          <a:xfrm>
            <a:off x="10966180" y="201295"/>
            <a:ext cx="1020485"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4E4E6A">
                    <a:alpha val="40000"/>
                  </a:srgbClr>
                </a:solidFill>
                <a:latin typeface="Lato" panose="020F0502020204030203" pitchFamily="34" charset="0"/>
                <a:ea typeface="Lato" panose="020F0502020204030203" pitchFamily="34" charset="0"/>
                <a:cs typeface="Lato"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13F984C-AC9E-FB4C-B3D9-A8F291E42240}" type="slidenum">
              <a:rPr lang="en-GB" b="1" i="0" smtClean="0">
                <a:solidFill>
                  <a:srgbClr val="7C7C7B"/>
                </a:solidFill>
                <a:latin typeface="Lato Semibold" panose="020F0502020204030203" pitchFamily="34" charset="0"/>
                <a:ea typeface="Lato Semibold" panose="020F0502020204030203" pitchFamily="34" charset="0"/>
                <a:cs typeface="Lato Semibold" panose="020F0502020204030203" pitchFamily="34" charset="0"/>
              </a:rPr>
              <a:pPr algn="r"/>
              <a:t>‹#›</a:t>
            </a:fld>
            <a:endParaRPr lang="en-GB" b="1" i="0" dirty="0">
              <a:solidFill>
                <a:srgbClr val="7C7C7B"/>
              </a:solidFill>
              <a:latin typeface="Lato Semibold" panose="020F0502020204030203" pitchFamily="34" charset="0"/>
              <a:ea typeface="Lato Semibold" panose="020F0502020204030203" pitchFamily="34" charset="0"/>
              <a:cs typeface="Lato Semibold" panose="020F0502020204030203" pitchFamily="34" charset="0"/>
            </a:endParaRPr>
          </a:p>
        </p:txBody>
      </p:sp>
      <p:sp>
        <p:nvSpPr>
          <p:cNvPr id="17" name="Text Placeholder 4">
            <a:extLst>
              <a:ext uri="{FF2B5EF4-FFF2-40B4-BE49-F238E27FC236}">
                <a16:creationId xmlns:a16="http://schemas.microsoft.com/office/drawing/2014/main" id="{7DC3EF74-9328-D94B-98A7-428B0ECC06C8}"/>
              </a:ext>
            </a:extLst>
          </p:cNvPr>
          <p:cNvSpPr>
            <a:spLocks noGrp="1"/>
          </p:cNvSpPr>
          <p:nvPr>
            <p:ph type="body" sz="quarter" idx="16"/>
          </p:nvPr>
        </p:nvSpPr>
        <p:spPr>
          <a:xfrm>
            <a:off x="209550" y="1473835"/>
            <a:ext cx="11391900" cy="3994304"/>
          </a:xfrm>
          <a:prstGeom prst="rect">
            <a:avLst/>
          </a:prstGeom>
          <a:ln>
            <a:noFill/>
          </a:ln>
        </p:spPr>
        <p:txBody>
          <a:bodyPr/>
          <a:lstStyle>
            <a:lvl1pPr marL="371475" indent="-371475" fontAlgn="t">
              <a:defRPr sz="3200" b="1" i="0" baseline="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720000" indent="-374400" fontAlgn="t">
              <a:defRPr sz="2400" b="1" i="0" baseline="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2pPr>
            <a:lvl3pPr marL="1080000" indent="-374400" fontAlgn="t">
              <a:defRPr sz="2400" b="1" i="0" baseline="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3pPr>
            <a:lvl4pPr marL="1440000" indent="-374400" fontAlgn="t">
              <a:defRPr sz="2400" b="1" i="0" baseline="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4pPr>
            <a:lvl5pPr marL="1800000" indent="-374400" fontAlgn="t">
              <a:defRPr sz="2400" b="1" i="0" baseline="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65009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1_Divider_Slide_GRAPHIC">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light&#10;&#10;Description automatically generated">
            <a:extLst>
              <a:ext uri="{FF2B5EF4-FFF2-40B4-BE49-F238E27FC236}">
                <a16:creationId xmlns:a16="http://schemas.microsoft.com/office/drawing/2014/main" id="{8D0751E1-5869-F448-8137-8BB29730818D}"/>
              </a:ext>
            </a:extLst>
          </p:cNvPr>
          <p:cNvPicPr>
            <a:picLocks noChangeAspect="1"/>
          </p:cNvPicPr>
          <p:nvPr userDrawn="1"/>
        </p:nvPicPr>
        <p:blipFill>
          <a:blip r:embed="rId2"/>
          <a:stretch>
            <a:fillRect/>
          </a:stretch>
        </p:blipFill>
        <p:spPr>
          <a:xfrm>
            <a:off x="0" y="-1"/>
            <a:ext cx="12192000" cy="6868373"/>
          </a:xfrm>
          <a:prstGeom prst="rect">
            <a:avLst/>
          </a:prstGeom>
        </p:spPr>
      </p:pic>
      <p:sp>
        <p:nvSpPr>
          <p:cNvPr id="5" name="Rectangle 4">
            <a:extLst>
              <a:ext uri="{FF2B5EF4-FFF2-40B4-BE49-F238E27FC236}">
                <a16:creationId xmlns:a16="http://schemas.microsoft.com/office/drawing/2014/main" id="{49CD1436-BCCE-2B40-815A-8BF5E2915EF7}"/>
              </a:ext>
            </a:extLst>
          </p:cNvPr>
          <p:cNvSpPr/>
          <p:nvPr userDrawn="1"/>
        </p:nvSpPr>
        <p:spPr>
          <a:xfrm>
            <a:off x="300037" y="1167063"/>
            <a:ext cx="403809" cy="47104"/>
          </a:xfrm>
          <a:prstGeom prst="rect">
            <a:avLst/>
          </a:prstGeom>
          <a:solidFill>
            <a:srgbClr val="9DC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6">
            <a:extLst>
              <a:ext uri="{FF2B5EF4-FFF2-40B4-BE49-F238E27FC236}">
                <a16:creationId xmlns:a16="http://schemas.microsoft.com/office/drawing/2014/main" id="{F138EF31-C3A4-AD47-ACA4-180D83BF7E82}"/>
              </a:ext>
            </a:extLst>
          </p:cNvPr>
          <p:cNvSpPr>
            <a:spLocks noGrp="1"/>
          </p:cNvSpPr>
          <p:nvPr>
            <p:ph type="body" sz="quarter" idx="13"/>
          </p:nvPr>
        </p:nvSpPr>
        <p:spPr>
          <a:xfrm>
            <a:off x="210098" y="258425"/>
            <a:ext cx="2808287" cy="574675"/>
          </a:xfrm>
          <a:prstGeom prst="rect">
            <a:avLst/>
          </a:prstGeom>
        </p:spPr>
        <p:txBody>
          <a:bodyPr/>
          <a:lstStyle>
            <a:lvl1pPr marL="0" indent="0">
              <a:buFontTx/>
              <a:buNone/>
              <a:defRPr sz="20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2pPr>
            <a:lvl3pPr marL="9144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3pPr>
            <a:lvl4pPr marL="13716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4pPr>
            <a:lvl5pPr marL="18288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GB" dirty="0"/>
              <a:t>Click to edit</a:t>
            </a:r>
            <a:endParaRPr lang="en-US" dirty="0"/>
          </a:p>
        </p:txBody>
      </p:sp>
      <p:pic>
        <p:nvPicPr>
          <p:cNvPr id="9" name="Picture 8">
            <a:extLst>
              <a:ext uri="{FF2B5EF4-FFF2-40B4-BE49-F238E27FC236}">
                <a16:creationId xmlns:a16="http://schemas.microsoft.com/office/drawing/2014/main" id="{21902317-DEB3-3749-9CD4-BCDE187BE6ED}"/>
              </a:ext>
            </a:extLst>
          </p:cNvPr>
          <p:cNvPicPr>
            <a:picLocks noChangeAspect="1"/>
          </p:cNvPicPr>
          <p:nvPr userDrawn="1"/>
        </p:nvPicPr>
        <p:blipFill>
          <a:blip r:embed="rId3"/>
          <a:stretch>
            <a:fillRect/>
          </a:stretch>
        </p:blipFill>
        <p:spPr>
          <a:xfrm>
            <a:off x="11043015" y="6043370"/>
            <a:ext cx="939800" cy="584200"/>
          </a:xfrm>
          <a:prstGeom prst="rect">
            <a:avLst/>
          </a:prstGeom>
        </p:spPr>
      </p:pic>
      <p:sp>
        <p:nvSpPr>
          <p:cNvPr id="10" name="Date Placeholder 3">
            <a:extLst>
              <a:ext uri="{FF2B5EF4-FFF2-40B4-BE49-F238E27FC236}">
                <a16:creationId xmlns:a16="http://schemas.microsoft.com/office/drawing/2014/main" id="{37C65A3F-22DC-6440-A467-F06C325E6B85}"/>
              </a:ext>
            </a:extLst>
          </p:cNvPr>
          <p:cNvSpPr txBox="1">
            <a:spLocks/>
          </p:cNvSpPr>
          <p:nvPr userDrawn="1"/>
        </p:nvSpPr>
        <p:spPr>
          <a:xfrm>
            <a:off x="10966180" y="201295"/>
            <a:ext cx="1020485"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4E4E6A">
                    <a:alpha val="40000"/>
                  </a:srgbClr>
                </a:solidFill>
                <a:latin typeface="Lato" panose="020F0502020204030203" pitchFamily="34" charset="0"/>
                <a:ea typeface="Lato" panose="020F0502020204030203" pitchFamily="34" charset="0"/>
                <a:cs typeface="Lato"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13F984C-AC9E-FB4C-B3D9-A8F291E42240}" type="slidenum">
              <a:rPr lang="en-GB" b="1" i="0" smtClean="0">
                <a:solidFill>
                  <a:schemeClr val="bg1"/>
                </a:solidFill>
                <a:latin typeface="Lato Semibold" panose="020F0502020204030203" pitchFamily="34" charset="0"/>
                <a:ea typeface="Lato Semibold" panose="020F0502020204030203" pitchFamily="34" charset="0"/>
                <a:cs typeface="Lato Semibold" panose="020F0502020204030203" pitchFamily="34" charset="0"/>
              </a:rPr>
              <a:pPr algn="r"/>
              <a:t>‹#›</a:t>
            </a:fld>
            <a:endParaRPr lang="en-GB" b="1" i="0" dirty="0">
              <a:solidFill>
                <a:schemeClr val="bg1"/>
              </a:solidFill>
              <a:latin typeface="Lato Semibold" panose="020F0502020204030203" pitchFamily="34" charset="0"/>
              <a:ea typeface="Lato Semibold" panose="020F0502020204030203" pitchFamily="34" charset="0"/>
              <a:cs typeface="Lato Semibold" panose="020F0502020204030203" pitchFamily="34" charset="0"/>
            </a:endParaRPr>
          </a:p>
        </p:txBody>
      </p:sp>
      <p:sp>
        <p:nvSpPr>
          <p:cNvPr id="11" name="Text Placeholder 4">
            <a:extLst>
              <a:ext uri="{FF2B5EF4-FFF2-40B4-BE49-F238E27FC236}">
                <a16:creationId xmlns:a16="http://schemas.microsoft.com/office/drawing/2014/main" id="{D28C3D74-0A2D-E740-8896-838C4F14CE5E}"/>
              </a:ext>
            </a:extLst>
          </p:cNvPr>
          <p:cNvSpPr>
            <a:spLocks noGrp="1"/>
          </p:cNvSpPr>
          <p:nvPr>
            <p:ph type="body" sz="quarter" idx="16"/>
          </p:nvPr>
        </p:nvSpPr>
        <p:spPr>
          <a:xfrm>
            <a:off x="209550" y="2604934"/>
            <a:ext cx="11391900" cy="3994304"/>
          </a:xfrm>
          <a:prstGeom prst="rect">
            <a:avLst/>
          </a:prstGeom>
          <a:ln>
            <a:noFill/>
          </a:ln>
        </p:spPr>
        <p:txBody>
          <a:bodyPr/>
          <a:lstStyle>
            <a:lvl1pPr marL="371475" indent="-371475" fontAlgn="t">
              <a:defRPr sz="38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vl2pPr marL="720000" indent="-374400" fontAlgn="t">
              <a:defRPr sz="28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2pPr>
            <a:lvl3pPr marL="1080000" indent="-374400" fontAlgn="t">
              <a:defRPr sz="28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3pPr>
            <a:lvl4pPr marL="1440000" indent="-374400" fontAlgn="t">
              <a:defRPr sz="28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4pPr>
            <a:lvl5pPr marL="1800000" indent="-374400" fontAlgn="t">
              <a:defRPr sz="28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Text Placeholder 16">
            <a:extLst>
              <a:ext uri="{FF2B5EF4-FFF2-40B4-BE49-F238E27FC236}">
                <a16:creationId xmlns:a16="http://schemas.microsoft.com/office/drawing/2014/main" id="{2ACB3D2A-B27C-7F46-90C0-A88F475B4A29}"/>
              </a:ext>
            </a:extLst>
          </p:cNvPr>
          <p:cNvSpPr>
            <a:spLocks noGrp="1"/>
          </p:cNvSpPr>
          <p:nvPr>
            <p:ph type="body" sz="quarter" idx="14" hasCustomPrompt="1"/>
          </p:nvPr>
        </p:nvSpPr>
        <p:spPr>
          <a:xfrm>
            <a:off x="210098" y="1412875"/>
            <a:ext cx="11391352" cy="975323"/>
          </a:xfrm>
          <a:prstGeom prst="rect">
            <a:avLst/>
          </a:prstGeom>
        </p:spPr>
        <p:txBody>
          <a:bodyPr/>
          <a:lstStyle>
            <a:lvl1pPr marL="0" indent="0">
              <a:buNone/>
              <a:defRPr sz="44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stStyle>
          <a:p>
            <a:pPr lvl="0"/>
            <a:r>
              <a:rPr lang="en-GB" dirty="0"/>
              <a:t>Divider Slide</a:t>
            </a:r>
            <a:endParaRPr lang="en-US" dirty="0"/>
          </a:p>
        </p:txBody>
      </p:sp>
    </p:spTree>
    <p:extLst>
      <p:ext uri="{BB962C8B-B14F-4D97-AF65-F5344CB8AC3E}">
        <p14:creationId xmlns:p14="http://schemas.microsoft.com/office/powerpoint/2010/main" val="25772724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4A_Text_Slide_1_Col_Intro_Line">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3FCEC85-F0A5-1949-BC9C-6DA4E9212BC1}"/>
              </a:ext>
            </a:extLst>
          </p:cNvPr>
          <p:cNvPicPr>
            <a:picLocks noChangeAspect="1"/>
          </p:cNvPicPr>
          <p:nvPr userDrawn="1"/>
        </p:nvPicPr>
        <p:blipFill>
          <a:blip r:embed="rId2"/>
          <a:stretch>
            <a:fillRect/>
          </a:stretch>
        </p:blipFill>
        <p:spPr>
          <a:xfrm>
            <a:off x="220515" y="1468893"/>
            <a:ext cx="11729827" cy="3740719"/>
          </a:xfrm>
          <a:prstGeom prst="rect">
            <a:avLst/>
          </a:prstGeom>
        </p:spPr>
      </p:pic>
      <p:sp>
        <p:nvSpPr>
          <p:cNvPr id="10" name="Text Placeholder 13">
            <a:extLst>
              <a:ext uri="{FF2B5EF4-FFF2-40B4-BE49-F238E27FC236}">
                <a16:creationId xmlns:a16="http://schemas.microsoft.com/office/drawing/2014/main" id="{00311FB3-0AEE-3048-AE39-5708C38AD899}"/>
              </a:ext>
            </a:extLst>
          </p:cNvPr>
          <p:cNvSpPr>
            <a:spLocks noGrp="1"/>
          </p:cNvSpPr>
          <p:nvPr>
            <p:ph type="body" sz="quarter" idx="15"/>
          </p:nvPr>
        </p:nvSpPr>
        <p:spPr>
          <a:xfrm>
            <a:off x="196292" y="1479273"/>
            <a:ext cx="5378598" cy="3168650"/>
          </a:xfrm>
          <a:prstGeom prst="rect">
            <a:avLst/>
          </a:prstGeom>
        </p:spPr>
        <p:txBody>
          <a:bodyPr/>
          <a:lstStyle>
            <a:lvl1pPr marL="342900" indent="-342900">
              <a:buFont typeface="Arial" panose="020B0604020202020204" pitchFamily="34" charset="0"/>
              <a:buChar char="•"/>
              <a:defRPr sz="2400" b="0"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720000" indent="-342900">
              <a:buFont typeface="Arial" panose="020B0604020202020204" pitchFamily="34" charset="0"/>
              <a:buChar char="•"/>
              <a:defRPr sz="2400" b="0"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2pPr>
            <a:lvl3pPr marL="1080000" indent="-342900">
              <a:buFont typeface="Arial" panose="020B0604020202020204" pitchFamily="34" charset="0"/>
              <a:buChar char="•"/>
              <a:defRPr sz="2400" b="0"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3pPr>
            <a:lvl4pPr marL="1440000" indent="-342900">
              <a:buFont typeface="Arial" panose="020B0604020202020204" pitchFamily="34" charset="0"/>
              <a:buChar char="•"/>
              <a:defRPr sz="2400" b="0"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4pPr>
            <a:lvl5pPr marL="1800000" indent="-342900">
              <a:buFont typeface="Arial" panose="020B0604020202020204" pitchFamily="34" charset="0"/>
              <a:buChar char="•"/>
              <a:defRPr sz="2400" b="0"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Text Placeholder 3">
            <a:extLst>
              <a:ext uri="{FF2B5EF4-FFF2-40B4-BE49-F238E27FC236}">
                <a16:creationId xmlns:a16="http://schemas.microsoft.com/office/drawing/2014/main" id="{367002EB-DFA6-DE40-97DD-88E3F1DC1166}"/>
              </a:ext>
            </a:extLst>
          </p:cNvPr>
          <p:cNvSpPr>
            <a:spLocks noGrp="1"/>
          </p:cNvSpPr>
          <p:nvPr>
            <p:ph type="body" sz="quarter" idx="14"/>
          </p:nvPr>
        </p:nvSpPr>
        <p:spPr>
          <a:xfrm>
            <a:off x="6432011" y="1486997"/>
            <a:ext cx="5496528" cy="3160926"/>
          </a:xfrm>
          <a:prstGeom prst="rect">
            <a:avLst/>
          </a:prstGeom>
        </p:spPr>
        <p:txBody>
          <a:bodyPr/>
          <a:lstStyle>
            <a:lvl1pPr marL="342900" indent="-342900">
              <a:buFont typeface="Arial" panose="020B0604020202020204" pitchFamily="34" charset="0"/>
              <a:buChar char="•"/>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720000" indent="-342900">
              <a:buFont typeface="Arial" panose="020B0604020202020204" pitchFamily="34" charset="0"/>
              <a:buChar char="•"/>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2pPr>
            <a:lvl3pPr marL="1080000" indent="-342900">
              <a:buFont typeface="Arial" panose="020B0604020202020204" pitchFamily="34" charset="0"/>
              <a:buChar char="•"/>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3pPr>
            <a:lvl4pPr marL="1440000" indent="-342900">
              <a:buFont typeface="Arial" panose="020B0604020202020204" pitchFamily="34" charset="0"/>
              <a:buChar char="•"/>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4pPr>
            <a:lvl5pPr marL="1800000" indent="-342900">
              <a:buFont typeface="Arial" panose="020B0604020202020204" pitchFamily="34" charset="0"/>
              <a:buChar char="•"/>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Text Placeholder 6">
            <a:extLst>
              <a:ext uri="{FF2B5EF4-FFF2-40B4-BE49-F238E27FC236}">
                <a16:creationId xmlns:a16="http://schemas.microsoft.com/office/drawing/2014/main" id="{3A0934E3-CBDE-6645-A1C5-EA14640EC046}"/>
              </a:ext>
            </a:extLst>
          </p:cNvPr>
          <p:cNvSpPr>
            <a:spLocks noGrp="1"/>
          </p:cNvSpPr>
          <p:nvPr>
            <p:ph type="body" sz="quarter" idx="13"/>
          </p:nvPr>
        </p:nvSpPr>
        <p:spPr>
          <a:xfrm>
            <a:off x="210098" y="258425"/>
            <a:ext cx="2808287" cy="574675"/>
          </a:xfrm>
          <a:prstGeom prst="rect">
            <a:avLst/>
          </a:prstGeom>
        </p:spPr>
        <p:txBody>
          <a:bodyPr/>
          <a:lstStyle>
            <a:lvl1pPr marL="0" indent="0">
              <a:buFontTx/>
              <a:buNone/>
              <a:defRPr sz="20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2pPr>
            <a:lvl3pPr marL="9144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3pPr>
            <a:lvl4pPr marL="13716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4pPr>
            <a:lvl5pPr marL="18288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GB" dirty="0"/>
              <a:t>Click to edit</a:t>
            </a:r>
            <a:endParaRPr lang="en-US" dirty="0"/>
          </a:p>
        </p:txBody>
      </p:sp>
      <p:sp>
        <p:nvSpPr>
          <p:cNvPr id="14" name="Rectangle 13">
            <a:extLst>
              <a:ext uri="{FF2B5EF4-FFF2-40B4-BE49-F238E27FC236}">
                <a16:creationId xmlns:a16="http://schemas.microsoft.com/office/drawing/2014/main" id="{930C1362-5C6D-5F46-964D-3FC695AA9017}"/>
              </a:ext>
            </a:extLst>
          </p:cNvPr>
          <p:cNvSpPr/>
          <p:nvPr userDrawn="1"/>
        </p:nvSpPr>
        <p:spPr>
          <a:xfrm>
            <a:off x="300037" y="1167063"/>
            <a:ext cx="403809" cy="47104"/>
          </a:xfrm>
          <a:prstGeom prst="rect">
            <a:avLst/>
          </a:prstGeom>
          <a:solidFill>
            <a:srgbClr val="9DC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51BD0DB-021F-A340-BEBC-1CEE7462557B}"/>
              </a:ext>
            </a:extLst>
          </p:cNvPr>
          <p:cNvSpPr/>
          <p:nvPr userDrawn="1"/>
        </p:nvSpPr>
        <p:spPr>
          <a:xfrm>
            <a:off x="6508680" y="1178045"/>
            <a:ext cx="403809" cy="47104"/>
          </a:xfrm>
          <a:prstGeom prst="rect">
            <a:avLst/>
          </a:prstGeom>
          <a:solidFill>
            <a:srgbClr val="9DC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D5ABD326-CD2F-0F41-A65D-8DEE50CEC30C}"/>
              </a:ext>
            </a:extLst>
          </p:cNvPr>
          <p:cNvPicPr>
            <a:picLocks noChangeAspect="1"/>
          </p:cNvPicPr>
          <p:nvPr userDrawn="1"/>
        </p:nvPicPr>
        <p:blipFill>
          <a:blip r:embed="rId3"/>
          <a:stretch>
            <a:fillRect/>
          </a:stretch>
        </p:blipFill>
        <p:spPr>
          <a:xfrm>
            <a:off x="10934776" y="5901505"/>
            <a:ext cx="1193800" cy="698500"/>
          </a:xfrm>
          <a:prstGeom prst="rect">
            <a:avLst/>
          </a:prstGeom>
        </p:spPr>
      </p:pic>
      <p:sp>
        <p:nvSpPr>
          <p:cNvPr id="17" name="Date Placeholder 3">
            <a:extLst>
              <a:ext uri="{FF2B5EF4-FFF2-40B4-BE49-F238E27FC236}">
                <a16:creationId xmlns:a16="http://schemas.microsoft.com/office/drawing/2014/main" id="{BD51611D-D595-964F-ABFB-299B0C09B835}"/>
              </a:ext>
            </a:extLst>
          </p:cNvPr>
          <p:cNvSpPr txBox="1">
            <a:spLocks/>
          </p:cNvSpPr>
          <p:nvPr userDrawn="1"/>
        </p:nvSpPr>
        <p:spPr>
          <a:xfrm>
            <a:off x="10966180" y="201295"/>
            <a:ext cx="1020485"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4E4E6A">
                    <a:alpha val="40000"/>
                  </a:srgbClr>
                </a:solidFill>
                <a:latin typeface="Lato" panose="020F0502020204030203" pitchFamily="34" charset="0"/>
                <a:ea typeface="Lato" panose="020F0502020204030203" pitchFamily="34" charset="0"/>
                <a:cs typeface="Lato"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13F984C-AC9E-FB4C-B3D9-A8F291E42240}" type="slidenum">
              <a:rPr lang="en-GB" b="1" i="0" smtClean="0">
                <a:solidFill>
                  <a:srgbClr val="7C7C7B"/>
                </a:solidFill>
                <a:latin typeface="Lato Semibold" panose="020F0502020204030203" pitchFamily="34" charset="0"/>
                <a:ea typeface="Lato Semibold" panose="020F0502020204030203" pitchFamily="34" charset="0"/>
                <a:cs typeface="Lato Semibold" panose="020F0502020204030203" pitchFamily="34" charset="0"/>
              </a:rPr>
              <a:pPr algn="r"/>
              <a:t>‹#›</a:t>
            </a:fld>
            <a:endParaRPr lang="en-GB" b="1" i="0" dirty="0">
              <a:solidFill>
                <a:srgbClr val="7C7C7B"/>
              </a:solidFill>
              <a:latin typeface="Lato Semibold" panose="020F0502020204030203" pitchFamily="34" charset="0"/>
              <a:ea typeface="Lato Semibold" panose="020F0502020204030203" pitchFamily="34" charset="0"/>
              <a:cs typeface="Lato Semibold" panose="020F0502020204030203" pitchFamily="34" charset="0"/>
            </a:endParaRPr>
          </a:p>
        </p:txBody>
      </p:sp>
    </p:spTree>
    <p:extLst>
      <p:ext uri="{BB962C8B-B14F-4D97-AF65-F5344CB8AC3E}">
        <p14:creationId xmlns:p14="http://schemas.microsoft.com/office/powerpoint/2010/main" val="29857785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4B_Text_Slide_1_Col_Intro">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CDD5AE6-F604-4041-A482-2B290AB41787}"/>
              </a:ext>
            </a:extLst>
          </p:cNvPr>
          <p:cNvPicPr>
            <a:picLocks noChangeAspect="1"/>
          </p:cNvPicPr>
          <p:nvPr userDrawn="1"/>
        </p:nvPicPr>
        <p:blipFill>
          <a:blip r:embed="rId2"/>
          <a:stretch>
            <a:fillRect/>
          </a:stretch>
        </p:blipFill>
        <p:spPr>
          <a:xfrm>
            <a:off x="220515" y="1468893"/>
            <a:ext cx="11729827" cy="3740719"/>
          </a:xfrm>
          <a:prstGeom prst="rect">
            <a:avLst/>
          </a:prstGeom>
        </p:spPr>
      </p:pic>
      <p:sp>
        <p:nvSpPr>
          <p:cNvPr id="7" name="Text Placeholder 6">
            <a:extLst>
              <a:ext uri="{FF2B5EF4-FFF2-40B4-BE49-F238E27FC236}">
                <a16:creationId xmlns:a16="http://schemas.microsoft.com/office/drawing/2014/main" id="{1FB61FB8-848D-D349-A8C7-E8E1C367C881}"/>
              </a:ext>
            </a:extLst>
          </p:cNvPr>
          <p:cNvSpPr>
            <a:spLocks noGrp="1"/>
          </p:cNvSpPr>
          <p:nvPr>
            <p:ph type="body" sz="quarter" idx="13"/>
          </p:nvPr>
        </p:nvSpPr>
        <p:spPr>
          <a:xfrm>
            <a:off x="210098" y="258425"/>
            <a:ext cx="8117927" cy="574675"/>
          </a:xfrm>
          <a:prstGeom prst="rect">
            <a:avLst/>
          </a:prstGeom>
        </p:spPr>
        <p:txBody>
          <a:bodyPr/>
          <a:lstStyle>
            <a:lvl1pPr marL="0" indent="0">
              <a:buFontTx/>
              <a:buNone/>
              <a:defRPr sz="20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2pPr>
            <a:lvl3pPr marL="9144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3pPr>
            <a:lvl4pPr marL="13716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4pPr>
            <a:lvl5pPr marL="18288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GB" dirty="0"/>
              <a:t>Click to edit</a:t>
            </a:r>
            <a:endParaRPr lang="en-US" dirty="0"/>
          </a:p>
        </p:txBody>
      </p:sp>
      <p:sp>
        <p:nvSpPr>
          <p:cNvPr id="10" name="Rectangle 9">
            <a:extLst>
              <a:ext uri="{FF2B5EF4-FFF2-40B4-BE49-F238E27FC236}">
                <a16:creationId xmlns:a16="http://schemas.microsoft.com/office/drawing/2014/main" id="{98972DA6-147E-D946-98BE-996CE5D80428}"/>
              </a:ext>
            </a:extLst>
          </p:cNvPr>
          <p:cNvSpPr/>
          <p:nvPr userDrawn="1"/>
        </p:nvSpPr>
        <p:spPr>
          <a:xfrm>
            <a:off x="317430" y="1167063"/>
            <a:ext cx="403809" cy="45719"/>
          </a:xfrm>
          <a:prstGeom prst="rect">
            <a:avLst/>
          </a:prstGeom>
          <a:solidFill>
            <a:srgbClr val="9DC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65A322C9-8406-1648-94AF-7A376C10003E}"/>
              </a:ext>
            </a:extLst>
          </p:cNvPr>
          <p:cNvPicPr>
            <a:picLocks noChangeAspect="1"/>
          </p:cNvPicPr>
          <p:nvPr userDrawn="1"/>
        </p:nvPicPr>
        <p:blipFill>
          <a:blip r:embed="rId3"/>
          <a:stretch>
            <a:fillRect/>
          </a:stretch>
        </p:blipFill>
        <p:spPr>
          <a:xfrm>
            <a:off x="10934776" y="5901505"/>
            <a:ext cx="1193800" cy="698500"/>
          </a:xfrm>
          <a:prstGeom prst="rect">
            <a:avLst/>
          </a:prstGeom>
        </p:spPr>
      </p:pic>
      <p:sp>
        <p:nvSpPr>
          <p:cNvPr id="13" name="Date Placeholder 3">
            <a:extLst>
              <a:ext uri="{FF2B5EF4-FFF2-40B4-BE49-F238E27FC236}">
                <a16:creationId xmlns:a16="http://schemas.microsoft.com/office/drawing/2014/main" id="{791AE00A-8EFA-334F-A90F-FDD389D52200}"/>
              </a:ext>
            </a:extLst>
          </p:cNvPr>
          <p:cNvSpPr txBox="1">
            <a:spLocks/>
          </p:cNvSpPr>
          <p:nvPr userDrawn="1"/>
        </p:nvSpPr>
        <p:spPr>
          <a:xfrm>
            <a:off x="10966180" y="201295"/>
            <a:ext cx="1020485"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4E4E6A">
                    <a:alpha val="40000"/>
                  </a:srgbClr>
                </a:solidFill>
                <a:latin typeface="Lato" panose="020F0502020204030203" pitchFamily="34" charset="0"/>
                <a:ea typeface="Lato" panose="020F0502020204030203" pitchFamily="34" charset="0"/>
                <a:cs typeface="Lato"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13F984C-AC9E-FB4C-B3D9-A8F291E42240}" type="slidenum">
              <a:rPr lang="en-GB" b="1" i="0" smtClean="0">
                <a:solidFill>
                  <a:srgbClr val="7C7C7B"/>
                </a:solidFill>
                <a:latin typeface="Lato Semibold" panose="020F0502020204030203" pitchFamily="34" charset="0"/>
                <a:ea typeface="Lato Semibold" panose="020F0502020204030203" pitchFamily="34" charset="0"/>
                <a:cs typeface="Lato Semibold" panose="020F0502020204030203" pitchFamily="34" charset="0"/>
              </a:rPr>
              <a:pPr algn="r"/>
              <a:t>‹#›</a:t>
            </a:fld>
            <a:endParaRPr lang="en-GB" b="1" i="0" dirty="0">
              <a:solidFill>
                <a:srgbClr val="7C7C7B"/>
              </a:solidFill>
              <a:latin typeface="Lato Semibold" panose="020F0502020204030203" pitchFamily="34" charset="0"/>
              <a:ea typeface="Lato Semibold" panose="020F0502020204030203" pitchFamily="34" charset="0"/>
              <a:cs typeface="Lato Semibold" panose="020F0502020204030203" pitchFamily="34" charset="0"/>
            </a:endParaRPr>
          </a:p>
        </p:txBody>
      </p:sp>
      <p:sp>
        <p:nvSpPr>
          <p:cNvPr id="14" name="Text Placeholder 3">
            <a:extLst>
              <a:ext uri="{FF2B5EF4-FFF2-40B4-BE49-F238E27FC236}">
                <a16:creationId xmlns:a16="http://schemas.microsoft.com/office/drawing/2014/main" id="{00007EB2-9E00-A043-A4AE-0B44A4E81DCC}"/>
              </a:ext>
            </a:extLst>
          </p:cNvPr>
          <p:cNvSpPr>
            <a:spLocks noGrp="1"/>
          </p:cNvSpPr>
          <p:nvPr>
            <p:ph type="body" sz="quarter" idx="18"/>
          </p:nvPr>
        </p:nvSpPr>
        <p:spPr>
          <a:xfrm>
            <a:off x="220516" y="1479273"/>
            <a:ext cx="3556827" cy="4777065"/>
          </a:xfrm>
          <a:prstGeom prst="rect">
            <a:avLst/>
          </a:prstGeom>
        </p:spPr>
        <p:txBody>
          <a:bodyPr/>
          <a:lstStyle>
            <a:lvl1pPr>
              <a:buClr>
                <a:srgbClr val="123274"/>
              </a:buClr>
              <a:defRPr sz="18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68000">
              <a:buClr>
                <a:srgbClr val="123274"/>
              </a:buClr>
              <a:defRPr sz="18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2pPr>
            <a:lvl3pPr marL="684000">
              <a:buClr>
                <a:srgbClr val="123274"/>
              </a:buClr>
              <a:defRPr sz="18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3pPr>
            <a:lvl4pPr marL="900000">
              <a:buClr>
                <a:srgbClr val="123274"/>
              </a:buClr>
              <a:defRPr sz="18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4pPr>
            <a:lvl5pPr marL="1116000">
              <a:buClr>
                <a:srgbClr val="123274"/>
              </a:buClr>
              <a:defRPr sz="18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5" name="Text Placeholder 3">
            <a:extLst>
              <a:ext uri="{FF2B5EF4-FFF2-40B4-BE49-F238E27FC236}">
                <a16:creationId xmlns:a16="http://schemas.microsoft.com/office/drawing/2014/main" id="{895EF4F5-90C6-304F-A740-11B2D520BA69}"/>
              </a:ext>
            </a:extLst>
          </p:cNvPr>
          <p:cNvSpPr>
            <a:spLocks noGrp="1"/>
          </p:cNvSpPr>
          <p:nvPr>
            <p:ph type="body" sz="quarter" idx="19"/>
          </p:nvPr>
        </p:nvSpPr>
        <p:spPr>
          <a:xfrm>
            <a:off x="4182916" y="1479273"/>
            <a:ext cx="3556827" cy="4777065"/>
          </a:xfrm>
          <a:prstGeom prst="rect">
            <a:avLst/>
          </a:prstGeom>
        </p:spPr>
        <p:txBody>
          <a:bodyPr/>
          <a:lstStyle>
            <a:lvl1pPr>
              <a:buClr>
                <a:srgbClr val="123274"/>
              </a:buClr>
              <a:defRPr sz="18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68000">
              <a:buClr>
                <a:srgbClr val="123274"/>
              </a:buClr>
              <a:defRPr sz="18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2pPr>
            <a:lvl3pPr marL="684000">
              <a:buClr>
                <a:srgbClr val="123274"/>
              </a:buClr>
              <a:defRPr sz="18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3pPr>
            <a:lvl4pPr marL="900000">
              <a:buClr>
                <a:srgbClr val="123274"/>
              </a:buClr>
              <a:defRPr sz="18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4pPr>
            <a:lvl5pPr marL="1116000">
              <a:buClr>
                <a:srgbClr val="123274"/>
              </a:buClr>
              <a:defRPr sz="18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Text Placeholder 3">
            <a:extLst>
              <a:ext uri="{FF2B5EF4-FFF2-40B4-BE49-F238E27FC236}">
                <a16:creationId xmlns:a16="http://schemas.microsoft.com/office/drawing/2014/main" id="{5CA94337-34D5-4F4F-861E-C3076F82D1F1}"/>
              </a:ext>
            </a:extLst>
          </p:cNvPr>
          <p:cNvSpPr>
            <a:spLocks noGrp="1"/>
          </p:cNvSpPr>
          <p:nvPr>
            <p:ph type="body" sz="quarter" idx="20"/>
          </p:nvPr>
        </p:nvSpPr>
        <p:spPr>
          <a:xfrm>
            <a:off x="8145316" y="1479273"/>
            <a:ext cx="3556827" cy="4777065"/>
          </a:xfrm>
          <a:prstGeom prst="rect">
            <a:avLst/>
          </a:prstGeom>
        </p:spPr>
        <p:txBody>
          <a:bodyPr/>
          <a:lstStyle>
            <a:lvl1pPr>
              <a:buClr>
                <a:srgbClr val="123274"/>
              </a:buClr>
              <a:defRPr sz="18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68000">
              <a:buClr>
                <a:srgbClr val="123274"/>
              </a:buClr>
              <a:defRPr sz="18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2pPr>
            <a:lvl3pPr marL="684000">
              <a:buClr>
                <a:srgbClr val="123274"/>
              </a:buClr>
              <a:defRPr sz="18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3pPr>
            <a:lvl4pPr marL="900000">
              <a:buClr>
                <a:srgbClr val="123274"/>
              </a:buClr>
              <a:defRPr sz="18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4pPr>
            <a:lvl5pPr marL="1116000">
              <a:buClr>
                <a:srgbClr val="123274"/>
              </a:buClr>
              <a:defRPr sz="18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Rectangle 16">
            <a:extLst>
              <a:ext uri="{FF2B5EF4-FFF2-40B4-BE49-F238E27FC236}">
                <a16:creationId xmlns:a16="http://schemas.microsoft.com/office/drawing/2014/main" id="{989B3A3A-3DF1-7943-B193-55B9A52F6E07}"/>
              </a:ext>
            </a:extLst>
          </p:cNvPr>
          <p:cNvSpPr/>
          <p:nvPr userDrawn="1"/>
        </p:nvSpPr>
        <p:spPr>
          <a:xfrm>
            <a:off x="4236287" y="1167063"/>
            <a:ext cx="403809" cy="45719"/>
          </a:xfrm>
          <a:prstGeom prst="rect">
            <a:avLst/>
          </a:prstGeom>
          <a:solidFill>
            <a:srgbClr val="9DC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5830173-0C02-CF42-A4A3-2296D4672F32}"/>
              </a:ext>
            </a:extLst>
          </p:cNvPr>
          <p:cNvSpPr/>
          <p:nvPr userDrawn="1"/>
        </p:nvSpPr>
        <p:spPr>
          <a:xfrm>
            <a:off x="8198687" y="1167063"/>
            <a:ext cx="403809" cy="45719"/>
          </a:xfrm>
          <a:prstGeom prst="rect">
            <a:avLst/>
          </a:prstGeom>
          <a:solidFill>
            <a:srgbClr val="9DC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58764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3A_Text_Slide_4_Col_Bullet_Colou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BBCB1B2-6778-EA46-93FD-2978C96980A8}"/>
              </a:ext>
            </a:extLst>
          </p:cNvPr>
          <p:cNvPicPr>
            <a:picLocks noChangeAspect="1"/>
          </p:cNvPicPr>
          <p:nvPr userDrawn="1"/>
        </p:nvPicPr>
        <p:blipFill>
          <a:blip r:embed="rId2"/>
          <a:stretch>
            <a:fillRect/>
          </a:stretch>
        </p:blipFill>
        <p:spPr>
          <a:xfrm>
            <a:off x="220515" y="1468893"/>
            <a:ext cx="11729827" cy="3740719"/>
          </a:xfrm>
          <a:prstGeom prst="rect">
            <a:avLst/>
          </a:prstGeom>
        </p:spPr>
      </p:pic>
      <p:sp>
        <p:nvSpPr>
          <p:cNvPr id="8" name="Text Placeholder 6">
            <a:extLst>
              <a:ext uri="{FF2B5EF4-FFF2-40B4-BE49-F238E27FC236}">
                <a16:creationId xmlns:a16="http://schemas.microsoft.com/office/drawing/2014/main" id="{F138EF31-C3A4-AD47-ACA4-180D83BF7E82}"/>
              </a:ext>
            </a:extLst>
          </p:cNvPr>
          <p:cNvSpPr>
            <a:spLocks noGrp="1"/>
          </p:cNvSpPr>
          <p:nvPr>
            <p:ph type="body" sz="quarter" idx="13"/>
          </p:nvPr>
        </p:nvSpPr>
        <p:spPr>
          <a:xfrm>
            <a:off x="210098" y="258425"/>
            <a:ext cx="8117927" cy="574675"/>
          </a:xfrm>
          <a:prstGeom prst="rect">
            <a:avLst/>
          </a:prstGeom>
        </p:spPr>
        <p:txBody>
          <a:bodyPr/>
          <a:lstStyle>
            <a:lvl1pPr marL="0" indent="0">
              <a:buFontTx/>
              <a:buNone/>
              <a:defRPr sz="20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2pPr>
            <a:lvl3pPr marL="9144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3pPr>
            <a:lvl4pPr marL="13716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4pPr>
            <a:lvl5pPr marL="18288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GB" dirty="0"/>
              <a:t>Click to edit</a:t>
            </a:r>
            <a:endParaRPr lang="en-US" dirty="0"/>
          </a:p>
        </p:txBody>
      </p:sp>
      <p:pic>
        <p:nvPicPr>
          <p:cNvPr id="12" name="Picture 11">
            <a:extLst>
              <a:ext uri="{FF2B5EF4-FFF2-40B4-BE49-F238E27FC236}">
                <a16:creationId xmlns:a16="http://schemas.microsoft.com/office/drawing/2014/main" id="{1BD31500-BE76-574A-8CBC-5D9BADD175ED}"/>
              </a:ext>
            </a:extLst>
          </p:cNvPr>
          <p:cNvPicPr>
            <a:picLocks noChangeAspect="1"/>
          </p:cNvPicPr>
          <p:nvPr userDrawn="1"/>
        </p:nvPicPr>
        <p:blipFill>
          <a:blip r:embed="rId3"/>
          <a:stretch>
            <a:fillRect/>
          </a:stretch>
        </p:blipFill>
        <p:spPr>
          <a:xfrm>
            <a:off x="10934776" y="5901505"/>
            <a:ext cx="1193800" cy="698500"/>
          </a:xfrm>
          <a:prstGeom prst="rect">
            <a:avLst/>
          </a:prstGeom>
        </p:spPr>
      </p:pic>
      <p:sp>
        <p:nvSpPr>
          <p:cNvPr id="15" name="Date Placeholder 3">
            <a:extLst>
              <a:ext uri="{FF2B5EF4-FFF2-40B4-BE49-F238E27FC236}">
                <a16:creationId xmlns:a16="http://schemas.microsoft.com/office/drawing/2014/main" id="{BBBBCDC5-BB2D-DD49-8BAD-C160E2B1F4BB}"/>
              </a:ext>
            </a:extLst>
          </p:cNvPr>
          <p:cNvSpPr txBox="1">
            <a:spLocks/>
          </p:cNvSpPr>
          <p:nvPr userDrawn="1"/>
        </p:nvSpPr>
        <p:spPr>
          <a:xfrm>
            <a:off x="10966180" y="201295"/>
            <a:ext cx="1020485"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4E4E6A">
                    <a:alpha val="40000"/>
                  </a:srgbClr>
                </a:solidFill>
                <a:latin typeface="Lato" panose="020F0502020204030203" pitchFamily="34" charset="0"/>
                <a:ea typeface="Lato" panose="020F0502020204030203" pitchFamily="34" charset="0"/>
                <a:cs typeface="Lato"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13F984C-AC9E-FB4C-B3D9-A8F291E42240}" type="slidenum">
              <a:rPr lang="en-GB" b="1" i="0" smtClean="0">
                <a:solidFill>
                  <a:srgbClr val="7C7C7B"/>
                </a:solidFill>
                <a:latin typeface="Lato Semibold" panose="020F0502020204030203" pitchFamily="34" charset="0"/>
                <a:ea typeface="Lato Semibold" panose="020F0502020204030203" pitchFamily="34" charset="0"/>
                <a:cs typeface="Lato Semibold" panose="020F0502020204030203" pitchFamily="34" charset="0"/>
              </a:rPr>
              <a:pPr algn="r"/>
              <a:t>‹#›</a:t>
            </a:fld>
            <a:endParaRPr lang="en-GB" b="1" i="0" dirty="0">
              <a:solidFill>
                <a:srgbClr val="7C7C7B"/>
              </a:solidFill>
              <a:latin typeface="Lato Semibold" panose="020F0502020204030203" pitchFamily="34" charset="0"/>
              <a:ea typeface="Lato Semibold" panose="020F0502020204030203" pitchFamily="34" charset="0"/>
              <a:cs typeface="Lato Semibold" panose="020F0502020204030203" pitchFamily="34" charset="0"/>
            </a:endParaRPr>
          </a:p>
        </p:txBody>
      </p:sp>
      <p:sp>
        <p:nvSpPr>
          <p:cNvPr id="14" name="Rectangle 13">
            <a:extLst>
              <a:ext uri="{FF2B5EF4-FFF2-40B4-BE49-F238E27FC236}">
                <a16:creationId xmlns:a16="http://schemas.microsoft.com/office/drawing/2014/main" id="{319FBD84-6987-E049-8EE6-447A92D1BFA5}"/>
              </a:ext>
            </a:extLst>
          </p:cNvPr>
          <p:cNvSpPr/>
          <p:nvPr userDrawn="1"/>
        </p:nvSpPr>
        <p:spPr>
          <a:xfrm>
            <a:off x="317430" y="1167063"/>
            <a:ext cx="403809" cy="45719"/>
          </a:xfrm>
          <a:prstGeom prst="rect">
            <a:avLst/>
          </a:prstGeom>
          <a:solidFill>
            <a:srgbClr val="9DC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3">
            <a:extLst>
              <a:ext uri="{FF2B5EF4-FFF2-40B4-BE49-F238E27FC236}">
                <a16:creationId xmlns:a16="http://schemas.microsoft.com/office/drawing/2014/main" id="{C5BB8C0A-EE50-EE44-9F92-0349A712F98A}"/>
              </a:ext>
            </a:extLst>
          </p:cNvPr>
          <p:cNvSpPr>
            <a:spLocks noGrp="1"/>
          </p:cNvSpPr>
          <p:nvPr>
            <p:ph type="body" sz="quarter" idx="18"/>
          </p:nvPr>
        </p:nvSpPr>
        <p:spPr>
          <a:xfrm>
            <a:off x="220516" y="1479273"/>
            <a:ext cx="2634595" cy="4777065"/>
          </a:xfrm>
          <a:prstGeom prst="rect">
            <a:avLst/>
          </a:prstGeom>
        </p:spPr>
        <p:txBody>
          <a:bodyPr/>
          <a:lstStyle>
            <a:lvl1pPr>
              <a:buClr>
                <a:srgbClr val="123274"/>
              </a:buClr>
              <a:defRPr sz="18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68000">
              <a:buClr>
                <a:srgbClr val="123274"/>
              </a:buClr>
              <a:defRPr sz="18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2pPr>
            <a:lvl3pPr marL="684000">
              <a:buClr>
                <a:srgbClr val="123274"/>
              </a:buClr>
              <a:defRPr sz="18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3pPr>
            <a:lvl4pPr marL="900000">
              <a:buClr>
                <a:srgbClr val="123274"/>
              </a:buClr>
              <a:defRPr sz="18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4pPr>
            <a:lvl5pPr marL="1116000">
              <a:buClr>
                <a:srgbClr val="123274"/>
              </a:buClr>
              <a:defRPr sz="18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Rectangle 16">
            <a:extLst>
              <a:ext uri="{FF2B5EF4-FFF2-40B4-BE49-F238E27FC236}">
                <a16:creationId xmlns:a16="http://schemas.microsoft.com/office/drawing/2014/main" id="{45E8FDB6-74FA-FC4B-8D92-C32266C69985}"/>
              </a:ext>
            </a:extLst>
          </p:cNvPr>
          <p:cNvSpPr/>
          <p:nvPr userDrawn="1"/>
        </p:nvSpPr>
        <p:spPr>
          <a:xfrm>
            <a:off x="3341046" y="1167063"/>
            <a:ext cx="403809" cy="45719"/>
          </a:xfrm>
          <a:prstGeom prst="rect">
            <a:avLst/>
          </a:prstGeom>
          <a:solidFill>
            <a:srgbClr val="9DC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3">
            <a:extLst>
              <a:ext uri="{FF2B5EF4-FFF2-40B4-BE49-F238E27FC236}">
                <a16:creationId xmlns:a16="http://schemas.microsoft.com/office/drawing/2014/main" id="{9B8B5E11-B45D-7D41-8C89-E3064267DA9D}"/>
              </a:ext>
            </a:extLst>
          </p:cNvPr>
          <p:cNvSpPr>
            <a:spLocks noGrp="1"/>
          </p:cNvSpPr>
          <p:nvPr>
            <p:ph type="body" sz="quarter" idx="33"/>
          </p:nvPr>
        </p:nvSpPr>
        <p:spPr>
          <a:xfrm>
            <a:off x="3244132" y="1479273"/>
            <a:ext cx="2634595" cy="4777065"/>
          </a:xfrm>
          <a:prstGeom prst="rect">
            <a:avLst/>
          </a:prstGeom>
        </p:spPr>
        <p:txBody>
          <a:bodyPr/>
          <a:lstStyle>
            <a:lvl1pPr>
              <a:buClr>
                <a:srgbClr val="123274"/>
              </a:buClr>
              <a:defRPr sz="18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68000">
              <a:buClr>
                <a:srgbClr val="123274"/>
              </a:buClr>
              <a:defRPr sz="18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2pPr>
            <a:lvl3pPr marL="684000">
              <a:buClr>
                <a:srgbClr val="123274"/>
              </a:buClr>
              <a:defRPr sz="18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3pPr>
            <a:lvl4pPr marL="900000">
              <a:buClr>
                <a:srgbClr val="123274"/>
              </a:buClr>
              <a:defRPr sz="18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4pPr>
            <a:lvl5pPr marL="1116000">
              <a:buClr>
                <a:srgbClr val="123274"/>
              </a:buClr>
              <a:defRPr sz="18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6" name="Rectangle 25">
            <a:extLst>
              <a:ext uri="{FF2B5EF4-FFF2-40B4-BE49-F238E27FC236}">
                <a16:creationId xmlns:a16="http://schemas.microsoft.com/office/drawing/2014/main" id="{AB7C12F6-6740-4742-9A91-97F98C7ED40C}"/>
              </a:ext>
            </a:extLst>
          </p:cNvPr>
          <p:cNvSpPr/>
          <p:nvPr userDrawn="1"/>
        </p:nvSpPr>
        <p:spPr>
          <a:xfrm>
            <a:off x="6376854" y="1167063"/>
            <a:ext cx="403809" cy="45719"/>
          </a:xfrm>
          <a:prstGeom prst="rect">
            <a:avLst/>
          </a:prstGeom>
          <a:solidFill>
            <a:srgbClr val="9DC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3">
            <a:extLst>
              <a:ext uri="{FF2B5EF4-FFF2-40B4-BE49-F238E27FC236}">
                <a16:creationId xmlns:a16="http://schemas.microsoft.com/office/drawing/2014/main" id="{94FBF64C-F11E-E54A-9A7E-C080CEA8CC63}"/>
              </a:ext>
            </a:extLst>
          </p:cNvPr>
          <p:cNvSpPr>
            <a:spLocks noGrp="1"/>
          </p:cNvSpPr>
          <p:nvPr>
            <p:ph type="body" sz="quarter" idx="34"/>
          </p:nvPr>
        </p:nvSpPr>
        <p:spPr>
          <a:xfrm>
            <a:off x="6279940" y="1479273"/>
            <a:ext cx="2634595" cy="4777065"/>
          </a:xfrm>
          <a:prstGeom prst="rect">
            <a:avLst/>
          </a:prstGeom>
        </p:spPr>
        <p:txBody>
          <a:bodyPr/>
          <a:lstStyle>
            <a:lvl1pPr>
              <a:buClr>
                <a:srgbClr val="123274"/>
              </a:buClr>
              <a:defRPr sz="18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68000">
              <a:buClr>
                <a:srgbClr val="123274"/>
              </a:buClr>
              <a:defRPr sz="18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2pPr>
            <a:lvl3pPr marL="684000">
              <a:buClr>
                <a:srgbClr val="123274"/>
              </a:buClr>
              <a:defRPr sz="18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3pPr>
            <a:lvl4pPr marL="900000">
              <a:buClr>
                <a:srgbClr val="123274"/>
              </a:buClr>
              <a:defRPr sz="18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4pPr>
            <a:lvl5pPr marL="1116000">
              <a:buClr>
                <a:srgbClr val="123274"/>
              </a:buClr>
              <a:defRPr sz="18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8" name="Rectangle 27">
            <a:extLst>
              <a:ext uri="{FF2B5EF4-FFF2-40B4-BE49-F238E27FC236}">
                <a16:creationId xmlns:a16="http://schemas.microsoft.com/office/drawing/2014/main" id="{DF21D478-AC7D-DA48-8127-0505F0D8DFA2}"/>
              </a:ext>
            </a:extLst>
          </p:cNvPr>
          <p:cNvSpPr/>
          <p:nvPr userDrawn="1"/>
        </p:nvSpPr>
        <p:spPr>
          <a:xfrm>
            <a:off x="9412662" y="1167063"/>
            <a:ext cx="403809" cy="45719"/>
          </a:xfrm>
          <a:prstGeom prst="rect">
            <a:avLst/>
          </a:prstGeom>
          <a:solidFill>
            <a:srgbClr val="9DC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3">
            <a:extLst>
              <a:ext uri="{FF2B5EF4-FFF2-40B4-BE49-F238E27FC236}">
                <a16:creationId xmlns:a16="http://schemas.microsoft.com/office/drawing/2014/main" id="{63E8AB47-006F-1745-8A00-2CD3346C0308}"/>
              </a:ext>
            </a:extLst>
          </p:cNvPr>
          <p:cNvSpPr>
            <a:spLocks noGrp="1"/>
          </p:cNvSpPr>
          <p:nvPr>
            <p:ph type="body" sz="quarter" idx="35"/>
          </p:nvPr>
        </p:nvSpPr>
        <p:spPr>
          <a:xfrm>
            <a:off x="9315748" y="1479273"/>
            <a:ext cx="2634595" cy="4777065"/>
          </a:xfrm>
          <a:prstGeom prst="rect">
            <a:avLst/>
          </a:prstGeom>
        </p:spPr>
        <p:txBody>
          <a:bodyPr/>
          <a:lstStyle>
            <a:lvl1pPr>
              <a:buClr>
                <a:srgbClr val="123274"/>
              </a:buClr>
              <a:defRPr sz="18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68000">
              <a:buClr>
                <a:srgbClr val="123274"/>
              </a:buClr>
              <a:defRPr sz="18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2pPr>
            <a:lvl3pPr marL="684000">
              <a:buClr>
                <a:srgbClr val="123274"/>
              </a:buClr>
              <a:defRPr sz="18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3pPr>
            <a:lvl4pPr marL="900000">
              <a:buClr>
                <a:srgbClr val="123274"/>
              </a:buClr>
              <a:defRPr sz="18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4pPr>
            <a:lvl5pPr marL="1116000">
              <a:buClr>
                <a:srgbClr val="123274"/>
              </a:buClr>
              <a:defRPr sz="18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5201678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Model 1">
    <p:spTree>
      <p:nvGrpSpPr>
        <p:cNvPr id="1" name=""/>
        <p:cNvGrpSpPr/>
        <p:nvPr/>
      </p:nvGrpSpPr>
      <p:grpSpPr>
        <a:xfrm>
          <a:off x="0" y="0"/>
          <a:ext cx="0" cy="0"/>
          <a:chOff x="0" y="0"/>
          <a:chExt cx="0" cy="0"/>
        </a:xfrm>
      </p:grpSpPr>
      <p:pic>
        <p:nvPicPr>
          <p:cNvPr id="3" name="Picture 2" descr="A picture containing ball&#10;&#10;Description automatically generated">
            <a:extLst>
              <a:ext uri="{FF2B5EF4-FFF2-40B4-BE49-F238E27FC236}">
                <a16:creationId xmlns:a16="http://schemas.microsoft.com/office/drawing/2014/main" id="{8DFA379E-9C63-0744-BB18-884761E2CB0E}"/>
              </a:ext>
            </a:extLst>
          </p:cNvPr>
          <p:cNvPicPr>
            <a:picLocks noChangeAspect="1"/>
          </p:cNvPicPr>
          <p:nvPr userDrawn="1"/>
        </p:nvPicPr>
        <p:blipFill rotWithShape="1">
          <a:blip r:embed="rId2"/>
          <a:srcRect l="23270" t="4693" r="22242" b="3596"/>
          <a:stretch/>
        </p:blipFill>
        <p:spPr>
          <a:xfrm>
            <a:off x="2854036" y="333374"/>
            <a:ext cx="6608619" cy="6266201"/>
          </a:xfrm>
          <a:prstGeom prst="rect">
            <a:avLst/>
          </a:prstGeom>
        </p:spPr>
      </p:pic>
      <p:sp>
        <p:nvSpPr>
          <p:cNvPr id="8" name="Text Placeholder 6">
            <a:extLst>
              <a:ext uri="{FF2B5EF4-FFF2-40B4-BE49-F238E27FC236}">
                <a16:creationId xmlns:a16="http://schemas.microsoft.com/office/drawing/2014/main" id="{F138EF31-C3A4-AD47-ACA4-180D83BF7E82}"/>
              </a:ext>
            </a:extLst>
          </p:cNvPr>
          <p:cNvSpPr>
            <a:spLocks noGrp="1"/>
          </p:cNvSpPr>
          <p:nvPr>
            <p:ph type="body" sz="quarter" idx="13"/>
          </p:nvPr>
        </p:nvSpPr>
        <p:spPr>
          <a:xfrm>
            <a:off x="210098" y="258425"/>
            <a:ext cx="8117927" cy="574675"/>
          </a:xfrm>
          <a:prstGeom prst="rect">
            <a:avLst/>
          </a:prstGeom>
        </p:spPr>
        <p:txBody>
          <a:bodyPr/>
          <a:lstStyle>
            <a:lvl1pPr marL="0" indent="0">
              <a:buFontTx/>
              <a:buNone/>
              <a:defRPr sz="20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2pPr>
            <a:lvl3pPr marL="9144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3pPr>
            <a:lvl4pPr marL="13716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4pPr>
            <a:lvl5pPr marL="18288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GB" dirty="0"/>
              <a:t>Click to edit</a:t>
            </a:r>
            <a:endParaRPr lang="en-US" dirty="0"/>
          </a:p>
        </p:txBody>
      </p:sp>
      <p:pic>
        <p:nvPicPr>
          <p:cNvPr id="24" name="Picture 23">
            <a:extLst>
              <a:ext uri="{FF2B5EF4-FFF2-40B4-BE49-F238E27FC236}">
                <a16:creationId xmlns:a16="http://schemas.microsoft.com/office/drawing/2014/main" id="{590D56C0-C9E0-9A45-80A8-38E49303200D}"/>
              </a:ext>
            </a:extLst>
          </p:cNvPr>
          <p:cNvPicPr>
            <a:picLocks noChangeAspect="1"/>
          </p:cNvPicPr>
          <p:nvPr userDrawn="1"/>
        </p:nvPicPr>
        <p:blipFill>
          <a:blip r:embed="rId3"/>
          <a:stretch>
            <a:fillRect/>
          </a:stretch>
        </p:blipFill>
        <p:spPr>
          <a:xfrm>
            <a:off x="10934776" y="5901505"/>
            <a:ext cx="1193800" cy="698500"/>
          </a:xfrm>
          <a:prstGeom prst="rect">
            <a:avLst/>
          </a:prstGeom>
        </p:spPr>
      </p:pic>
      <p:sp>
        <p:nvSpPr>
          <p:cNvPr id="27" name="Date Placeholder 3">
            <a:extLst>
              <a:ext uri="{FF2B5EF4-FFF2-40B4-BE49-F238E27FC236}">
                <a16:creationId xmlns:a16="http://schemas.microsoft.com/office/drawing/2014/main" id="{20C1D20E-80D9-DF43-8A81-BAAC1DACA87E}"/>
              </a:ext>
            </a:extLst>
          </p:cNvPr>
          <p:cNvSpPr txBox="1">
            <a:spLocks/>
          </p:cNvSpPr>
          <p:nvPr userDrawn="1"/>
        </p:nvSpPr>
        <p:spPr>
          <a:xfrm>
            <a:off x="10966180" y="201295"/>
            <a:ext cx="1020485"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4E4E6A">
                    <a:alpha val="40000"/>
                  </a:srgbClr>
                </a:solidFill>
                <a:latin typeface="Lato" panose="020F0502020204030203" pitchFamily="34" charset="0"/>
                <a:ea typeface="Lato" panose="020F0502020204030203" pitchFamily="34" charset="0"/>
                <a:cs typeface="Lato"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13F984C-AC9E-FB4C-B3D9-A8F291E42240}" type="slidenum">
              <a:rPr lang="en-GB" b="1" i="0" smtClean="0">
                <a:solidFill>
                  <a:srgbClr val="7C7C7B"/>
                </a:solidFill>
                <a:latin typeface="Lato Semibold" panose="020F0502020204030203" pitchFamily="34" charset="0"/>
                <a:ea typeface="Lato Semibold" panose="020F0502020204030203" pitchFamily="34" charset="0"/>
                <a:cs typeface="Lato Semibold" panose="020F0502020204030203" pitchFamily="34" charset="0"/>
              </a:rPr>
              <a:pPr algn="r"/>
              <a:t>‹#›</a:t>
            </a:fld>
            <a:endParaRPr lang="en-GB" b="1" i="0" dirty="0">
              <a:solidFill>
                <a:srgbClr val="7C7C7B"/>
              </a:solidFill>
              <a:latin typeface="Lato Semibold" panose="020F0502020204030203" pitchFamily="34" charset="0"/>
              <a:ea typeface="Lato Semibold" panose="020F0502020204030203" pitchFamily="34" charset="0"/>
              <a:cs typeface="Lato Semibold" panose="020F0502020204030203" pitchFamily="34" charset="0"/>
            </a:endParaRPr>
          </a:p>
        </p:txBody>
      </p:sp>
    </p:spTree>
    <p:extLst>
      <p:ext uri="{BB962C8B-B14F-4D97-AF65-F5344CB8AC3E}">
        <p14:creationId xmlns:p14="http://schemas.microsoft.com/office/powerpoint/2010/main" val="28053897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8.Map">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6EF1470D-F1FB-4547-811E-A3D859301BB8}"/>
              </a:ext>
            </a:extLst>
          </p:cNvPr>
          <p:cNvPicPr>
            <a:picLocks noChangeAspect="1"/>
          </p:cNvPicPr>
          <p:nvPr userDrawn="1"/>
        </p:nvPicPr>
        <p:blipFill>
          <a:blip r:embed="rId2"/>
          <a:stretch>
            <a:fillRect/>
          </a:stretch>
        </p:blipFill>
        <p:spPr>
          <a:xfrm>
            <a:off x="1578103" y="1557338"/>
            <a:ext cx="9588500" cy="4876800"/>
          </a:xfrm>
          <a:prstGeom prst="rect">
            <a:avLst/>
          </a:prstGeom>
        </p:spPr>
      </p:pic>
      <p:sp>
        <p:nvSpPr>
          <p:cNvPr id="8" name="Text Placeholder 6">
            <a:extLst>
              <a:ext uri="{FF2B5EF4-FFF2-40B4-BE49-F238E27FC236}">
                <a16:creationId xmlns:a16="http://schemas.microsoft.com/office/drawing/2014/main" id="{F138EF31-C3A4-AD47-ACA4-180D83BF7E82}"/>
              </a:ext>
            </a:extLst>
          </p:cNvPr>
          <p:cNvSpPr>
            <a:spLocks noGrp="1"/>
          </p:cNvSpPr>
          <p:nvPr>
            <p:ph type="body" sz="quarter" idx="13"/>
          </p:nvPr>
        </p:nvSpPr>
        <p:spPr>
          <a:xfrm>
            <a:off x="210098" y="258425"/>
            <a:ext cx="8117927" cy="574675"/>
          </a:xfrm>
          <a:prstGeom prst="rect">
            <a:avLst/>
          </a:prstGeom>
        </p:spPr>
        <p:txBody>
          <a:bodyPr/>
          <a:lstStyle>
            <a:lvl1pPr marL="0" indent="0">
              <a:buFontTx/>
              <a:buNone/>
              <a:defRPr sz="20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2pPr>
            <a:lvl3pPr marL="9144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3pPr>
            <a:lvl4pPr marL="13716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4pPr>
            <a:lvl5pPr marL="18288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GB" dirty="0"/>
              <a:t>Click to edit</a:t>
            </a:r>
            <a:endParaRPr lang="en-US" dirty="0"/>
          </a:p>
        </p:txBody>
      </p:sp>
      <p:sp>
        <p:nvSpPr>
          <p:cNvPr id="6" name="Text Placeholder 5">
            <a:extLst>
              <a:ext uri="{FF2B5EF4-FFF2-40B4-BE49-F238E27FC236}">
                <a16:creationId xmlns:a16="http://schemas.microsoft.com/office/drawing/2014/main" id="{E8FC6206-4CFF-1D44-875E-7A6FA1FC7CAE}"/>
              </a:ext>
            </a:extLst>
          </p:cNvPr>
          <p:cNvSpPr>
            <a:spLocks noGrp="1"/>
          </p:cNvSpPr>
          <p:nvPr>
            <p:ph type="body" sz="quarter" idx="16"/>
          </p:nvPr>
        </p:nvSpPr>
        <p:spPr>
          <a:xfrm>
            <a:off x="561088" y="5392195"/>
            <a:ext cx="2728239" cy="285061"/>
          </a:xfrm>
          <a:prstGeom prst="rect">
            <a:avLst/>
          </a:prstGeom>
        </p:spPr>
        <p:txBody>
          <a:bodyPr/>
          <a:lstStyle>
            <a:lvl1pPr marL="0" indent="0">
              <a:buFontTx/>
              <a:buNone/>
              <a:defRPr sz="1400">
                <a:solidFill>
                  <a:srgbClr val="123274"/>
                </a:solidFill>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GB" dirty="0"/>
              <a:t>Click to edit Master text styles</a:t>
            </a:r>
          </a:p>
        </p:txBody>
      </p:sp>
      <p:pic>
        <p:nvPicPr>
          <p:cNvPr id="18" name="Picture 17">
            <a:extLst>
              <a:ext uri="{FF2B5EF4-FFF2-40B4-BE49-F238E27FC236}">
                <a16:creationId xmlns:a16="http://schemas.microsoft.com/office/drawing/2014/main" id="{C06F39A9-6098-D644-86BA-A4CC9B61C97D}"/>
              </a:ext>
            </a:extLst>
          </p:cNvPr>
          <p:cNvPicPr>
            <a:picLocks noChangeAspect="1"/>
          </p:cNvPicPr>
          <p:nvPr userDrawn="1"/>
        </p:nvPicPr>
        <p:blipFill>
          <a:blip r:embed="rId3"/>
          <a:stretch>
            <a:fillRect/>
          </a:stretch>
        </p:blipFill>
        <p:spPr>
          <a:xfrm>
            <a:off x="2187703" y="1760538"/>
            <a:ext cx="8978900" cy="4673600"/>
          </a:xfrm>
          <a:prstGeom prst="rect">
            <a:avLst/>
          </a:prstGeom>
        </p:spPr>
      </p:pic>
      <p:grpSp>
        <p:nvGrpSpPr>
          <p:cNvPr id="19" name="Group 18">
            <a:extLst>
              <a:ext uri="{FF2B5EF4-FFF2-40B4-BE49-F238E27FC236}">
                <a16:creationId xmlns:a16="http://schemas.microsoft.com/office/drawing/2014/main" id="{903FC4C9-649A-DF46-8913-61AB776CA527}"/>
              </a:ext>
            </a:extLst>
          </p:cNvPr>
          <p:cNvGrpSpPr/>
          <p:nvPr userDrawn="1"/>
        </p:nvGrpSpPr>
        <p:grpSpPr>
          <a:xfrm>
            <a:off x="300038" y="1965418"/>
            <a:ext cx="9435232" cy="3948020"/>
            <a:chOff x="300038" y="1965418"/>
            <a:chExt cx="9435232" cy="3948020"/>
          </a:xfrm>
        </p:grpSpPr>
        <p:pic>
          <p:nvPicPr>
            <p:cNvPr id="20" name="Picture 19">
              <a:extLst>
                <a:ext uri="{FF2B5EF4-FFF2-40B4-BE49-F238E27FC236}">
                  <a16:creationId xmlns:a16="http://schemas.microsoft.com/office/drawing/2014/main" id="{ADB19D70-2005-0440-A365-DE826CD56C5E}"/>
                </a:ext>
              </a:extLst>
            </p:cNvPr>
            <p:cNvPicPr>
              <a:picLocks noChangeAspect="1"/>
            </p:cNvPicPr>
            <p:nvPr/>
          </p:nvPicPr>
          <p:blipFill>
            <a:blip r:embed="rId4"/>
            <a:stretch>
              <a:fillRect/>
            </a:stretch>
          </p:blipFill>
          <p:spPr>
            <a:xfrm>
              <a:off x="5874470" y="1965418"/>
              <a:ext cx="3860800" cy="3759200"/>
            </a:xfrm>
            <a:prstGeom prst="rect">
              <a:avLst/>
            </a:prstGeom>
          </p:spPr>
        </p:pic>
        <p:pic>
          <p:nvPicPr>
            <p:cNvPr id="21" name="Picture 20">
              <a:extLst>
                <a:ext uri="{FF2B5EF4-FFF2-40B4-BE49-F238E27FC236}">
                  <a16:creationId xmlns:a16="http://schemas.microsoft.com/office/drawing/2014/main" id="{33DDDBF9-EDBA-FE49-9E58-BC45F186F4F1}"/>
                </a:ext>
              </a:extLst>
            </p:cNvPr>
            <p:cNvPicPr>
              <a:picLocks noChangeAspect="1"/>
            </p:cNvPicPr>
            <p:nvPr/>
          </p:nvPicPr>
          <p:blipFill>
            <a:blip r:embed="rId5"/>
            <a:stretch>
              <a:fillRect/>
            </a:stretch>
          </p:blipFill>
          <p:spPr>
            <a:xfrm>
              <a:off x="300038" y="5686886"/>
              <a:ext cx="226552" cy="226552"/>
            </a:xfrm>
            <a:prstGeom prst="rect">
              <a:avLst/>
            </a:prstGeom>
          </p:spPr>
        </p:pic>
      </p:grpSp>
      <p:pic>
        <p:nvPicPr>
          <p:cNvPr id="23" name="Picture 22">
            <a:extLst>
              <a:ext uri="{FF2B5EF4-FFF2-40B4-BE49-F238E27FC236}">
                <a16:creationId xmlns:a16="http://schemas.microsoft.com/office/drawing/2014/main" id="{770BA8FD-6809-0A4A-9531-AD253FB10E87}"/>
              </a:ext>
            </a:extLst>
          </p:cNvPr>
          <p:cNvPicPr>
            <a:picLocks noChangeAspect="1"/>
          </p:cNvPicPr>
          <p:nvPr userDrawn="1"/>
        </p:nvPicPr>
        <p:blipFill>
          <a:blip r:embed="rId6"/>
          <a:stretch>
            <a:fillRect/>
          </a:stretch>
        </p:blipFill>
        <p:spPr>
          <a:xfrm>
            <a:off x="300038" y="5408613"/>
            <a:ext cx="226552" cy="226552"/>
          </a:xfrm>
          <a:prstGeom prst="rect">
            <a:avLst/>
          </a:prstGeom>
        </p:spPr>
      </p:pic>
      <p:sp>
        <p:nvSpPr>
          <p:cNvPr id="26" name="Text Placeholder 5">
            <a:extLst>
              <a:ext uri="{FF2B5EF4-FFF2-40B4-BE49-F238E27FC236}">
                <a16:creationId xmlns:a16="http://schemas.microsoft.com/office/drawing/2014/main" id="{573C4EB6-0FBC-7641-BDAF-49CA9BB3DA9D}"/>
              </a:ext>
            </a:extLst>
          </p:cNvPr>
          <p:cNvSpPr>
            <a:spLocks noGrp="1"/>
          </p:cNvSpPr>
          <p:nvPr>
            <p:ph type="body" sz="quarter" idx="17"/>
          </p:nvPr>
        </p:nvSpPr>
        <p:spPr>
          <a:xfrm>
            <a:off x="210098" y="833100"/>
            <a:ext cx="10217835" cy="591259"/>
          </a:xfrm>
          <a:prstGeom prst="rect">
            <a:avLst/>
          </a:prstGeom>
        </p:spPr>
        <p:txBody>
          <a:bodyPr/>
          <a:lstStyle>
            <a:lvl1pPr marL="0" indent="0">
              <a:buFontTx/>
              <a:buNone/>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GB" dirty="0"/>
              <a:t>Click to edit Master text styles</a:t>
            </a:r>
          </a:p>
        </p:txBody>
      </p:sp>
      <p:sp>
        <p:nvSpPr>
          <p:cNvPr id="27" name="Text Placeholder 5">
            <a:extLst>
              <a:ext uri="{FF2B5EF4-FFF2-40B4-BE49-F238E27FC236}">
                <a16:creationId xmlns:a16="http://schemas.microsoft.com/office/drawing/2014/main" id="{A93E4644-A6BB-D143-A0C1-2F065EE74F7A}"/>
              </a:ext>
            </a:extLst>
          </p:cNvPr>
          <p:cNvSpPr>
            <a:spLocks noGrp="1"/>
          </p:cNvSpPr>
          <p:nvPr>
            <p:ph type="body" sz="quarter" idx="18"/>
          </p:nvPr>
        </p:nvSpPr>
        <p:spPr>
          <a:xfrm>
            <a:off x="561087" y="5686742"/>
            <a:ext cx="2728239" cy="285061"/>
          </a:xfrm>
          <a:prstGeom prst="rect">
            <a:avLst/>
          </a:prstGeom>
        </p:spPr>
        <p:txBody>
          <a:bodyPr/>
          <a:lstStyle>
            <a:lvl1pPr marL="0" indent="0">
              <a:buFontTx/>
              <a:buNone/>
              <a:defRPr sz="1400">
                <a:solidFill>
                  <a:srgbClr val="123274"/>
                </a:solidFill>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GB" dirty="0"/>
              <a:t>Click to edit Master text styles</a:t>
            </a:r>
          </a:p>
        </p:txBody>
      </p:sp>
      <p:pic>
        <p:nvPicPr>
          <p:cNvPr id="13" name="Picture 12">
            <a:extLst>
              <a:ext uri="{FF2B5EF4-FFF2-40B4-BE49-F238E27FC236}">
                <a16:creationId xmlns:a16="http://schemas.microsoft.com/office/drawing/2014/main" id="{7DAA2097-784F-9A46-B39F-464DE168BC2A}"/>
              </a:ext>
            </a:extLst>
          </p:cNvPr>
          <p:cNvPicPr>
            <a:picLocks noChangeAspect="1"/>
          </p:cNvPicPr>
          <p:nvPr userDrawn="1"/>
        </p:nvPicPr>
        <p:blipFill>
          <a:blip r:embed="rId7"/>
          <a:stretch>
            <a:fillRect/>
          </a:stretch>
        </p:blipFill>
        <p:spPr>
          <a:xfrm>
            <a:off x="10934776" y="5901505"/>
            <a:ext cx="1193800" cy="698500"/>
          </a:xfrm>
          <a:prstGeom prst="rect">
            <a:avLst/>
          </a:prstGeom>
        </p:spPr>
      </p:pic>
      <p:sp>
        <p:nvSpPr>
          <p:cNvPr id="16" name="Date Placeholder 3">
            <a:extLst>
              <a:ext uri="{FF2B5EF4-FFF2-40B4-BE49-F238E27FC236}">
                <a16:creationId xmlns:a16="http://schemas.microsoft.com/office/drawing/2014/main" id="{B6A0374C-8105-5E46-837A-35471AC8758C}"/>
              </a:ext>
            </a:extLst>
          </p:cNvPr>
          <p:cNvSpPr txBox="1">
            <a:spLocks/>
          </p:cNvSpPr>
          <p:nvPr userDrawn="1"/>
        </p:nvSpPr>
        <p:spPr>
          <a:xfrm>
            <a:off x="10966180" y="201295"/>
            <a:ext cx="1020485"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4E4E6A">
                    <a:alpha val="40000"/>
                  </a:srgbClr>
                </a:solidFill>
                <a:latin typeface="Lato" panose="020F0502020204030203" pitchFamily="34" charset="0"/>
                <a:ea typeface="Lato" panose="020F0502020204030203" pitchFamily="34" charset="0"/>
                <a:cs typeface="Lato"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13F984C-AC9E-FB4C-B3D9-A8F291E42240}" type="slidenum">
              <a:rPr lang="en-GB" b="1" i="0" smtClean="0">
                <a:solidFill>
                  <a:srgbClr val="7C7C7B"/>
                </a:solidFill>
                <a:latin typeface="Lato Semibold" panose="020F0502020204030203" pitchFamily="34" charset="0"/>
                <a:ea typeface="Lato Semibold" panose="020F0502020204030203" pitchFamily="34" charset="0"/>
                <a:cs typeface="Lato Semibold" panose="020F0502020204030203" pitchFamily="34" charset="0"/>
              </a:rPr>
              <a:pPr algn="r"/>
              <a:t>‹#›</a:t>
            </a:fld>
            <a:endParaRPr lang="en-GB" b="1" i="0" dirty="0">
              <a:solidFill>
                <a:srgbClr val="7C7C7B"/>
              </a:solidFill>
              <a:latin typeface="Lato Semibold" panose="020F0502020204030203" pitchFamily="34" charset="0"/>
              <a:ea typeface="Lato Semibold" panose="020F0502020204030203" pitchFamily="34" charset="0"/>
              <a:cs typeface="Lato Semibold" panose="020F0502020204030203" pitchFamily="34" charset="0"/>
            </a:endParaRPr>
          </a:p>
        </p:txBody>
      </p:sp>
    </p:spTree>
    <p:extLst>
      <p:ext uri="{BB962C8B-B14F-4D97-AF65-F5344CB8AC3E}">
        <p14:creationId xmlns:p14="http://schemas.microsoft.com/office/powerpoint/2010/main" val="24189704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0.Triangle_Dar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0E34A1-1A39-F441-86E8-997C602E05A0}"/>
              </a:ext>
            </a:extLst>
          </p:cNvPr>
          <p:cNvPicPr>
            <a:picLocks noChangeAspect="1"/>
          </p:cNvPicPr>
          <p:nvPr userDrawn="1"/>
        </p:nvPicPr>
        <p:blipFill>
          <a:blip r:embed="rId2"/>
          <a:stretch>
            <a:fillRect/>
          </a:stretch>
        </p:blipFill>
        <p:spPr>
          <a:xfrm>
            <a:off x="317500" y="1331922"/>
            <a:ext cx="11557000" cy="4737100"/>
          </a:xfrm>
          <a:prstGeom prst="rect">
            <a:avLst/>
          </a:prstGeom>
        </p:spPr>
      </p:pic>
      <p:sp>
        <p:nvSpPr>
          <p:cNvPr id="8" name="Text Placeholder 6">
            <a:extLst>
              <a:ext uri="{FF2B5EF4-FFF2-40B4-BE49-F238E27FC236}">
                <a16:creationId xmlns:a16="http://schemas.microsoft.com/office/drawing/2014/main" id="{F138EF31-C3A4-AD47-ACA4-180D83BF7E82}"/>
              </a:ext>
            </a:extLst>
          </p:cNvPr>
          <p:cNvSpPr>
            <a:spLocks noGrp="1"/>
          </p:cNvSpPr>
          <p:nvPr>
            <p:ph type="body" sz="quarter" idx="13"/>
          </p:nvPr>
        </p:nvSpPr>
        <p:spPr>
          <a:xfrm>
            <a:off x="210098" y="258425"/>
            <a:ext cx="8117927" cy="574675"/>
          </a:xfrm>
          <a:prstGeom prst="rect">
            <a:avLst/>
          </a:prstGeom>
        </p:spPr>
        <p:txBody>
          <a:bodyPr/>
          <a:lstStyle>
            <a:lvl1pPr marL="0" indent="0">
              <a:buFontTx/>
              <a:buNone/>
              <a:defRPr sz="20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2pPr>
            <a:lvl3pPr marL="9144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3pPr>
            <a:lvl4pPr marL="13716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4pPr>
            <a:lvl5pPr marL="18288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GB" dirty="0"/>
              <a:t>Click to edit</a:t>
            </a:r>
            <a:endParaRPr lang="en-US" dirty="0"/>
          </a:p>
        </p:txBody>
      </p:sp>
      <p:sp>
        <p:nvSpPr>
          <p:cNvPr id="6" name="Rectangle 5">
            <a:extLst>
              <a:ext uri="{FF2B5EF4-FFF2-40B4-BE49-F238E27FC236}">
                <a16:creationId xmlns:a16="http://schemas.microsoft.com/office/drawing/2014/main" id="{2A5DE21D-0D0D-7C40-B52C-7AE1ECF6FD10}"/>
              </a:ext>
            </a:extLst>
          </p:cNvPr>
          <p:cNvSpPr/>
          <p:nvPr userDrawn="1"/>
        </p:nvSpPr>
        <p:spPr>
          <a:xfrm>
            <a:off x="300037" y="1167063"/>
            <a:ext cx="403809" cy="47104"/>
          </a:xfrm>
          <a:prstGeom prst="rect">
            <a:avLst/>
          </a:prstGeom>
          <a:solidFill>
            <a:srgbClr val="9DC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329F1F7-AAC0-9B40-8DE4-E550F9BD3A55}"/>
              </a:ext>
            </a:extLst>
          </p:cNvPr>
          <p:cNvPicPr>
            <a:picLocks noChangeAspect="1"/>
          </p:cNvPicPr>
          <p:nvPr userDrawn="1"/>
        </p:nvPicPr>
        <p:blipFill>
          <a:blip r:embed="rId3"/>
          <a:stretch>
            <a:fillRect/>
          </a:stretch>
        </p:blipFill>
        <p:spPr>
          <a:xfrm>
            <a:off x="10934776" y="5901505"/>
            <a:ext cx="1193800" cy="698500"/>
          </a:xfrm>
          <a:prstGeom prst="rect">
            <a:avLst/>
          </a:prstGeom>
        </p:spPr>
      </p:pic>
      <p:sp>
        <p:nvSpPr>
          <p:cNvPr id="60" name="Text Placeholder 3">
            <a:extLst>
              <a:ext uri="{FF2B5EF4-FFF2-40B4-BE49-F238E27FC236}">
                <a16:creationId xmlns:a16="http://schemas.microsoft.com/office/drawing/2014/main" id="{E3BCCD35-0FEA-3C4D-915D-9FD18D076E17}"/>
              </a:ext>
            </a:extLst>
          </p:cNvPr>
          <p:cNvSpPr>
            <a:spLocks noGrp="1"/>
          </p:cNvSpPr>
          <p:nvPr>
            <p:ph type="body" sz="quarter" idx="14" hasCustomPrompt="1"/>
          </p:nvPr>
        </p:nvSpPr>
        <p:spPr>
          <a:xfrm>
            <a:off x="389102" y="1679507"/>
            <a:ext cx="3750266" cy="338990"/>
          </a:xfrm>
          <a:prstGeom prst="rect">
            <a:avLst/>
          </a:prstGeom>
        </p:spPr>
        <p:txBody>
          <a:bodyPr/>
          <a:lstStyle>
            <a:lvl1pPr marL="0" indent="0">
              <a:buFontTx/>
              <a:buNone/>
              <a:defRPr sz="1600" b="1" i="0">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Global Award</a:t>
            </a:r>
          </a:p>
        </p:txBody>
      </p:sp>
      <p:sp>
        <p:nvSpPr>
          <p:cNvPr id="61" name="Text Placeholder 3">
            <a:extLst>
              <a:ext uri="{FF2B5EF4-FFF2-40B4-BE49-F238E27FC236}">
                <a16:creationId xmlns:a16="http://schemas.microsoft.com/office/drawing/2014/main" id="{E89DE2E1-B9F5-DA41-8732-1530313B1F48}"/>
              </a:ext>
            </a:extLst>
          </p:cNvPr>
          <p:cNvSpPr>
            <a:spLocks noGrp="1"/>
          </p:cNvSpPr>
          <p:nvPr>
            <p:ph type="body" sz="quarter" idx="15" hasCustomPrompt="1"/>
          </p:nvPr>
        </p:nvSpPr>
        <p:spPr>
          <a:xfrm>
            <a:off x="389102" y="1975776"/>
            <a:ext cx="3750266" cy="338990"/>
          </a:xfrm>
          <a:prstGeom prst="rect">
            <a:avLst/>
          </a:prstGeom>
        </p:spPr>
        <p:txBody>
          <a:bodyPr/>
          <a:lstStyle>
            <a:lvl1pPr marL="0" indent="0">
              <a:buFontTx/>
              <a:buNone/>
              <a:defRPr sz="16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Award Winner</a:t>
            </a:r>
          </a:p>
        </p:txBody>
      </p:sp>
      <p:sp>
        <p:nvSpPr>
          <p:cNvPr id="64" name="Text Placeholder 3">
            <a:extLst>
              <a:ext uri="{FF2B5EF4-FFF2-40B4-BE49-F238E27FC236}">
                <a16:creationId xmlns:a16="http://schemas.microsoft.com/office/drawing/2014/main" id="{2B7AF24A-354E-9F4F-8A7F-C0008835C8C9}"/>
              </a:ext>
            </a:extLst>
          </p:cNvPr>
          <p:cNvSpPr>
            <a:spLocks noGrp="1"/>
          </p:cNvSpPr>
          <p:nvPr>
            <p:ph type="body" sz="quarter" idx="18" hasCustomPrompt="1"/>
          </p:nvPr>
        </p:nvSpPr>
        <p:spPr>
          <a:xfrm>
            <a:off x="4649408" y="2274880"/>
            <a:ext cx="3750266" cy="338990"/>
          </a:xfrm>
          <a:prstGeom prst="rect">
            <a:avLst/>
          </a:prstGeom>
        </p:spPr>
        <p:txBody>
          <a:bodyPr/>
          <a:lstStyle>
            <a:lvl1pPr marL="0" indent="0" algn="r">
              <a:buFontTx/>
              <a:buNone/>
              <a:defRPr sz="16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7 Star</a:t>
            </a:r>
          </a:p>
        </p:txBody>
      </p:sp>
      <p:sp>
        <p:nvSpPr>
          <p:cNvPr id="65" name="Text Placeholder 3">
            <a:extLst>
              <a:ext uri="{FF2B5EF4-FFF2-40B4-BE49-F238E27FC236}">
                <a16:creationId xmlns:a16="http://schemas.microsoft.com/office/drawing/2014/main" id="{ABE3630E-282B-4042-96C8-F7D6F8150BD2}"/>
              </a:ext>
            </a:extLst>
          </p:cNvPr>
          <p:cNvSpPr>
            <a:spLocks noGrp="1"/>
          </p:cNvSpPr>
          <p:nvPr>
            <p:ph type="body" sz="quarter" idx="19" hasCustomPrompt="1"/>
          </p:nvPr>
        </p:nvSpPr>
        <p:spPr>
          <a:xfrm>
            <a:off x="4649408" y="2859531"/>
            <a:ext cx="3750266" cy="338990"/>
          </a:xfrm>
          <a:prstGeom prst="rect">
            <a:avLst/>
          </a:prstGeom>
        </p:spPr>
        <p:txBody>
          <a:bodyPr/>
          <a:lstStyle>
            <a:lvl1pPr marL="0" indent="0" algn="r">
              <a:buFontTx/>
              <a:buNone/>
              <a:defRPr sz="16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6 Star</a:t>
            </a:r>
          </a:p>
        </p:txBody>
      </p:sp>
      <p:sp>
        <p:nvSpPr>
          <p:cNvPr id="66" name="Text Placeholder 3">
            <a:extLst>
              <a:ext uri="{FF2B5EF4-FFF2-40B4-BE49-F238E27FC236}">
                <a16:creationId xmlns:a16="http://schemas.microsoft.com/office/drawing/2014/main" id="{75838E91-2C56-C248-B0E7-5922A70173E5}"/>
              </a:ext>
            </a:extLst>
          </p:cNvPr>
          <p:cNvSpPr>
            <a:spLocks noGrp="1"/>
          </p:cNvSpPr>
          <p:nvPr>
            <p:ph type="body" sz="quarter" idx="20" hasCustomPrompt="1"/>
          </p:nvPr>
        </p:nvSpPr>
        <p:spPr>
          <a:xfrm>
            <a:off x="4651988" y="3449722"/>
            <a:ext cx="3750266" cy="338990"/>
          </a:xfrm>
          <a:prstGeom prst="rect">
            <a:avLst/>
          </a:prstGeom>
        </p:spPr>
        <p:txBody>
          <a:bodyPr/>
          <a:lstStyle>
            <a:lvl1pPr marL="0" indent="0" algn="r">
              <a:buFontTx/>
              <a:buNone/>
              <a:defRPr sz="16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5 Star</a:t>
            </a:r>
          </a:p>
        </p:txBody>
      </p:sp>
      <p:sp>
        <p:nvSpPr>
          <p:cNvPr id="67" name="Text Placeholder 3">
            <a:extLst>
              <a:ext uri="{FF2B5EF4-FFF2-40B4-BE49-F238E27FC236}">
                <a16:creationId xmlns:a16="http://schemas.microsoft.com/office/drawing/2014/main" id="{B5E7D38C-B920-AA4B-ABF1-E98F6F008B7B}"/>
              </a:ext>
            </a:extLst>
          </p:cNvPr>
          <p:cNvSpPr>
            <a:spLocks noGrp="1"/>
          </p:cNvSpPr>
          <p:nvPr>
            <p:ph type="body" sz="quarter" idx="21" hasCustomPrompt="1"/>
          </p:nvPr>
        </p:nvSpPr>
        <p:spPr>
          <a:xfrm>
            <a:off x="4649408" y="4028481"/>
            <a:ext cx="3750266" cy="338990"/>
          </a:xfrm>
          <a:prstGeom prst="rect">
            <a:avLst/>
          </a:prstGeom>
        </p:spPr>
        <p:txBody>
          <a:bodyPr/>
          <a:lstStyle>
            <a:lvl1pPr marL="0" indent="0" algn="r">
              <a:buFontTx/>
              <a:buNone/>
              <a:defRPr sz="16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4 Star</a:t>
            </a:r>
          </a:p>
        </p:txBody>
      </p:sp>
      <p:sp>
        <p:nvSpPr>
          <p:cNvPr id="68" name="Text Placeholder 3">
            <a:extLst>
              <a:ext uri="{FF2B5EF4-FFF2-40B4-BE49-F238E27FC236}">
                <a16:creationId xmlns:a16="http://schemas.microsoft.com/office/drawing/2014/main" id="{6B718E8B-5523-AC45-B1C3-4DEB74CFC2ED}"/>
              </a:ext>
            </a:extLst>
          </p:cNvPr>
          <p:cNvSpPr>
            <a:spLocks noGrp="1"/>
          </p:cNvSpPr>
          <p:nvPr>
            <p:ph type="body" sz="quarter" idx="22" hasCustomPrompt="1"/>
          </p:nvPr>
        </p:nvSpPr>
        <p:spPr>
          <a:xfrm>
            <a:off x="4649408" y="4617274"/>
            <a:ext cx="3750266" cy="338990"/>
          </a:xfrm>
          <a:prstGeom prst="rect">
            <a:avLst/>
          </a:prstGeom>
        </p:spPr>
        <p:txBody>
          <a:bodyPr/>
          <a:lstStyle>
            <a:lvl1pPr marL="0" indent="0" algn="r">
              <a:buFontTx/>
              <a:buNone/>
              <a:defRPr sz="16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3 Star</a:t>
            </a:r>
          </a:p>
        </p:txBody>
      </p:sp>
      <p:sp>
        <p:nvSpPr>
          <p:cNvPr id="69" name="Text Placeholder 3">
            <a:extLst>
              <a:ext uri="{FF2B5EF4-FFF2-40B4-BE49-F238E27FC236}">
                <a16:creationId xmlns:a16="http://schemas.microsoft.com/office/drawing/2014/main" id="{569B2998-00D0-064C-8F3C-0FB8513B522A}"/>
              </a:ext>
            </a:extLst>
          </p:cNvPr>
          <p:cNvSpPr>
            <a:spLocks noGrp="1"/>
          </p:cNvSpPr>
          <p:nvPr>
            <p:ph type="body" sz="quarter" idx="23" hasCustomPrompt="1"/>
          </p:nvPr>
        </p:nvSpPr>
        <p:spPr>
          <a:xfrm>
            <a:off x="4642882" y="5339338"/>
            <a:ext cx="3750266" cy="338990"/>
          </a:xfrm>
          <a:prstGeom prst="rect">
            <a:avLst/>
          </a:prstGeom>
        </p:spPr>
        <p:txBody>
          <a:bodyPr/>
          <a:lstStyle>
            <a:lvl1pPr marL="0" indent="0" algn="r">
              <a:buFontTx/>
              <a:buNone/>
              <a:defRPr sz="16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“Aligned to EFQM”</a:t>
            </a:r>
          </a:p>
        </p:txBody>
      </p:sp>
      <p:sp>
        <p:nvSpPr>
          <p:cNvPr id="71" name="Text Placeholder 3">
            <a:extLst>
              <a:ext uri="{FF2B5EF4-FFF2-40B4-BE49-F238E27FC236}">
                <a16:creationId xmlns:a16="http://schemas.microsoft.com/office/drawing/2014/main" id="{0A691D15-82F9-3F42-BEFE-7BC9058FBF50}"/>
              </a:ext>
            </a:extLst>
          </p:cNvPr>
          <p:cNvSpPr>
            <a:spLocks noGrp="1"/>
          </p:cNvSpPr>
          <p:nvPr>
            <p:ph type="body" sz="quarter" idx="25" hasCustomPrompt="1"/>
          </p:nvPr>
        </p:nvSpPr>
        <p:spPr>
          <a:xfrm>
            <a:off x="4694899" y="1891737"/>
            <a:ext cx="3750266" cy="338990"/>
          </a:xfrm>
          <a:prstGeom prst="rect">
            <a:avLst/>
          </a:prstGeom>
        </p:spPr>
        <p:txBody>
          <a:bodyPr/>
          <a:lstStyle>
            <a:lvl1pPr marL="0" indent="0" algn="r">
              <a:buFontTx/>
              <a:buNone/>
              <a:defRPr sz="1600" b="1" i="0">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a:t>
            </a:r>
            <a:r>
              <a:rPr lang="en-US" dirty="0" err="1"/>
              <a:t>Recognised</a:t>
            </a:r>
            <a:r>
              <a:rPr lang="en-US" dirty="0"/>
              <a:t> by EFQM”</a:t>
            </a:r>
          </a:p>
        </p:txBody>
      </p:sp>
      <p:sp>
        <p:nvSpPr>
          <p:cNvPr id="72" name="Text Placeholder 3">
            <a:extLst>
              <a:ext uri="{FF2B5EF4-FFF2-40B4-BE49-F238E27FC236}">
                <a16:creationId xmlns:a16="http://schemas.microsoft.com/office/drawing/2014/main" id="{DB00547E-C9E5-3249-BACB-FBE731BE9496}"/>
              </a:ext>
            </a:extLst>
          </p:cNvPr>
          <p:cNvSpPr>
            <a:spLocks noGrp="1"/>
          </p:cNvSpPr>
          <p:nvPr>
            <p:ph type="body" sz="quarter" idx="26" hasCustomPrompt="1"/>
          </p:nvPr>
        </p:nvSpPr>
        <p:spPr>
          <a:xfrm>
            <a:off x="8774575" y="3465514"/>
            <a:ext cx="1750550" cy="252048"/>
          </a:xfrm>
          <a:prstGeom prst="rect">
            <a:avLst/>
          </a:prstGeom>
        </p:spPr>
        <p:txBody>
          <a:bodyPr/>
          <a:lstStyle>
            <a:lvl1pPr marL="0" indent="0">
              <a:buFontTx/>
              <a:buNone/>
              <a:defRPr sz="1400" b="0" i="1">
                <a:solidFill>
                  <a:schemeClr val="bg1"/>
                </a:solidFill>
                <a:latin typeface="Lato Light" panose="020F0502020204030203" pitchFamily="34" charset="0"/>
                <a:ea typeface="Lato Light" panose="020F0502020204030203" pitchFamily="34" charset="0"/>
                <a:cs typeface="Lato Light"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Using</a:t>
            </a:r>
            <a:br>
              <a:rPr lang="en-US" dirty="0"/>
            </a:br>
            <a:endParaRPr lang="en-US" dirty="0"/>
          </a:p>
        </p:txBody>
      </p:sp>
      <p:sp>
        <p:nvSpPr>
          <p:cNvPr id="73" name="Text Placeholder 3">
            <a:extLst>
              <a:ext uri="{FF2B5EF4-FFF2-40B4-BE49-F238E27FC236}">
                <a16:creationId xmlns:a16="http://schemas.microsoft.com/office/drawing/2014/main" id="{BC913F29-5B44-9941-8DD9-17415D2CF9F8}"/>
              </a:ext>
            </a:extLst>
          </p:cNvPr>
          <p:cNvSpPr>
            <a:spLocks noGrp="1"/>
          </p:cNvSpPr>
          <p:nvPr>
            <p:ph type="body" sz="quarter" idx="27" hasCustomPrompt="1"/>
          </p:nvPr>
        </p:nvSpPr>
        <p:spPr>
          <a:xfrm>
            <a:off x="8774574" y="3691654"/>
            <a:ext cx="2288167" cy="772387"/>
          </a:xfrm>
          <a:prstGeom prst="rect">
            <a:avLst/>
          </a:prstGeom>
        </p:spPr>
        <p:txBody>
          <a:bodyPr/>
          <a:lstStyle>
            <a:lvl1pPr marL="0" indent="0">
              <a:buFontTx/>
              <a:buNone/>
              <a:defRPr sz="14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Business Matrix Advanced Diagnostic Tool</a:t>
            </a:r>
          </a:p>
        </p:txBody>
      </p:sp>
      <p:sp>
        <p:nvSpPr>
          <p:cNvPr id="74" name="Text Placeholder 3">
            <a:extLst>
              <a:ext uri="{FF2B5EF4-FFF2-40B4-BE49-F238E27FC236}">
                <a16:creationId xmlns:a16="http://schemas.microsoft.com/office/drawing/2014/main" id="{A98C9BB9-7134-064C-8F28-4FCB4651F8C3}"/>
              </a:ext>
            </a:extLst>
          </p:cNvPr>
          <p:cNvSpPr>
            <a:spLocks noGrp="1"/>
          </p:cNvSpPr>
          <p:nvPr>
            <p:ph type="body" sz="quarter" idx="28" hasCustomPrompt="1"/>
          </p:nvPr>
        </p:nvSpPr>
        <p:spPr>
          <a:xfrm>
            <a:off x="8774574" y="5266007"/>
            <a:ext cx="1750550" cy="252048"/>
          </a:xfrm>
          <a:prstGeom prst="rect">
            <a:avLst/>
          </a:prstGeom>
        </p:spPr>
        <p:txBody>
          <a:bodyPr/>
          <a:lstStyle>
            <a:lvl1pPr marL="0" indent="0">
              <a:buFontTx/>
              <a:buNone/>
              <a:defRPr sz="1400" b="0" i="1">
                <a:solidFill>
                  <a:schemeClr val="bg1"/>
                </a:solidFill>
                <a:latin typeface="Lato Light" panose="020F0502020204030203" pitchFamily="34" charset="0"/>
                <a:ea typeface="Lato Light" panose="020F0502020204030203" pitchFamily="34" charset="0"/>
                <a:cs typeface="Lato Light"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Using</a:t>
            </a:r>
            <a:br>
              <a:rPr lang="en-US" dirty="0"/>
            </a:br>
            <a:endParaRPr lang="en-US" dirty="0"/>
          </a:p>
        </p:txBody>
      </p:sp>
      <p:sp>
        <p:nvSpPr>
          <p:cNvPr id="75" name="Text Placeholder 3">
            <a:extLst>
              <a:ext uri="{FF2B5EF4-FFF2-40B4-BE49-F238E27FC236}">
                <a16:creationId xmlns:a16="http://schemas.microsoft.com/office/drawing/2014/main" id="{8DE7B4DF-8A76-C849-A6D5-5D001842CD18}"/>
              </a:ext>
            </a:extLst>
          </p:cNvPr>
          <p:cNvSpPr>
            <a:spLocks noGrp="1"/>
          </p:cNvSpPr>
          <p:nvPr>
            <p:ph type="body" sz="quarter" idx="29" hasCustomPrompt="1"/>
          </p:nvPr>
        </p:nvSpPr>
        <p:spPr>
          <a:xfrm>
            <a:off x="8774573" y="5498346"/>
            <a:ext cx="3117390" cy="772387"/>
          </a:xfrm>
          <a:prstGeom prst="rect">
            <a:avLst/>
          </a:prstGeom>
        </p:spPr>
        <p:txBody>
          <a:bodyPr/>
          <a:lstStyle>
            <a:lvl1pPr marL="0" indent="0">
              <a:buFontTx/>
              <a:buNone/>
              <a:defRPr sz="14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Business Matrix Diagnostic Tool</a:t>
            </a:r>
          </a:p>
        </p:txBody>
      </p:sp>
      <p:sp>
        <p:nvSpPr>
          <p:cNvPr id="26" name="Text Placeholder 3">
            <a:extLst>
              <a:ext uri="{FF2B5EF4-FFF2-40B4-BE49-F238E27FC236}">
                <a16:creationId xmlns:a16="http://schemas.microsoft.com/office/drawing/2014/main" id="{F563CA74-6C5D-504C-9756-E9D877B497DC}"/>
              </a:ext>
            </a:extLst>
          </p:cNvPr>
          <p:cNvSpPr>
            <a:spLocks noGrp="1"/>
          </p:cNvSpPr>
          <p:nvPr>
            <p:ph type="body" sz="quarter" idx="30" hasCustomPrompt="1"/>
          </p:nvPr>
        </p:nvSpPr>
        <p:spPr>
          <a:xfrm>
            <a:off x="389102" y="2605819"/>
            <a:ext cx="3750266" cy="338990"/>
          </a:xfrm>
          <a:prstGeom prst="rect">
            <a:avLst/>
          </a:prstGeom>
        </p:spPr>
        <p:txBody>
          <a:bodyPr/>
          <a:lstStyle>
            <a:lvl1pPr marL="0" indent="0">
              <a:buFontTx/>
              <a:buNone/>
              <a:defRPr sz="16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Outstanding achievement for …</a:t>
            </a:r>
          </a:p>
        </p:txBody>
      </p:sp>
      <p:sp>
        <p:nvSpPr>
          <p:cNvPr id="24" name="Date Placeholder 3">
            <a:extLst>
              <a:ext uri="{FF2B5EF4-FFF2-40B4-BE49-F238E27FC236}">
                <a16:creationId xmlns:a16="http://schemas.microsoft.com/office/drawing/2014/main" id="{3D51FC5D-E8B5-934B-A328-0DD8E69E45C1}"/>
              </a:ext>
            </a:extLst>
          </p:cNvPr>
          <p:cNvSpPr txBox="1">
            <a:spLocks/>
          </p:cNvSpPr>
          <p:nvPr userDrawn="1"/>
        </p:nvSpPr>
        <p:spPr>
          <a:xfrm>
            <a:off x="10966180" y="201295"/>
            <a:ext cx="1020485"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4E4E6A">
                    <a:alpha val="40000"/>
                  </a:srgbClr>
                </a:solidFill>
                <a:latin typeface="Lato" panose="020F0502020204030203" pitchFamily="34" charset="0"/>
                <a:ea typeface="Lato" panose="020F0502020204030203" pitchFamily="34" charset="0"/>
                <a:cs typeface="Lato"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13F984C-AC9E-FB4C-B3D9-A8F291E42240}" type="slidenum">
              <a:rPr lang="en-GB" b="1" i="0" smtClean="0">
                <a:solidFill>
                  <a:srgbClr val="7C7C7B"/>
                </a:solidFill>
                <a:latin typeface="Lato Semibold" panose="020F0502020204030203" pitchFamily="34" charset="0"/>
                <a:ea typeface="Lato Semibold" panose="020F0502020204030203" pitchFamily="34" charset="0"/>
                <a:cs typeface="Lato Semibold" panose="020F0502020204030203" pitchFamily="34" charset="0"/>
              </a:rPr>
              <a:pPr algn="r"/>
              <a:t>‹#›</a:t>
            </a:fld>
            <a:endParaRPr lang="en-GB" b="1" i="0" dirty="0">
              <a:solidFill>
                <a:srgbClr val="7C7C7B"/>
              </a:solidFill>
              <a:latin typeface="Lato Semibold" panose="020F0502020204030203" pitchFamily="34" charset="0"/>
              <a:ea typeface="Lato Semibold" panose="020F0502020204030203" pitchFamily="34" charset="0"/>
              <a:cs typeface="Lato Semibold" panose="020F0502020204030203" pitchFamily="34" charset="0"/>
            </a:endParaRPr>
          </a:p>
        </p:txBody>
      </p:sp>
    </p:spTree>
    <p:extLst>
      <p:ext uri="{BB962C8B-B14F-4D97-AF65-F5344CB8AC3E}">
        <p14:creationId xmlns:p14="http://schemas.microsoft.com/office/powerpoint/2010/main" val="37786113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1.Recognition_List">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F138EF31-C3A4-AD47-ACA4-180D83BF7E82}"/>
              </a:ext>
            </a:extLst>
          </p:cNvPr>
          <p:cNvSpPr>
            <a:spLocks noGrp="1"/>
          </p:cNvSpPr>
          <p:nvPr>
            <p:ph type="body" sz="quarter" idx="13"/>
          </p:nvPr>
        </p:nvSpPr>
        <p:spPr>
          <a:xfrm>
            <a:off x="210098" y="258425"/>
            <a:ext cx="8117927" cy="574675"/>
          </a:xfrm>
          <a:prstGeom prst="rect">
            <a:avLst/>
          </a:prstGeom>
        </p:spPr>
        <p:txBody>
          <a:bodyPr/>
          <a:lstStyle>
            <a:lvl1pPr marL="0" indent="0">
              <a:buFontTx/>
              <a:buNone/>
              <a:defRPr sz="20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2pPr>
            <a:lvl3pPr marL="9144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3pPr>
            <a:lvl4pPr marL="13716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4pPr>
            <a:lvl5pPr marL="18288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GB" dirty="0"/>
              <a:t>Click to edit</a:t>
            </a:r>
            <a:endParaRPr lang="en-US" dirty="0"/>
          </a:p>
        </p:txBody>
      </p:sp>
      <p:sp>
        <p:nvSpPr>
          <p:cNvPr id="6" name="Rectangle 5">
            <a:extLst>
              <a:ext uri="{FF2B5EF4-FFF2-40B4-BE49-F238E27FC236}">
                <a16:creationId xmlns:a16="http://schemas.microsoft.com/office/drawing/2014/main" id="{2A5DE21D-0D0D-7C40-B52C-7AE1ECF6FD10}"/>
              </a:ext>
            </a:extLst>
          </p:cNvPr>
          <p:cNvSpPr/>
          <p:nvPr userDrawn="1"/>
        </p:nvSpPr>
        <p:spPr>
          <a:xfrm>
            <a:off x="300037" y="1167063"/>
            <a:ext cx="403809" cy="47104"/>
          </a:xfrm>
          <a:prstGeom prst="rect">
            <a:avLst/>
          </a:prstGeom>
          <a:solidFill>
            <a:srgbClr val="9DC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329F1F7-AAC0-9B40-8DE4-E550F9BD3A55}"/>
              </a:ext>
            </a:extLst>
          </p:cNvPr>
          <p:cNvPicPr>
            <a:picLocks noChangeAspect="1"/>
          </p:cNvPicPr>
          <p:nvPr userDrawn="1"/>
        </p:nvPicPr>
        <p:blipFill>
          <a:blip r:embed="rId2"/>
          <a:stretch>
            <a:fillRect/>
          </a:stretch>
        </p:blipFill>
        <p:spPr>
          <a:xfrm>
            <a:off x="10934776" y="5901505"/>
            <a:ext cx="1193800" cy="698500"/>
          </a:xfrm>
          <a:prstGeom prst="rect">
            <a:avLst/>
          </a:prstGeom>
        </p:spPr>
      </p:pic>
      <p:pic>
        <p:nvPicPr>
          <p:cNvPr id="3" name="Picture 2">
            <a:extLst>
              <a:ext uri="{FF2B5EF4-FFF2-40B4-BE49-F238E27FC236}">
                <a16:creationId xmlns:a16="http://schemas.microsoft.com/office/drawing/2014/main" id="{0C373E2C-77D7-154D-9A7E-23A49EB8B75F}"/>
              </a:ext>
            </a:extLst>
          </p:cNvPr>
          <p:cNvPicPr>
            <a:picLocks noChangeAspect="1"/>
          </p:cNvPicPr>
          <p:nvPr userDrawn="1"/>
        </p:nvPicPr>
        <p:blipFill rotWithShape="1">
          <a:blip r:embed="rId3"/>
          <a:srcRect l="29916" t="20548" r="31616" b="66071"/>
          <a:stretch/>
        </p:blipFill>
        <p:spPr>
          <a:xfrm>
            <a:off x="3657600" y="1412874"/>
            <a:ext cx="4670425" cy="915989"/>
          </a:xfrm>
          <a:prstGeom prst="rect">
            <a:avLst/>
          </a:prstGeom>
        </p:spPr>
      </p:pic>
      <p:pic>
        <p:nvPicPr>
          <p:cNvPr id="5" name="Picture 4">
            <a:extLst>
              <a:ext uri="{FF2B5EF4-FFF2-40B4-BE49-F238E27FC236}">
                <a16:creationId xmlns:a16="http://schemas.microsoft.com/office/drawing/2014/main" id="{614BA56F-9D19-FA4F-8E4E-290A31CB3B53}"/>
              </a:ext>
            </a:extLst>
          </p:cNvPr>
          <p:cNvPicPr>
            <a:picLocks noChangeAspect="1"/>
          </p:cNvPicPr>
          <p:nvPr userDrawn="1"/>
        </p:nvPicPr>
        <p:blipFill rotWithShape="1">
          <a:blip r:embed="rId4"/>
          <a:srcRect t="29460" b="57158"/>
          <a:stretch/>
        </p:blipFill>
        <p:spPr>
          <a:xfrm>
            <a:off x="25400" y="2023020"/>
            <a:ext cx="12141200" cy="915989"/>
          </a:xfrm>
          <a:prstGeom prst="rect">
            <a:avLst/>
          </a:prstGeom>
        </p:spPr>
      </p:pic>
      <p:pic>
        <p:nvPicPr>
          <p:cNvPr id="12" name="Picture 11">
            <a:extLst>
              <a:ext uri="{FF2B5EF4-FFF2-40B4-BE49-F238E27FC236}">
                <a16:creationId xmlns:a16="http://schemas.microsoft.com/office/drawing/2014/main" id="{7CC2CC8E-CD61-E445-AC55-8EB8C070E256}"/>
              </a:ext>
            </a:extLst>
          </p:cNvPr>
          <p:cNvPicPr>
            <a:picLocks noChangeAspect="1"/>
          </p:cNvPicPr>
          <p:nvPr userDrawn="1"/>
        </p:nvPicPr>
        <p:blipFill rotWithShape="1">
          <a:blip r:embed="rId5"/>
          <a:srcRect t="38797" b="48413"/>
          <a:stretch/>
        </p:blipFill>
        <p:spPr>
          <a:xfrm>
            <a:off x="25400" y="2662082"/>
            <a:ext cx="12141200" cy="875519"/>
          </a:xfrm>
          <a:prstGeom prst="rect">
            <a:avLst/>
          </a:prstGeom>
        </p:spPr>
      </p:pic>
      <p:pic>
        <p:nvPicPr>
          <p:cNvPr id="16" name="Picture 15">
            <a:extLst>
              <a:ext uri="{FF2B5EF4-FFF2-40B4-BE49-F238E27FC236}">
                <a16:creationId xmlns:a16="http://schemas.microsoft.com/office/drawing/2014/main" id="{858BF38A-65C1-484C-BD73-768D4658DC85}"/>
              </a:ext>
            </a:extLst>
          </p:cNvPr>
          <p:cNvPicPr>
            <a:picLocks noChangeAspect="1"/>
          </p:cNvPicPr>
          <p:nvPr userDrawn="1"/>
        </p:nvPicPr>
        <p:blipFill rotWithShape="1">
          <a:blip r:embed="rId6"/>
          <a:srcRect t="47710" b="39471"/>
          <a:stretch/>
        </p:blipFill>
        <p:spPr>
          <a:xfrm>
            <a:off x="25400" y="3272228"/>
            <a:ext cx="12141200" cy="877497"/>
          </a:xfrm>
          <a:prstGeom prst="rect">
            <a:avLst/>
          </a:prstGeom>
        </p:spPr>
      </p:pic>
      <p:pic>
        <p:nvPicPr>
          <p:cNvPr id="25" name="Picture 24">
            <a:extLst>
              <a:ext uri="{FF2B5EF4-FFF2-40B4-BE49-F238E27FC236}">
                <a16:creationId xmlns:a16="http://schemas.microsoft.com/office/drawing/2014/main" id="{680B6A28-9760-BE42-BE9F-9C90C03C6CA2}"/>
              </a:ext>
            </a:extLst>
          </p:cNvPr>
          <p:cNvPicPr>
            <a:picLocks noChangeAspect="1"/>
          </p:cNvPicPr>
          <p:nvPr userDrawn="1"/>
        </p:nvPicPr>
        <p:blipFill rotWithShape="1">
          <a:blip r:embed="rId7"/>
          <a:srcRect t="56454" b="30543"/>
          <a:stretch/>
        </p:blipFill>
        <p:spPr>
          <a:xfrm>
            <a:off x="25400" y="3870820"/>
            <a:ext cx="12141200" cy="890093"/>
          </a:xfrm>
          <a:prstGeom prst="rect">
            <a:avLst/>
          </a:prstGeom>
        </p:spPr>
      </p:pic>
      <p:pic>
        <p:nvPicPr>
          <p:cNvPr id="34" name="Picture 33">
            <a:extLst>
              <a:ext uri="{FF2B5EF4-FFF2-40B4-BE49-F238E27FC236}">
                <a16:creationId xmlns:a16="http://schemas.microsoft.com/office/drawing/2014/main" id="{E255D184-86D7-7748-8E39-27161214671A}"/>
              </a:ext>
            </a:extLst>
          </p:cNvPr>
          <p:cNvPicPr>
            <a:picLocks noChangeAspect="1"/>
          </p:cNvPicPr>
          <p:nvPr userDrawn="1"/>
        </p:nvPicPr>
        <p:blipFill rotWithShape="1">
          <a:blip r:embed="rId8"/>
          <a:srcRect t="65397" b="21784"/>
          <a:stretch/>
        </p:blipFill>
        <p:spPr>
          <a:xfrm>
            <a:off x="25400" y="4482944"/>
            <a:ext cx="12141200" cy="877497"/>
          </a:xfrm>
          <a:prstGeom prst="rect">
            <a:avLst/>
          </a:prstGeom>
        </p:spPr>
      </p:pic>
      <p:pic>
        <p:nvPicPr>
          <p:cNvPr id="36" name="Picture 35">
            <a:extLst>
              <a:ext uri="{FF2B5EF4-FFF2-40B4-BE49-F238E27FC236}">
                <a16:creationId xmlns:a16="http://schemas.microsoft.com/office/drawing/2014/main" id="{653E1EE4-7C99-8B46-B24F-12A2729AE28F}"/>
              </a:ext>
            </a:extLst>
          </p:cNvPr>
          <p:cNvPicPr>
            <a:picLocks noChangeAspect="1"/>
          </p:cNvPicPr>
          <p:nvPr userDrawn="1"/>
        </p:nvPicPr>
        <p:blipFill rotWithShape="1">
          <a:blip r:embed="rId9"/>
          <a:srcRect t="76832" b="10165"/>
          <a:stretch/>
        </p:blipFill>
        <p:spPr>
          <a:xfrm>
            <a:off x="25400" y="5265738"/>
            <a:ext cx="12141200" cy="890093"/>
          </a:xfrm>
          <a:prstGeom prst="rect">
            <a:avLst/>
          </a:prstGeom>
        </p:spPr>
      </p:pic>
      <p:sp>
        <p:nvSpPr>
          <p:cNvPr id="37" name="Text Placeholder 3">
            <a:extLst>
              <a:ext uri="{FF2B5EF4-FFF2-40B4-BE49-F238E27FC236}">
                <a16:creationId xmlns:a16="http://schemas.microsoft.com/office/drawing/2014/main" id="{27F53A7B-73EF-8E48-8FA6-09945902D98F}"/>
              </a:ext>
            </a:extLst>
          </p:cNvPr>
          <p:cNvSpPr>
            <a:spLocks noGrp="1"/>
          </p:cNvSpPr>
          <p:nvPr>
            <p:ph type="body" sz="quarter" idx="14" hasCustomPrompt="1"/>
          </p:nvPr>
        </p:nvSpPr>
        <p:spPr>
          <a:xfrm>
            <a:off x="4220867" y="1684030"/>
            <a:ext cx="3750266" cy="338990"/>
          </a:xfrm>
          <a:prstGeom prst="rect">
            <a:avLst/>
          </a:prstGeom>
        </p:spPr>
        <p:txBody>
          <a:bodyPr/>
          <a:lstStyle>
            <a:lvl1pPr marL="0" indent="0" algn="ctr">
              <a:buFontTx/>
              <a:buNone/>
              <a:defRPr sz="1600" b="1" i="0">
                <a:solidFill>
                  <a:srgbClr val="123274"/>
                </a:solidFill>
                <a:latin typeface="Lato" panose="020F0502020204030203" pitchFamily="34" charset="0"/>
                <a:ea typeface="Lato" panose="020F0502020204030203" pitchFamily="34" charset="0"/>
                <a:cs typeface="Lato"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Title</a:t>
            </a:r>
          </a:p>
          <a:p>
            <a:pPr lvl="0"/>
            <a:endParaRPr lang="en-US" dirty="0"/>
          </a:p>
        </p:txBody>
      </p:sp>
      <p:sp>
        <p:nvSpPr>
          <p:cNvPr id="38" name="Text Placeholder 3">
            <a:extLst>
              <a:ext uri="{FF2B5EF4-FFF2-40B4-BE49-F238E27FC236}">
                <a16:creationId xmlns:a16="http://schemas.microsoft.com/office/drawing/2014/main" id="{FFE45D8D-5F96-3C4A-B0B1-9C6E54093FC3}"/>
              </a:ext>
            </a:extLst>
          </p:cNvPr>
          <p:cNvSpPr>
            <a:spLocks noGrp="1"/>
          </p:cNvSpPr>
          <p:nvPr>
            <p:ph type="body" sz="quarter" idx="15" hasCustomPrompt="1"/>
          </p:nvPr>
        </p:nvSpPr>
        <p:spPr>
          <a:xfrm>
            <a:off x="300037" y="3019411"/>
            <a:ext cx="3671888" cy="437294"/>
          </a:xfrm>
          <a:prstGeom prst="rect">
            <a:avLst/>
          </a:prstGeom>
        </p:spPr>
        <p:txBody>
          <a:bodyPr/>
          <a:lstStyle>
            <a:lvl1pPr marL="0" indent="0" algn="ctr">
              <a:buFontTx/>
              <a:buNone/>
              <a:defRPr sz="1600" b="1" i="0">
                <a:solidFill>
                  <a:srgbClr val="123274"/>
                </a:solidFill>
                <a:latin typeface="Lato" panose="020F0502020204030203" pitchFamily="34" charset="0"/>
                <a:ea typeface="Lato" panose="020F0502020204030203" pitchFamily="34" charset="0"/>
                <a:cs typeface="Lato"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Title</a:t>
            </a:r>
          </a:p>
          <a:p>
            <a:pPr lvl="0"/>
            <a:endParaRPr lang="en-US" dirty="0"/>
          </a:p>
        </p:txBody>
      </p:sp>
      <p:sp>
        <p:nvSpPr>
          <p:cNvPr id="39" name="Text Placeholder 3">
            <a:extLst>
              <a:ext uri="{FF2B5EF4-FFF2-40B4-BE49-F238E27FC236}">
                <a16:creationId xmlns:a16="http://schemas.microsoft.com/office/drawing/2014/main" id="{65344829-2AA6-7448-BF97-710CF1D97A63}"/>
              </a:ext>
            </a:extLst>
          </p:cNvPr>
          <p:cNvSpPr>
            <a:spLocks noGrp="1"/>
          </p:cNvSpPr>
          <p:nvPr>
            <p:ph type="body" sz="quarter" idx="16" hasCustomPrompt="1"/>
          </p:nvPr>
        </p:nvSpPr>
        <p:spPr>
          <a:xfrm>
            <a:off x="4220867" y="3016219"/>
            <a:ext cx="3750266" cy="338990"/>
          </a:xfrm>
          <a:prstGeom prst="rect">
            <a:avLst/>
          </a:prstGeom>
        </p:spPr>
        <p:txBody>
          <a:bodyPr/>
          <a:lstStyle>
            <a:lvl1pPr marL="0" indent="0" algn="ctr">
              <a:buFontTx/>
              <a:buNone/>
              <a:defRPr sz="1600" b="1" i="0">
                <a:solidFill>
                  <a:srgbClr val="123274"/>
                </a:solidFill>
                <a:latin typeface="Lato" panose="020F0502020204030203" pitchFamily="34" charset="0"/>
                <a:ea typeface="Lato" panose="020F0502020204030203" pitchFamily="34" charset="0"/>
                <a:cs typeface="Lato"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Title</a:t>
            </a:r>
          </a:p>
          <a:p>
            <a:pPr lvl="0"/>
            <a:endParaRPr lang="en-US" dirty="0"/>
          </a:p>
        </p:txBody>
      </p:sp>
      <p:sp>
        <p:nvSpPr>
          <p:cNvPr id="40" name="Text Placeholder 3">
            <a:extLst>
              <a:ext uri="{FF2B5EF4-FFF2-40B4-BE49-F238E27FC236}">
                <a16:creationId xmlns:a16="http://schemas.microsoft.com/office/drawing/2014/main" id="{C5E4F28C-1535-1648-B569-EEE1898B97AA}"/>
              </a:ext>
            </a:extLst>
          </p:cNvPr>
          <p:cNvSpPr>
            <a:spLocks noGrp="1"/>
          </p:cNvSpPr>
          <p:nvPr>
            <p:ph type="body" sz="quarter" idx="17" hasCustomPrompt="1"/>
          </p:nvPr>
        </p:nvSpPr>
        <p:spPr>
          <a:xfrm>
            <a:off x="8328024" y="3020961"/>
            <a:ext cx="3511255" cy="437294"/>
          </a:xfrm>
          <a:prstGeom prst="rect">
            <a:avLst/>
          </a:prstGeom>
        </p:spPr>
        <p:txBody>
          <a:bodyPr/>
          <a:lstStyle>
            <a:lvl1pPr marL="0" indent="0" algn="ctr">
              <a:buFontTx/>
              <a:buNone/>
              <a:defRPr sz="1600" b="1" i="0">
                <a:solidFill>
                  <a:srgbClr val="123274"/>
                </a:solidFill>
                <a:latin typeface="Lato" panose="020F0502020204030203" pitchFamily="34" charset="0"/>
                <a:ea typeface="Lato" panose="020F0502020204030203" pitchFamily="34" charset="0"/>
                <a:cs typeface="Lato"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Title</a:t>
            </a:r>
          </a:p>
          <a:p>
            <a:pPr lvl="0"/>
            <a:endParaRPr lang="en-US" dirty="0"/>
          </a:p>
        </p:txBody>
      </p:sp>
      <p:sp>
        <p:nvSpPr>
          <p:cNvPr id="41" name="Text Placeholder 3">
            <a:extLst>
              <a:ext uri="{FF2B5EF4-FFF2-40B4-BE49-F238E27FC236}">
                <a16:creationId xmlns:a16="http://schemas.microsoft.com/office/drawing/2014/main" id="{D56310AE-190E-FE44-92A7-B647AC43B6AC}"/>
              </a:ext>
            </a:extLst>
          </p:cNvPr>
          <p:cNvSpPr>
            <a:spLocks noGrp="1"/>
          </p:cNvSpPr>
          <p:nvPr>
            <p:ph type="body" sz="quarter" idx="18" hasCustomPrompt="1"/>
          </p:nvPr>
        </p:nvSpPr>
        <p:spPr>
          <a:xfrm>
            <a:off x="4198643" y="2408306"/>
            <a:ext cx="3750266" cy="338990"/>
          </a:xfrm>
          <a:prstGeom prst="rect">
            <a:avLst/>
          </a:prstGeom>
        </p:spPr>
        <p:txBody>
          <a:bodyPr/>
          <a:lstStyle>
            <a:lvl1pPr marL="0" indent="0" algn="ctr">
              <a:buFontTx/>
              <a:buNone/>
              <a:defRPr sz="1600" b="1" i="0">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Title</a:t>
            </a:r>
          </a:p>
          <a:p>
            <a:pPr lvl="0"/>
            <a:endParaRPr lang="en-US" dirty="0"/>
          </a:p>
        </p:txBody>
      </p:sp>
      <p:sp>
        <p:nvSpPr>
          <p:cNvPr id="42" name="Text Placeholder 3">
            <a:extLst>
              <a:ext uri="{FF2B5EF4-FFF2-40B4-BE49-F238E27FC236}">
                <a16:creationId xmlns:a16="http://schemas.microsoft.com/office/drawing/2014/main" id="{A9333A98-9695-0647-8F99-268AE3D97ADB}"/>
              </a:ext>
            </a:extLst>
          </p:cNvPr>
          <p:cNvSpPr>
            <a:spLocks noGrp="1"/>
          </p:cNvSpPr>
          <p:nvPr>
            <p:ph type="body" sz="quarter" idx="19" hasCustomPrompt="1"/>
          </p:nvPr>
        </p:nvSpPr>
        <p:spPr>
          <a:xfrm>
            <a:off x="263525" y="3681840"/>
            <a:ext cx="3671888" cy="437294"/>
          </a:xfrm>
          <a:prstGeom prst="rect">
            <a:avLst/>
          </a:prstGeom>
        </p:spPr>
        <p:txBody>
          <a:bodyPr/>
          <a:lstStyle>
            <a:lvl1pPr marL="0" indent="0" algn="ctr">
              <a:buFontTx/>
              <a:buNone/>
              <a:defRPr sz="1600" b="1" i="0">
                <a:solidFill>
                  <a:srgbClr val="123274"/>
                </a:solidFill>
                <a:latin typeface="Lato" panose="020F0502020204030203" pitchFamily="34" charset="0"/>
                <a:ea typeface="Lato" panose="020F0502020204030203" pitchFamily="34" charset="0"/>
                <a:cs typeface="Lato"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Title</a:t>
            </a:r>
          </a:p>
          <a:p>
            <a:pPr lvl="0"/>
            <a:endParaRPr lang="en-US" dirty="0"/>
          </a:p>
        </p:txBody>
      </p:sp>
      <p:sp>
        <p:nvSpPr>
          <p:cNvPr id="43" name="Text Placeholder 3">
            <a:extLst>
              <a:ext uri="{FF2B5EF4-FFF2-40B4-BE49-F238E27FC236}">
                <a16:creationId xmlns:a16="http://schemas.microsoft.com/office/drawing/2014/main" id="{45833675-2CF6-8242-9947-A90544B06C36}"/>
              </a:ext>
            </a:extLst>
          </p:cNvPr>
          <p:cNvSpPr>
            <a:spLocks noGrp="1"/>
          </p:cNvSpPr>
          <p:nvPr>
            <p:ph type="body" sz="quarter" idx="20" hasCustomPrompt="1"/>
          </p:nvPr>
        </p:nvSpPr>
        <p:spPr>
          <a:xfrm>
            <a:off x="4184355" y="3678648"/>
            <a:ext cx="3750266" cy="338990"/>
          </a:xfrm>
          <a:prstGeom prst="rect">
            <a:avLst/>
          </a:prstGeom>
        </p:spPr>
        <p:txBody>
          <a:bodyPr/>
          <a:lstStyle>
            <a:lvl1pPr marL="0" indent="0" algn="ctr">
              <a:buFontTx/>
              <a:buNone/>
              <a:defRPr sz="1600" b="1" i="0">
                <a:solidFill>
                  <a:srgbClr val="123274"/>
                </a:solidFill>
                <a:latin typeface="Lato" panose="020F0502020204030203" pitchFamily="34" charset="0"/>
                <a:ea typeface="Lato" panose="020F0502020204030203" pitchFamily="34" charset="0"/>
                <a:cs typeface="Lato"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Title</a:t>
            </a:r>
          </a:p>
          <a:p>
            <a:pPr lvl="0"/>
            <a:endParaRPr lang="en-US" dirty="0"/>
          </a:p>
        </p:txBody>
      </p:sp>
      <p:sp>
        <p:nvSpPr>
          <p:cNvPr id="44" name="Text Placeholder 3">
            <a:extLst>
              <a:ext uri="{FF2B5EF4-FFF2-40B4-BE49-F238E27FC236}">
                <a16:creationId xmlns:a16="http://schemas.microsoft.com/office/drawing/2014/main" id="{86E68049-3CAA-A745-A2DE-EAA14C2F929B}"/>
              </a:ext>
            </a:extLst>
          </p:cNvPr>
          <p:cNvSpPr>
            <a:spLocks noGrp="1"/>
          </p:cNvSpPr>
          <p:nvPr>
            <p:ph type="body" sz="quarter" idx="21" hasCustomPrompt="1"/>
          </p:nvPr>
        </p:nvSpPr>
        <p:spPr>
          <a:xfrm>
            <a:off x="4257380" y="4304082"/>
            <a:ext cx="3750266" cy="338990"/>
          </a:xfrm>
          <a:prstGeom prst="rect">
            <a:avLst/>
          </a:prstGeom>
        </p:spPr>
        <p:txBody>
          <a:bodyPr/>
          <a:lstStyle>
            <a:lvl1pPr marL="0" indent="0" algn="ctr">
              <a:buFontTx/>
              <a:buNone/>
              <a:defRPr sz="1600" b="1" i="0">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Title</a:t>
            </a:r>
          </a:p>
          <a:p>
            <a:pPr lvl="0"/>
            <a:endParaRPr lang="en-US" dirty="0"/>
          </a:p>
        </p:txBody>
      </p:sp>
      <p:sp>
        <p:nvSpPr>
          <p:cNvPr id="45" name="Text Placeholder 3">
            <a:extLst>
              <a:ext uri="{FF2B5EF4-FFF2-40B4-BE49-F238E27FC236}">
                <a16:creationId xmlns:a16="http://schemas.microsoft.com/office/drawing/2014/main" id="{0C07270B-0ABF-2345-B8A1-F59FEACDFA21}"/>
              </a:ext>
            </a:extLst>
          </p:cNvPr>
          <p:cNvSpPr>
            <a:spLocks noGrp="1"/>
          </p:cNvSpPr>
          <p:nvPr>
            <p:ph type="body" sz="quarter" idx="22" hasCustomPrompt="1"/>
          </p:nvPr>
        </p:nvSpPr>
        <p:spPr>
          <a:xfrm>
            <a:off x="263525" y="4933832"/>
            <a:ext cx="11628438" cy="431921"/>
          </a:xfrm>
          <a:prstGeom prst="rect">
            <a:avLst/>
          </a:prstGeom>
        </p:spPr>
        <p:txBody>
          <a:bodyPr/>
          <a:lstStyle>
            <a:lvl1pPr marL="0" indent="0" algn="ctr">
              <a:buFontTx/>
              <a:buNone/>
              <a:defRPr sz="1600" b="1" i="0">
                <a:solidFill>
                  <a:srgbClr val="123274"/>
                </a:solidFill>
                <a:latin typeface="Lato" panose="020F0502020204030203" pitchFamily="34" charset="0"/>
                <a:ea typeface="Lato" panose="020F0502020204030203" pitchFamily="34" charset="0"/>
                <a:cs typeface="Lato"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Title</a:t>
            </a:r>
          </a:p>
          <a:p>
            <a:pPr lvl="0"/>
            <a:endParaRPr lang="en-US" dirty="0"/>
          </a:p>
        </p:txBody>
      </p:sp>
      <p:sp>
        <p:nvSpPr>
          <p:cNvPr id="47" name="Text Placeholder 3">
            <a:extLst>
              <a:ext uri="{FF2B5EF4-FFF2-40B4-BE49-F238E27FC236}">
                <a16:creationId xmlns:a16="http://schemas.microsoft.com/office/drawing/2014/main" id="{99737402-24B8-9C44-8EA1-197C7E9847A6}"/>
              </a:ext>
            </a:extLst>
          </p:cNvPr>
          <p:cNvSpPr>
            <a:spLocks noGrp="1"/>
          </p:cNvSpPr>
          <p:nvPr>
            <p:ph type="body" sz="quarter" idx="23" hasCustomPrompt="1"/>
          </p:nvPr>
        </p:nvSpPr>
        <p:spPr>
          <a:xfrm>
            <a:off x="4198643" y="5601805"/>
            <a:ext cx="3750266" cy="338990"/>
          </a:xfrm>
          <a:prstGeom prst="rect">
            <a:avLst/>
          </a:prstGeom>
        </p:spPr>
        <p:txBody>
          <a:bodyPr/>
          <a:lstStyle>
            <a:lvl1pPr marL="0" indent="0" algn="ctr">
              <a:buFontTx/>
              <a:buNone/>
              <a:defRPr sz="1600" b="1" i="0">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Title</a:t>
            </a:r>
          </a:p>
          <a:p>
            <a:pPr lvl="0"/>
            <a:endParaRPr lang="en-US" dirty="0"/>
          </a:p>
        </p:txBody>
      </p:sp>
      <p:sp>
        <p:nvSpPr>
          <p:cNvPr id="24" name="Date Placeholder 3">
            <a:extLst>
              <a:ext uri="{FF2B5EF4-FFF2-40B4-BE49-F238E27FC236}">
                <a16:creationId xmlns:a16="http://schemas.microsoft.com/office/drawing/2014/main" id="{9234FD50-AF40-A543-80A9-ADB0B0497673}"/>
              </a:ext>
            </a:extLst>
          </p:cNvPr>
          <p:cNvSpPr txBox="1">
            <a:spLocks/>
          </p:cNvSpPr>
          <p:nvPr userDrawn="1"/>
        </p:nvSpPr>
        <p:spPr>
          <a:xfrm>
            <a:off x="10966180" y="201295"/>
            <a:ext cx="1020485"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4E4E6A">
                    <a:alpha val="40000"/>
                  </a:srgbClr>
                </a:solidFill>
                <a:latin typeface="Lato" panose="020F0502020204030203" pitchFamily="34" charset="0"/>
                <a:ea typeface="Lato" panose="020F0502020204030203" pitchFamily="34" charset="0"/>
                <a:cs typeface="Lato"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13F984C-AC9E-FB4C-B3D9-A8F291E42240}" type="slidenum">
              <a:rPr lang="en-GB" b="1" i="0" smtClean="0">
                <a:solidFill>
                  <a:srgbClr val="7C7C7B"/>
                </a:solidFill>
                <a:latin typeface="Lato Semibold" panose="020F0502020204030203" pitchFamily="34" charset="0"/>
                <a:ea typeface="Lato Semibold" panose="020F0502020204030203" pitchFamily="34" charset="0"/>
                <a:cs typeface="Lato Semibold" panose="020F0502020204030203" pitchFamily="34" charset="0"/>
              </a:rPr>
              <a:pPr algn="r"/>
              <a:t>‹#›</a:t>
            </a:fld>
            <a:endParaRPr lang="en-GB" b="1" i="0" dirty="0">
              <a:solidFill>
                <a:srgbClr val="7C7C7B"/>
              </a:solidFill>
              <a:latin typeface="Lato Semibold" panose="020F0502020204030203" pitchFamily="34" charset="0"/>
              <a:ea typeface="Lato Semibold" panose="020F0502020204030203" pitchFamily="34" charset="0"/>
              <a:cs typeface="Lato Semibold" panose="020F0502020204030203" pitchFamily="34" charset="0"/>
            </a:endParaRPr>
          </a:p>
        </p:txBody>
      </p:sp>
    </p:spTree>
    <p:extLst>
      <p:ext uri="{BB962C8B-B14F-4D97-AF65-F5344CB8AC3E}">
        <p14:creationId xmlns:p14="http://schemas.microsoft.com/office/powerpoint/2010/main" val="34734192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Intro_Slide">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2F605E5-7493-B34A-ABEB-6450231A19ED}"/>
              </a:ext>
            </a:extLst>
          </p:cNvPr>
          <p:cNvPicPr>
            <a:picLocks noChangeAspect="1"/>
          </p:cNvPicPr>
          <p:nvPr userDrawn="1"/>
        </p:nvPicPr>
        <p:blipFill>
          <a:blip r:embed="rId2"/>
          <a:stretch>
            <a:fillRect/>
          </a:stretch>
        </p:blipFill>
        <p:spPr>
          <a:xfrm>
            <a:off x="-139491" y="-37951"/>
            <a:ext cx="12377268" cy="6978397"/>
          </a:xfrm>
          <a:prstGeom prst="rect">
            <a:avLst/>
          </a:prstGeom>
        </p:spPr>
      </p:pic>
      <p:sp>
        <p:nvSpPr>
          <p:cNvPr id="5" name="Rectangle 4">
            <a:extLst>
              <a:ext uri="{FF2B5EF4-FFF2-40B4-BE49-F238E27FC236}">
                <a16:creationId xmlns:a16="http://schemas.microsoft.com/office/drawing/2014/main" id="{49CD1436-BCCE-2B40-815A-8BF5E2915EF7}"/>
              </a:ext>
            </a:extLst>
          </p:cNvPr>
          <p:cNvSpPr/>
          <p:nvPr userDrawn="1"/>
        </p:nvSpPr>
        <p:spPr>
          <a:xfrm>
            <a:off x="300037" y="1167063"/>
            <a:ext cx="403809" cy="47104"/>
          </a:xfrm>
          <a:prstGeom prst="rect">
            <a:avLst/>
          </a:prstGeom>
          <a:solidFill>
            <a:srgbClr val="9DC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6">
            <a:extLst>
              <a:ext uri="{FF2B5EF4-FFF2-40B4-BE49-F238E27FC236}">
                <a16:creationId xmlns:a16="http://schemas.microsoft.com/office/drawing/2014/main" id="{F138EF31-C3A4-AD47-ACA4-180D83BF7E82}"/>
              </a:ext>
            </a:extLst>
          </p:cNvPr>
          <p:cNvSpPr>
            <a:spLocks noGrp="1"/>
          </p:cNvSpPr>
          <p:nvPr>
            <p:ph type="body" sz="quarter" idx="13"/>
          </p:nvPr>
        </p:nvSpPr>
        <p:spPr>
          <a:xfrm>
            <a:off x="210098" y="258425"/>
            <a:ext cx="2808287" cy="574675"/>
          </a:xfrm>
          <a:prstGeom prst="rect">
            <a:avLst/>
          </a:prstGeom>
        </p:spPr>
        <p:txBody>
          <a:bodyPr/>
          <a:lstStyle>
            <a:lvl1pPr marL="0" indent="0">
              <a:buFontTx/>
              <a:buNone/>
              <a:defRPr sz="20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2pPr>
            <a:lvl3pPr marL="9144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3pPr>
            <a:lvl4pPr marL="13716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4pPr>
            <a:lvl5pPr marL="18288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GB" dirty="0"/>
              <a:t>Click to edit</a:t>
            </a:r>
            <a:endParaRPr lang="en-US" dirty="0"/>
          </a:p>
        </p:txBody>
      </p:sp>
      <p:sp>
        <p:nvSpPr>
          <p:cNvPr id="17" name="Text Placeholder 16">
            <a:extLst>
              <a:ext uri="{FF2B5EF4-FFF2-40B4-BE49-F238E27FC236}">
                <a16:creationId xmlns:a16="http://schemas.microsoft.com/office/drawing/2014/main" id="{4ECFA6DC-1159-F54B-A8E4-1870260FA463}"/>
              </a:ext>
            </a:extLst>
          </p:cNvPr>
          <p:cNvSpPr>
            <a:spLocks noGrp="1"/>
          </p:cNvSpPr>
          <p:nvPr>
            <p:ph type="body" sz="quarter" idx="14" hasCustomPrompt="1"/>
          </p:nvPr>
        </p:nvSpPr>
        <p:spPr>
          <a:xfrm>
            <a:off x="210098" y="1412875"/>
            <a:ext cx="11391352" cy="4619784"/>
          </a:xfrm>
          <a:prstGeom prst="rect">
            <a:avLst/>
          </a:prstGeom>
        </p:spPr>
        <p:txBody>
          <a:bodyPr/>
          <a:lstStyle>
            <a:lvl1pPr marL="0" indent="0">
              <a:buNone/>
              <a:defRPr sz="62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stStyle>
          <a:p>
            <a:pPr lvl="0"/>
            <a:r>
              <a:rPr lang="en-GB" dirty="0"/>
              <a:t>Title Slide</a:t>
            </a:r>
            <a:endParaRPr lang="en-US" dirty="0"/>
          </a:p>
        </p:txBody>
      </p:sp>
      <p:sp>
        <p:nvSpPr>
          <p:cNvPr id="11" name="Date Placeholder 3">
            <a:extLst>
              <a:ext uri="{FF2B5EF4-FFF2-40B4-BE49-F238E27FC236}">
                <a16:creationId xmlns:a16="http://schemas.microsoft.com/office/drawing/2014/main" id="{369FDA6A-E894-5446-A971-B7817F940F9B}"/>
              </a:ext>
            </a:extLst>
          </p:cNvPr>
          <p:cNvSpPr txBox="1">
            <a:spLocks/>
          </p:cNvSpPr>
          <p:nvPr userDrawn="1"/>
        </p:nvSpPr>
        <p:spPr>
          <a:xfrm>
            <a:off x="10966180" y="201295"/>
            <a:ext cx="1020485"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4E4E6A">
                    <a:alpha val="40000"/>
                  </a:srgbClr>
                </a:solidFill>
                <a:latin typeface="Lato" panose="020F0502020204030203" pitchFamily="34" charset="0"/>
                <a:ea typeface="Lato" panose="020F0502020204030203" pitchFamily="34" charset="0"/>
                <a:cs typeface="Lato"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13F984C-AC9E-FB4C-B3D9-A8F291E42240}" type="slidenum">
              <a:rPr lang="en-GB" b="1" i="0" smtClean="0">
                <a:solidFill>
                  <a:srgbClr val="7C7C7B"/>
                </a:solidFill>
                <a:latin typeface="Lato Semibold" panose="020F0502020204030203" pitchFamily="34" charset="0"/>
                <a:ea typeface="Lato Semibold" panose="020F0502020204030203" pitchFamily="34" charset="0"/>
                <a:cs typeface="Lato Semibold" panose="020F0502020204030203" pitchFamily="34" charset="0"/>
              </a:rPr>
              <a:pPr algn="r"/>
              <a:t>‹#›</a:t>
            </a:fld>
            <a:endParaRPr lang="en-GB" b="1" i="0" dirty="0">
              <a:solidFill>
                <a:srgbClr val="7C7C7B"/>
              </a:solidFill>
              <a:latin typeface="Lato Semibold" panose="020F0502020204030203" pitchFamily="34" charset="0"/>
              <a:ea typeface="Lato Semibold" panose="020F0502020204030203" pitchFamily="34" charset="0"/>
              <a:cs typeface="Lato Semibold" panose="020F0502020204030203" pitchFamily="34" charset="0"/>
            </a:endParaRPr>
          </a:p>
        </p:txBody>
      </p:sp>
      <p:pic>
        <p:nvPicPr>
          <p:cNvPr id="13" name="Picture 12">
            <a:extLst>
              <a:ext uri="{FF2B5EF4-FFF2-40B4-BE49-F238E27FC236}">
                <a16:creationId xmlns:a16="http://schemas.microsoft.com/office/drawing/2014/main" id="{D3963F07-B2E7-DA4A-AD03-ACA5EF10A57B}"/>
              </a:ext>
            </a:extLst>
          </p:cNvPr>
          <p:cNvPicPr>
            <a:picLocks noChangeAspect="1"/>
          </p:cNvPicPr>
          <p:nvPr userDrawn="1"/>
        </p:nvPicPr>
        <p:blipFill>
          <a:blip r:embed="rId3"/>
          <a:stretch>
            <a:fillRect/>
          </a:stretch>
        </p:blipFill>
        <p:spPr>
          <a:xfrm>
            <a:off x="10934776" y="5901505"/>
            <a:ext cx="1193800" cy="698500"/>
          </a:xfrm>
          <a:prstGeom prst="rect">
            <a:avLst/>
          </a:prstGeom>
        </p:spPr>
      </p:pic>
    </p:spTree>
    <p:extLst>
      <p:ext uri="{BB962C8B-B14F-4D97-AF65-F5344CB8AC3E}">
        <p14:creationId xmlns:p14="http://schemas.microsoft.com/office/powerpoint/2010/main" val="30629743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6_Text_Slide_3_Col_Imag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AF5C4EF2-AF99-D94D-AF2B-0A2B90DD3A79}"/>
              </a:ext>
            </a:extLst>
          </p:cNvPr>
          <p:cNvSpPr>
            <a:spLocks noGrp="1"/>
          </p:cNvSpPr>
          <p:nvPr>
            <p:ph type="body" sz="quarter" idx="15" hasCustomPrompt="1"/>
          </p:nvPr>
        </p:nvSpPr>
        <p:spPr>
          <a:xfrm>
            <a:off x="211041" y="4345461"/>
            <a:ext cx="2897284" cy="414077"/>
          </a:xfrm>
          <a:prstGeom prst="rect">
            <a:avLst/>
          </a:prstGeom>
        </p:spPr>
        <p:txBody>
          <a:bodyPr/>
          <a:lstStyle>
            <a:lvl1pPr marL="0" indent="0">
              <a:buFontTx/>
              <a:buNone/>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GB" dirty="0"/>
              <a:t>TITLE</a:t>
            </a:r>
          </a:p>
        </p:txBody>
      </p:sp>
      <p:sp>
        <p:nvSpPr>
          <p:cNvPr id="4" name="Text Placeholder 3">
            <a:extLst>
              <a:ext uri="{FF2B5EF4-FFF2-40B4-BE49-F238E27FC236}">
                <a16:creationId xmlns:a16="http://schemas.microsoft.com/office/drawing/2014/main" id="{DF659F67-E336-164A-B54F-EA0E9C839451}"/>
              </a:ext>
            </a:extLst>
          </p:cNvPr>
          <p:cNvSpPr>
            <a:spLocks noGrp="1"/>
          </p:cNvSpPr>
          <p:nvPr>
            <p:ph type="body" sz="quarter" idx="14" hasCustomPrompt="1"/>
          </p:nvPr>
        </p:nvSpPr>
        <p:spPr>
          <a:xfrm>
            <a:off x="3223495" y="4343710"/>
            <a:ext cx="2834667" cy="414078"/>
          </a:xfrm>
          <a:prstGeom prst="rect">
            <a:avLst/>
          </a:prstGeom>
        </p:spPr>
        <p:txBody>
          <a:bodyPr/>
          <a:lstStyle>
            <a:lvl1pPr marL="0" indent="0">
              <a:buFontTx/>
              <a:buNone/>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GB" dirty="0"/>
              <a:t>TITLE</a:t>
            </a:r>
          </a:p>
        </p:txBody>
      </p:sp>
      <p:sp>
        <p:nvSpPr>
          <p:cNvPr id="8" name="Text Placeholder 6">
            <a:extLst>
              <a:ext uri="{FF2B5EF4-FFF2-40B4-BE49-F238E27FC236}">
                <a16:creationId xmlns:a16="http://schemas.microsoft.com/office/drawing/2014/main" id="{F138EF31-C3A4-AD47-ACA4-180D83BF7E82}"/>
              </a:ext>
            </a:extLst>
          </p:cNvPr>
          <p:cNvSpPr>
            <a:spLocks noGrp="1"/>
          </p:cNvSpPr>
          <p:nvPr>
            <p:ph type="body" sz="quarter" idx="13"/>
          </p:nvPr>
        </p:nvSpPr>
        <p:spPr>
          <a:xfrm>
            <a:off x="210098" y="258425"/>
            <a:ext cx="2808287" cy="574675"/>
          </a:xfrm>
          <a:prstGeom prst="rect">
            <a:avLst/>
          </a:prstGeom>
        </p:spPr>
        <p:txBody>
          <a:bodyPr/>
          <a:lstStyle>
            <a:lvl1pPr marL="0" indent="0">
              <a:buFontTx/>
              <a:buNone/>
              <a:defRPr sz="20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2pPr>
            <a:lvl3pPr marL="9144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3pPr>
            <a:lvl4pPr marL="13716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4pPr>
            <a:lvl5pPr marL="18288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GB" dirty="0"/>
              <a:t>Click to edit</a:t>
            </a:r>
            <a:endParaRPr lang="en-US" dirty="0"/>
          </a:p>
        </p:txBody>
      </p:sp>
      <p:sp>
        <p:nvSpPr>
          <p:cNvPr id="6" name="Text Placeholder 5">
            <a:extLst>
              <a:ext uri="{FF2B5EF4-FFF2-40B4-BE49-F238E27FC236}">
                <a16:creationId xmlns:a16="http://schemas.microsoft.com/office/drawing/2014/main" id="{E8FC6206-4CFF-1D44-875E-7A6FA1FC7CAE}"/>
              </a:ext>
            </a:extLst>
          </p:cNvPr>
          <p:cNvSpPr>
            <a:spLocks noGrp="1"/>
          </p:cNvSpPr>
          <p:nvPr>
            <p:ph type="body" sz="quarter" idx="16"/>
          </p:nvPr>
        </p:nvSpPr>
        <p:spPr>
          <a:xfrm>
            <a:off x="199339" y="821616"/>
            <a:ext cx="10217835" cy="948190"/>
          </a:xfrm>
          <a:prstGeom prst="rect">
            <a:avLst/>
          </a:prstGeom>
        </p:spPr>
        <p:txBody>
          <a:bodyPr/>
          <a:lstStyle>
            <a:lvl1pPr marL="0" indent="0">
              <a:buFontTx/>
              <a:buNone/>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GB" dirty="0"/>
              <a:t>Click to edit Master text styles</a:t>
            </a:r>
          </a:p>
        </p:txBody>
      </p:sp>
      <p:sp>
        <p:nvSpPr>
          <p:cNvPr id="13" name="Text Placeholder 13">
            <a:extLst>
              <a:ext uri="{FF2B5EF4-FFF2-40B4-BE49-F238E27FC236}">
                <a16:creationId xmlns:a16="http://schemas.microsoft.com/office/drawing/2014/main" id="{74CA8F4A-F022-A54F-B964-72748A698E6F}"/>
              </a:ext>
            </a:extLst>
          </p:cNvPr>
          <p:cNvSpPr>
            <a:spLocks noGrp="1"/>
          </p:cNvSpPr>
          <p:nvPr>
            <p:ph type="body" sz="quarter" idx="17"/>
          </p:nvPr>
        </p:nvSpPr>
        <p:spPr>
          <a:xfrm>
            <a:off x="216576" y="4946988"/>
            <a:ext cx="2891749" cy="1679324"/>
          </a:xfrm>
          <a:prstGeom prst="rect">
            <a:avLst/>
          </a:prstGeom>
        </p:spPr>
        <p:txBody>
          <a:bodyPr/>
          <a:lstStyle>
            <a:lvl1pPr marL="0" indent="0">
              <a:buFontTx/>
              <a:buNone/>
              <a:defRPr sz="1400" b="1" i="0">
                <a:solidFill>
                  <a:srgbClr val="67B9E8"/>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GB" dirty="0"/>
              <a:t>Click to edit Master text styles</a:t>
            </a:r>
          </a:p>
        </p:txBody>
      </p:sp>
      <p:sp>
        <p:nvSpPr>
          <p:cNvPr id="15" name="Text Placeholder 13">
            <a:extLst>
              <a:ext uri="{FF2B5EF4-FFF2-40B4-BE49-F238E27FC236}">
                <a16:creationId xmlns:a16="http://schemas.microsoft.com/office/drawing/2014/main" id="{A9298C90-4168-FA47-BB15-495A3B037351}"/>
              </a:ext>
            </a:extLst>
          </p:cNvPr>
          <p:cNvSpPr>
            <a:spLocks noGrp="1"/>
          </p:cNvSpPr>
          <p:nvPr>
            <p:ph type="body" sz="quarter" idx="18"/>
          </p:nvPr>
        </p:nvSpPr>
        <p:spPr>
          <a:xfrm>
            <a:off x="3223495" y="4941936"/>
            <a:ext cx="2834667" cy="1679324"/>
          </a:xfrm>
          <a:prstGeom prst="rect">
            <a:avLst/>
          </a:prstGeom>
        </p:spPr>
        <p:txBody>
          <a:bodyPr/>
          <a:lstStyle>
            <a:lvl1pPr marL="0" indent="0">
              <a:buFontTx/>
              <a:buNone/>
              <a:defRPr sz="1400" b="1" i="0">
                <a:solidFill>
                  <a:srgbClr val="67B9E8"/>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GB" dirty="0"/>
              <a:t>Click to edit Master text styles</a:t>
            </a:r>
          </a:p>
        </p:txBody>
      </p:sp>
      <p:sp>
        <p:nvSpPr>
          <p:cNvPr id="10" name="Picture Placeholder 9">
            <a:extLst>
              <a:ext uri="{FF2B5EF4-FFF2-40B4-BE49-F238E27FC236}">
                <a16:creationId xmlns:a16="http://schemas.microsoft.com/office/drawing/2014/main" id="{9EB65A24-1A55-474D-8485-A5CE92EEE92C}"/>
              </a:ext>
            </a:extLst>
          </p:cNvPr>
          <p:cNvSpPr>
            <a:spLocks noGrp="1"/>
          </p:cNvSpPr>
          <p:nvPr>
            <p:ph type="pic" sz="quarter" idx="19"/>
          </p:nvPr>
        </p:nvSpPr>
        <p:spPr>
          <a:xfrm>
            <a:off x="300038" y="2237806"/>
            <a:ext cx="2808287" cy="1519237"/>
          </a:xfrm>
          <a:prstGeom prst="rect">
            <a:avLst/>
          </a:prstGeom>
        </p:spPr>
        <p:txBody>
          <a:bodyPr/>
          <a:lstStyle/>
          <a:p>
            <a:endParaRPr lang="en-US"/>
          </a:p>
        </p:txBody>
      </p:sp>
      <p:sp>
        <p:nvSpPr>
          <p:cNvPr id="16" name="Picture Placeholder 9">
            <a:extLst>
              <a:ext uri="{FF2B5EF4-FFF2-40B4-BE49-F238E27FC236}">
                <a16:creationId xmlns:a16="http://schemas.microsoft.com/office/drawing/2014/main" id="{A918D6F1-EFD4-7746-8255-DEC2931DC37F}"/>
              </a:ext>
            </a:extLst>
          </p:cNvPr>
          <p:cNvSpPr>
            <a:spLocks noGrp="1"/>
          </p:cNvSpPr>
          <p:nvPr>
            <p:ph type="pic" sz="quarter" idx="20"/>
          </p:nvPr>
        </p:nvSpPr>
        <p:spPr>
          <a:xfrm>
            <a:off x="3228717" y="2228244"/>
            <a:ext cx="2830772" cy="1519237"/>
          </a:xfrm>
          <a:prstGeom prst="rect">
            <a:avLst/>
          </a:prstGeom>
        </p:spPr>
        <p:txBody>
          <a:bodyPr/>
          <a:lstStyle/>
          <a:p>
            <a:endParaRPr lang="en-US"/>
          </a:p>
        </p:txBody>
      </p:sp>
      <p:sp>
        <p:nvSpPr>
          <p:cNvPr id="11" name="Text Placeholder 3">
            <a:extLst>
              <a:ext uri="{FF2B5EF4-FFF2-40B4-BE49-F238E27FC236}">
                <a16:creationId xmlns:a16="http://schemas.microsoft.com/office/drawing/2014/main" id="{16A268A9-98C7-C84F-8D5B-C3278BCFCC37}"/>
              </a:ext>
            </a:extLst>
          </p:cNvPr>
          <p:cNvSpPr>
            <a:spLocks noGrp="1"/>
          </p:cNvSpPr>
          <p:nvPr>
            <p:ph type="body" sz="quarter" idx="21" hasCustomPrompt="1"/>
          </p:nvPr>
        </p:nvSpPr>
        <p:spPr>
          <a:xfrm>
            <a:off x="6155634" y="4345691"/>
            <a:ext cx="2820090" cy="412098"/>
          </a:xfrm>
          <a:prstGeom prst="rect">
            <a:avLst/>
          </a:prstGeom>
        </p:spPr>
        <p:txBody>
          <a:bodyPr/>
          <a:lstStyle>
            <a:lvl1pPr marL="0" indent="0">
              <a:buFontTx/>
              <a:buNone/>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GB" dirty="0"/>
              <a:t>TITLE</a:t>
            </a:r>
          </a:p>
        </p:txBody>
      </p:sp>
      <p:sp>
        <p:nvSpPr>
          <p:cNvPr id="12" name="Text Placeholder 13">
            <a:extLst>
              <a:ext uri="{FF2B5EF4-FFF2-40B4-BE49-F238E27FC236}">
                <a16:creationId xmlns:a16="http://schemas.microsoft.com/office/drawing/2014/main" id="{B2C9B829-9339-9643-BFCB-C923D712AE2E}"/>
              </a:ext>
            </a:extLst>
          </p:cNvPr>
          <p:cNvSpPr>
            <a:spLocks noGrp="1"/>
          </p:cNvSpPr>
          <p:nvPr>
            <p:ph type="body" sz="quarter" idx="22"/>
          </p:nvPr>
        </p:nvSpPr>
        <p:spPr>
          <a:xfrm>
            <a:off x="6155634" y="4936691"/>
            <a:ext cx="2820091" cy="1679324"/>
          </a:xfrm>
          <a:prstGeom prst="rect">
            <a:avLst/>
          </a:prstGeom>
        </p:spPr>
        <p:txBody>
          <a:bodyPr/>
          <a:lstStyle>
            <a:lvl1pPr marL="0" indent="0">
              <a:buFontTx/>
              <a:buNone/>
              <a:defRPr sz="1400" b="1" i="0">
                <a:solidFill>
                  <a:srgbClr val="67B9E8"/>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GB" dirty="0"/>
              <a:t>Click to edit Master text styles</a:t>
            </a:r>
          </a:p>
        </p:txBody>
      </p:sp>
      <p:sp>
        <p:nvSpPr>
          <p:cNvPr id="17" name="Picture Placeholder 9">
            <a:extLst>
              <a:ext uri="{FF2B5EF4-FFF2-40B4-BE49-F238E27FC236}">
                <a16:creationId xmlns:a16="http://schemas.microsoft.com/office/drawing/2014/main" id="{259471AD-0A7E-2148-9B92-48B1C9C55D41}"/>
              </a:ext>
            </a:extLst>
          </p:cNvPr>
          <p:cNvSpPr>
            <a:spLocks noGrp="1"/>
          </p:cNvSpPr>
          <p:nvPr>
            <p:ph type="pic" sz="quarter" idx="23"/>
          </p:nvPr>
        </p:nvSpPr>
        <p:spPr>
          <a:xfrm>
            <a:off x="6130127" y="2231348"/>
            <a:ext cx="2845597" cy="1519237"/>
          </a:xfrm>
          <a:prstGeom prst="rect">
            <a:avLst/>
          </a:prstGeom>
        </p:spPr>
        <p:txBody>
          <a:bodyPr/>
          <a:lstStyle/>
          <a:p>
            <a:endParaRPr lang="en-US"/>
          </a:p>
        </p:txBody>
      </p:sp>
      <p:pic>
        <p:nvPicPr>
          <p:cNvPr id="18" name="Picture 17">
            <a:extLst>
              <a:ext uri="{FF2B5EF4-FFF2-40B4-BE49-F238E27FC236}">
                <a16:creationId xmlns:a16="http://schemas.microsoft.com/office/drawing/2014/main" id="{C535C2C0-AA30-2A4C-8765-A27072E19783}"/>
              </a:ext>
            </a:extLst>
          </p:cNvPr>
          <p:cNvPicPr>
            <a:picLocks noChangeAspect="1"/>
          </p:cNvPicPr>
          <p:nvPr userDrawn="1"/>
        </p:nvPicPr>
        <p:blipFill>
          <a:blip r:embed="rId2"/>
          <a:stretch>
            <a:fillRect/>
          </a:stretch>
        </p:blipFill>
        <p:spPr>
          <a:xfrm>
            <a:off x="10934776" y="5901505"/>
            <a:ext cx="1193800" cy="698500"/>
          </a:xfrm>
          <a:prstGeom prst="rect">
            <a:avLst/>
          </a:prstGeom>
        </p:spPr>
      </p:pic>
      <p:sp>
        <p:nvSpPr>
          <p:cNvPr id="19" name="Text Placeholder 3">
            <a:extLst>
              <a:ext uri="{FF2B5EF4-FFF2-40B4-BE49-F238E27FC236}">
                <a16:creationId xmlns:a16="http://schemas.microsoft.com/office/drawing/2014/main" id="{615E88F1-46D0-D444-A0D6-3BE7B44765F6}"/>
              </a:ext>
            </a:extLst>
          </p:cNvPr>
          <p:cNvSpPr>
            <a:spLocks noGrp="1"/>
          </p:cNvSpPr>
          <p:nvPr>
            <p:ph type="body" sz="quarter" idx="24" hasCustomPrompt="1"/>
          </p:nvPr>
        </p:nvSpPr>
        <p:spPr>
          <a:xfrm>
            <a:off x="9100377" y="4345403"/>
            <a:ext cx="2820090" cy="414078"/>
          </a:xfrm>
          <a:prstGeom prst="rect">
            <a:avLst/>
          </a:prstGeom>
        </p:spPr>
        <p:txBody>
          <a:bodyPr/>
          <a:lstStyle>
            <a:lvl1pPr marL="0" indent="0">
              <a:buFontTx/>
              <a:buNone/>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GB" dirty="0"/>
              <a:t>TITLE</a:t>
            </a:r>
          </a:p>
        </p:txBody>
      </p:sp>
      <p:sp>
        <p:nvSpPr>
          <p:cNvPr id="20" name="Text Placeholder 13">
            <a:extLst>
              <a:ext uri="{FF2B5EF4-FFF2-40B4-BE49-F238E27FC236}">
                <a16:creationId xmlns:a16="http://schemas.microsoft.com/office/drawing/2014/main" id="{4AEED678-F24A-A341-9F05-AC9364813B1D}"/>
              </a:ext>
            </a:extLst>
          </p:cNvPr>
          <p:cNvSpPr>
            <a:spLocks noGrp="1"/>
          </p:cNvSpPr>
          <p:nvPr>
            <p:ph type="body" sz="quarter" idx="25"/>
          </p:nvPr>
        </p:nvSpPr>
        <p:spPr>
          <a:xfrm>
            <a:off x="9100377" y="4926613"/>
            <a:ext cx="2820091" cy="1679324"/>
          </a:xfrm>
          <a:prstGeom prst="rect">
            <a:avLst/>
          </a:prstGeom>
        </p:spPr>
        <p:txBody>
          <a:bodyPr/>
          <a:lstStyle>
            <a:lvl1pPr marL="0" indent="0">
              <a:buFontTx/>
              <a:buNone/>
              <a:defRPr sz="1400" b="1" i="0">
                <a:solidFill>
                  <a:srgbClr val="67B9E8"/>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GB" dirty="0"/>
              <a:t>Click to edit Master text styles</a:t>
            </a:r>
          </a:p>
        </p:txBody>
      </p:sp>
      <p:sp>
        <p:nvSpPr>
          <p:cNvPr id="21" name="Picture Placeholder 9">
            <a:extLst>
              <a:ext uri="{FF2B5EF4-FFF2-40B4-BE49-F238E27FC236}">
                <a16:creationId xmlns:a16="http://schemas.microsoft.com/office/drawing/2014/main" id="{BB71EEEA-AE1D-F14C-AA3B-4090E79EFABD}"/>
              </a:ext>
            </a:extLst>
          </p:cNvPr>
          <p:cNvSpPr>
            <a:spLocks noGrp="1"/>
          </p:cNvSpPr>
          <p:nvPr>
            <p:ph type="pic" sz="quarter" idx="26"/>
          </p:nvPr>
        </p:nvSpPr>
        <p:spPr>
          <a:xfrm>
            <a:off x="9074870" y="2226322"/>
            <a:ext cx="2845597" cy="1519237"/>
          </a:xfrm>
          <a:prstGeom prst="rect">
            <a:avLst/>
          </a:prstGeom>
        </p:spPr>
        <p:txBody>
          <a:bodyPr/>
          <a:lstStyle/>
          <a:p>
            <a:endParaRPr lang="en-US"/>
          </a:p>
        </p:txBody>
      </p:sp>
      <p:sp>
        <p:nvSpPr>
          <p:cNvPr id="24" name="Date Placeholder 3">
            <a:extLst>
              <a:ext uri="{FF2B5EF4-FFF2-40B4-BE49-F238E27FC236}">
                <a16:creationId xmlns:a16="http://schemas.microsoft.com/office/drawing/2014/main" id="{20DB4644-992D-3744-B0CC-E1E57C8E408B}"/>
              </a:ext>
            </a:extLst>
          </p:cNvPr>
          <p:cNvSpPr txBox="1">
            <a:spLocks/>
          </p:cNvSpPr>
          <p:nvPr userDrawn="1"/>
        </p:nvSpPr>
        <p:spPr>
          <a:xfrm>
            <a:off x="10966180" y="201295"/>
            <a:ext cx="1020485"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4E4E6A">
                    <a:alpha val="40000"/>
                  </a:srgbClr>
                </a:solidFill>
                <a:latin typeface="Lato" panose="020F0502020204030203" pitchFamily="34" charset="0"/>
                <a:ea typeface="Lato" panose="020F0502020204030203" pitchFamily="34" charset="0"/>
                <a:cs typeface="Lato"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13F984C-AC9E-FB4C-B3D9-A8F291E42240}" type="slidenum">
              <a:rPr lang="en-GB" b="1" i="0" smtClean="0">
                <a:solidFill>
                  <a:srgbClr val="7C7C7B"/>
                </a:solidFill>
                <a:latin typeface="Lato Semibold" panose="020F0502020204030203" pitchFamily="34" charset="0"/>
                <a:ea typeface="Lato Semibold" panose="020F0502020204030203" pitchFamily="34" charset="0"/>
                <a:cs typeface="Lato Semibold" panose="020F0502020204030203" pitchFamily="34" charset="0"/>
              </a:rPr>
              <a:pPr algn="r"/>
              <a:t>‹#›</a:t>
            </a:fld>
            <a:endParaRPr lang="en-GB" b="1" i="0" dirty="0">
              <a:solidFill>
                <a:srgbClr val="7C7C7B"/>
              </a:solidFill>
              <a:latin typeface="Lato Semibold" panose="020F0502020204030203" pitchFamily="34" charset="0"/>
              <a:ea typeface="Lato Semibold" panose="020F0502020204030203" pitchFamily="34" charset="0"/>
              <a:cs typeface="Lato Semibold" panose="020F0502020204030203" pitchFamily="34" charset="0"/>
            </a:endParaRPr>
          </a:p>
        </p:txBody>
      </p:sp>
    </p:spTree>
    <p:extLst>
      <p:ext uri="{BB962C8B-B14F-4D97-AF65-F5344CB8AC3E}">
        <p14:creationId xmlns:p14="http://schemas.microsoft.com/office/powerpoint/2010/main" val="1682388912"/>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2260">
          <p15:clr>
            <a:srgbClr val="FBAE40"/>
          </p15:clr>
        </p15:guide>
        <p15:guide id="3"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14A_Text_Slide_1_Col_Intro_Line">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F138EF31-C3A4-AD47-ACA4-180D83BF7E82}"/>
              </a:ext>
            </a:extLst>
          </p:cNvPr>
          <p:cNvSpPr>
            <a:spLocks noGrp="1"/>
          </p:cNvSpPr>
          <p:nvPr>
            <p:ph type="body" sz="quarter" idx="13"/>
          </p:nvPr>
        </p:nvSpPr>
        <p:spPr>
          <a:xfrm>
            <a:off x="210098" y="258425"/>
            <a:ext cx="2808287" cy="574675"/>
          </a:xfrm>
          <a:prstGeom prst="rect">
            <a:avLst/>
          </a:prstGeom>
        </p:spPr>
        <p:txBody>
          <a:bodyPr/>
          <a:lstStyle>
            <a:lvl1pPr marL="0" indent="0">
              <a:buFontTx/>
              <a:buNone/>
              <a:defRPr sz="20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2pPr>
            <a:lvl3pPr marL="9144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3pPr>
            <a:lvl4pPr marL="13716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4pPr>
            <a:lvl5pPr marL="18288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GB" dirty="0"/>
              <a:t>Click to edit</a:t>
            </a:r>
            <a:endParaRPr lang="en-US" dirty="0"/>
          </a:p>
        </p:txBody>
      </p:sp>
      <p:sp>
        <p:nvSpPr>
          <p:cNvPr id="6" name="Text Placeholder 5">
            <a:extLst>
              <a:ext uri="{FF2B5EF4-FFF2-40B4-BE49-F238E27FC236}">
                <a16:creationId xmlns:a16="http://schemas.microsoft.com/office/drawing/2014/main" id="{E8FC6206-4CFF-1D44-875E-7A6FA1FC7CAE}"/>
              </a:ext>
            </a:extLst>
          </p:cNvPr>
          <p:cNvSpPr>
            <a:spLocks noGrp="1"/>
          </p:cNvSpPr>
          <p:nvPr>
            <p:ph type="body" sz="quarter" idx="16"/>
          </p:nvPr>
        </p:nvSpPr>
        <p:spPr>
          <a:xfrm>
            <a:off x="199339" y="821616"/>
            <a:ext cx="10217835" cy="591259"/>
          </a:xfrm>
          <a:prstGeom prst="rect">
            <a:avLst/>
          </a:prstGeom>
        </p:spPr>
        <p:txBody>
          <a:bodyPr/>
          <a:lstStyle>
            <a:lvl1pPr marL="0" indent="0">
              <a:buFontTx/>
              <a:buNone/>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GB" dirty="0"/>
              <a:t>Click to edit Master text styles</a:t>
            </a:r>
          </a:p>
        </p:txBody>
      </p:sp>
      <p:sp>
        <p:nvSpPr>
          <p:cNvPr id="3" name="Text Placeholder 2">
            <a:extLst>
              <a:ext uri="{FF2B5EF4-FFF2-40B4-BE49-F238E27FC236}">
                <a16:creationId xmlns:a16="http://schemas.microsoft.com/office/drawing/2014/main" id="{C0E8AE93-F1D4-9F4E-B9EF-E0184BB0A251}"/>
              </a:ext>
            </a:extLst>
          </p:cNvPr>
          <p:cNvSpPr>
            <a:spLocks noGrp="1"/>
          </p:cNvSpPr>
          <p:nvPr>
            <p:ph type="body" sz="quarter" idx="17"/>
          </p:nvPr>
        </p:nvSpPr>
        <p:spPr>
          <a:xfrm>
            <a:off x="314325" y="2780030"/>
            <a:ext cx="2624493" cy="2413000"/>
          </a:xfrm>
          <a:prstGeom prst="rect">
            <a:avLst/>
          </a:prstGeom>
        </p:spPr>
        <p:txBody>
          <a:bodyPr/>
          <a:lstStyle>
            <a:lvl1pPr marL="0" indent="0">
              <a:buFontTx/>
              <a:buNone/>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Click to edit</a:t>
            </a:r>
            <a:endParaRPr lang="en-US" dirty="0"/>
          </a:p>
        </p:txBody>
      </p:sp>
      <p:sp>
        <p:nvSpPr>
          <p:cNvPr id="27" name="Rectangle 26">
            <a:extLst>
              <a:ext uri="{FF2B5EF4-FFF2-40B4-BE49-F238E27FC236}">
                <a16:creationId xmlns:a16="http://schemas.microsoft.com/office/drawing/2014/main" id="{BC3D1841-D2A7-D344-A214-6BF93BC9D454}"/>
              </a:ext>
            </a:extLst>
          </p:cNvPr>
          <p:cNvSpPr/>
          <p:nvPr userDrawn="1"/>
        </p:nvSpPr>
        <p:spPr>
          <a:xfrm>
            <a:off x="314325" y="1672075"/>
            <a:ext cx="403809" cy="47104"/>
          </a:xfrm>
          <a:prstGeom prst="rect">
            <a:avLst/>
          </a:prstGeom>
          <a:solidFill>
            <a:srgbClr val="9DC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8C0D0000-3BE2-F74F-8D47-6021D6D51AE5}"/>
              </a:ext>
            </a:extLst>
          </p:cNvPr>
          <p:cNvPicPr>
            <a:picLocks noChangeAspect="1"/>
          </p:cNvPicPr>
          <p:nvPr userDrawn="1"/>
        </p:nvPicPr>
        <p:blipFill>
          <a:blip r:embed="rId2"/>
          <a:stretch>
            <a:fillRect/>
          </a:stretch>
        </p:blipFill>
        <p:spPr>
          <a:xfrm>
            <a:off x="10934776" y="5901505"/>
            <a:ext cx="1193800" cy="698500"/>
          </a:xfrm>
          <a:prstGeom prst="rect">
            <a:avLst/>
          </a:prstGeom>
        </p:spPr>
      </p:pic>
      <p:sp>
        <p:nvSpPr>
          <p:cNvPr id="11" name="Date Placeholder 3">
            <a:extLst>
              <a:ext uri="{FF2B5EF4-FFF2-40B4-BE49-F238E27FC236}">
                <a16:creationId xmlns:a16="http://schemas.microsoft.com/office/drawing/2014/main" id="{DABB189C-3DAE-6049-8521-32011D3F37FD}"/>
              </a:ext>
            </a:extLst>
          </p:cNvPr>
          <p:cNvSpPr txBox="1">
            <a:spLocks/>
          </p:cNvSpPr>
          <p:nvPr userDrawn="1"/>
        </p:nvSpPr>
        <p:spPr>
          <a:xfrm>
            <a:off x="10966180" y="201295"/>
            <a:ext cx="1020485"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4E4E6A">
                    <a:alpha val="40000"/>
                  </a:srgbClr>
                </a:solidFill>
                <a:latin typeface="Lato" panose="020F0502020204030203" pitchFamily="34" charset="0"/>
                <a:ea typeface="Lato" panose="020F0502020204030203" pitchFamily="34" charset="0"/>
                <a:cs typeface="Lato"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13F984C-AC9E-FB4C-B3D9-A8F291E42240}" type="slidenum">
              <a:rPr lang="en-GB" b="1" i="0" smtClean="0">
                <a:solidFill>
                  <a:srgbClr val="7C7C7B"/>
                </a:solidFill>
                <a:latin typeface="Lato Semibold" panose="020F0502020204030203" pitchFamily="34" charset="0"/>
                <a:ea typeface="Lato Semibold" panose="020F0502020204030203" pitchFamily="34" charset="0"/>
                <a:cs typeface="Lato Semibold" panose="020F0502020204030203" pitchFamily="34" charset="0"/>
              </a:rPr>
              <a:pPr algn="r"/>
              <a:t>‹#›</a:t>
            </a:fld>
            <a:endParaRPr lang="en-GB" b="1" i="0" dirty="0">
              <a:solidFill>
                <a:srgbClr val="7C7C7B"/>
              </a:solidFill>
              <a:latin typeface="Lato Semibold" panose="020F0502020204030203" pitchFamily="34" charset="0"/>
              <a:ea typeface="Lato Semibold" panose="020F0502020204030203" pitchFamily="34" charset="0"/>
              <a:cs typeface="Lato Semibold" panose="020F0502020204030203" pitchFamily="34" charset="0"/>
            </a:endParaRPr>
          </a:p>
        </p:txBody>
      </p:sp>
    </p:spTree>
    <p:extLst>
      <p:ext uri="{BB962C8B-B14F-4D97-AF65-F5344CB8AC3E}">
        <p14:creationId xmlns:p14="http://schemas.microsoft.com/office/powerpoint/2010/main" val="873907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2_Divider_Slide_GRAPHIC">
    <p:bg>
      <p:bgPr>
        <a:solidFill>
          <a:schemeClr val="bg1"/>
        </a:solidFill>
        <a:effectLst/>
      </p:bgPr>
    </p:bg>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BE8C8ACF-2BF8-ED42-B17D-836975E491FD}"/>
              </a:ext>
            </a:extLst>
          </p:cNvPr>
          <p:cNvPicPr>
            <a:picLocks noChangeAspect="1"/>
          </p:cNvPicPr>
          <p:nvPr userDrawn="1"/>
        </p:nvPicPr>
        <p:blipFill>
          <a:blip r:embed="rId2"/>
          <a:stretch>
            <a:fillRect/>
          </a:stretch>
        </p:blipFill>
        <p:spPr>
          <a:xfrm>
            <a:off x="0" y="-1"/>
            <a:ext cx="12192000" cy="6868373"/>
          </a:xfrm>
          <a:prstGeom prst="rect">
            <a:avLst/>
          </a:prstGeom>
        </p:spPr>
      </p:pic>
      <p:sp>
        <p:nvSpPr>
          <p:cNvPr id="8" name="Text Placeholder 6">
            <a:extLst>
              <a:ext uri="{FF2B5EF4-FFF2-40B4-BE49-F238E27FC236}">
                <a16:creationId xmlns:a16="http://schemas.microsoft.com/office/drawing/2014/main" id="{F138EF31-C3A4-AD47-ACA4-180D83BF7E82}"/>
              </a:ext>
            </a:extLst>
          </p:cNvPr>
          <p:cNvSpPr>
            <a:spLocks noGrp="1"/>
          </p:cNvSpPr>
          <p:nvPr>
            <p:ph type="body" sz="quarter" idx="13"/>
          </p:nvPr>
        </p:nvSpPr>
        <p:spPr>
          <a:xfrm>
            <a:off x="210098" y="258425"/>
            <a:ext cx="2808287" cy="574675"/>
          </a:xfrm>
          <a:prstGeom prst="rect">
            <a:avLst/>
          </a:prstGeom>
        </p:spPr>
        <p:txBody>
          <a:bodyPr/>
          <a:lstStyle>
            <a:lvl1pPr marL="0" indent="0">
              <a:buFontTx/>
              <a:buNone/>
              <a:defRPr sz="20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2pPr>
            <a:lvl3pPr marL="9144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3pPr>
            <a:lvl4pPr marL="13716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4pPr>
            <a:lvl5pPr marL="18288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GB" dirty="0"/>
              <a:t>Click to edit</a:t>
            </a:r>
            <a:endParaRPr lang="en-US" dirty="0"/>
          </a:p>
        </p:txBody>
      </p:sp>
      <p:pic>
        <p:nvPicPr>
          <p:cNvPr id="9" name="Picture 8">
            <a:extLst>
              <a:ext uri="{FF2B5EF4-FFF2-40B4-BE49-F238E27FC236}">
                <a16:creationId xmlns:a16="http://schemas.microsoft.com/office/drawing/2014/main" id="{21902317-DEB3-3749-9CD4-BCDE187BE6ED}"/>
              </a:ext>
            </a:extLst>
          </p:cNvPr>
          <p:cNvPicPr>
            <a:picLocks noChangeAspect="1"/>
          </p:cNvPicPr>
          <p:nvPr userDrawn="1"/>
        </p:nvPicPr>
        <p:blipFill>
          <a:blip r:embed="rId3"/>
          <a:stretch>
            <a:fillRect/>
          </a:stretch>
        </p:blipFill>
        <p:spPr>
          <a:xfrm>
            <a:off x="11043015" y="6043370"/>
            <a:ext cx="939800" cy="584200"/>
          </a:xfrm>
          <a:prstGeom prst="rect">
            <a:avLst/>
          </a:prstGeom>
        </p:spPr>
      </p:pic>
      <p:sp>
        <p:nvSpPr>
          <p:cNvPr id="10" name="Date Placeholder 3">
            <a:extLst>
              <a:ext uri="{FF2B5EF4-FFF2-40B4-BE49-F238E27FC236}">
                <a16:creationId xmlns:a16="http://schemas.microsoft.com/office/drawing/2014/main" id="{DF1207C2-86C4-5140-BF1C-6EAE6C3F83C6}"/>
              </a:ext>
            </a:extLst>
          </p:cNvPr>
          <p:cNvSpPr txBox="1">
            <a:spLocks/>
          </p:cNvSpPr>
          <p:nvPr userDrawn="1"/>
        </p:nvSpPr>
        <p:spPr>
          <a:xfrm>
            <a:off x="10966180" y="201295"/>
            <a:ext cx="1020485"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4E4E6A">
                    <a:alpha val="40000"/>
                  </a:srgbClr>
                </a:solidFill>
                <a:latin typeface="Lato" panose="020F0502020204030203" pitchFamily="34" charset="0"/>
                <a:ea typeface="Lato" panose="020F0502020204030203" pitchFamily="34" charset="0"/>
                <a:cs typeface="Lato"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13F984C-AC9E-FB4C-B3D9-A8F291E42240}" type="slidenum">
              <a:rPr lang="en-GB" b="1" i="0" smtClean="0">
                <a:solidFill>
                  <a:schemeClr val="bg1"/>
                </a:solidFill>
                <a:latin typeface="Lato Semibold" panose="020F0502020204030203" pitchFamily="34" charset="0"/>
                <a:ea typeface="Lato Semibold" panose="020F0502020204030203" pitchFamily="34" charset="0"/>
                <a:cs typeface="Lato Semibold" panose="020F0502020204030203" pitchFamily="34" charset="0"/>
              </a:rPr>
              <a:pPr algn="r"/>
              <a:t>‹#›</a:t>
            </a:fld>
            <a:endParaRPr lang="en-GB" b="1" i="0" dirty="0">
              <a:solidFill>
                <a:schemeClr val="bg1"/>
              </a:solidFill>
              <a:latin typeface="Lato Semibold" panose="020F0502020204030203" pitchFamily="34" charset="0"/>
              <a:ea typeface="Lato Semibold" panose="020F0502020204030203" pitchFamily="34" charset="0"/>
              <a:cs typeface="Lato Semibold" panose="020F0502020204030203" pitchFamily="34" charset="0"/>
            </a:endParaRPr>
          </a:p>
        </p:txBody>
      </p:sp>
      <p:sp>
        <p:nvSpPr>
          <p:cNvPr id="11" name="Rectangle 10">
            <a:extLst>
              <a:ext uri="{FF2B5EF4-FFF2-40B4-BE49-F238E27FC236}">
                <a16:creationId xmlns:a16="http://schemas.microsoft.com/office/drawing/2014/main" id="{4DE8D732-FE17-3341-B0CE-EDCAEE7CAFEE}"/>
              </a:ext>
            </a:extLst>
          </p:cNvPr>
          <p:cNvSpPr/>
          <p:nvPr userDrawn="1"/>
        </p:nvSpPr>
        <p:spPr>
          <a:xfrm>
            <a:off x="300037" y="1167063"/>
            <a:ext cx="403809" cy="47104"/>
          </a:xfrm>
          <a:prstGeom prst="rect">
            <a:avLst/>
          </a:prstGeom>
          <a:solidFill>
            <a:srgbClr val="9DC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4">
            <a:extLst>
              <a:ext uri="{FF2B5EF4-FFF2-40B4-BE49-F238E27FC236}">
                <a16:creationId xmlns:a16="http://schemas.microsoft.com/office/drawing/2014/main" id="{AB92287B-62F4-C348-973B-FF4175C1FAC7}"/>
              </a:ext>
            </a:extLst>
          </p:cNvPr>
          <p:cNvSpPr>
            <a:spLocks noGrp="1"/>
          </p:cNvSpPr>
          <p:nvPr>
            <p:ph type="body" sz="quarter" idx="16"/>
          </p:nvPr>
        </p:nvSpPr>
        <p:spPr>
          <a:xfrm>
            <a:off x="209550" y="2604934"/>
            <a:ext cx="11391900" cy="3994304"/>
          </a:xfrm>
          <a:prstGeom prst="rect">
            <a:avLst/>
          </a:prstGeom>
          <a:ln>
            <a:noFill/>
          </a:ln>
        </p:spPr>
        <p:txBody>
          <a:bodyPr/>
          <a:lstStyle>
            <a:lvl1pPr marL="371475" indent="-371475" fontAlgn="t">
              <a:defRPr sz="38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vl2pPr marL="720000" indent="-374400" fontAlgn="t">
              <a:defRPr sz="28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2pPr>
            <a:lvl3pPr marL="1080000" indent="-374400" fontAlgn="t">
              <a:defRPr sz="28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3pPr>
            <a:lvl4pPr marL="1440000" indent="-374400" fontAlgn="t">
              <a:defRPr sz="28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4pPr>
            <a:lvl5pPr marL="1800000" indent="-374400" fontAlgn="t">
              <a:defRPr sz="28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Text Placeholder 16">
            <a:extLst>
              <a:ext uri="{FF2B5EF4-FFF2-40B4-BE49-F238E27FC236}">
                <a16:creationId xmlns:a16="http://schemas.microsoft.com/office/drawing/2014/main" id="{092A3A66-DA49-6A4C-AA14-2FF95CDC74AD}"/>
              </a:ext>
            </a:extLst>
          </p:cNvPr>
          <p:cNvSpPr>
            <a:spLocks noGrp="1"/>
          </p:cNvSpPr>
          <p:nvPr>
            <p:ph type="body" sz="quarter" idx="14" hasCustomPrompt="1"/>
          </p:nvPr>
        </p:nvSpPr>
        <p:spPr>
          <a:xfrm>
            <a:off x="210098" y="1412875"/>
            <a:ext cx="11391352" cy="975323"/>
          </a:xfrm>
          <a:prstGeom prst="rect">
            <a:avLst/>
          </a:prstGeom>
        </p:spPr>
        <p:txBody>
          <a:bodyPr/>
          <a:lstStyle>
            <a:lvl1pPr marL="0" indent="0">
              <a:buNone/>
              <a:defRPr sz="44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stStyle>
          <a:p>
            <a:pPr lvl="0"/>
            <a:r>
              <a:rPr lang="en-GB" dirty="0"/>
              <a:t>Divider Slide</a:t>
            </a:r>
            <a:endParaRPr lang="en-US" dirty="0"/>
          </a:p>
        </p:txBody>
      </p:sp>
    </p:spTree>
    <p:extLst>
      <p:ext uri="{BB962C8B-B14F-4D97-AF65-F5344CB8AC3E}">
        <p14:creationId xmlns:p14="http://schemas.microsoft.com/office/powerpoint/2010/main" val="18199535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21.Recognition_List_Animate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A1CC16-F63B-814F-94CC-EE365CBA585E}"/>
              </a:ext>
            </a:extLst>
          </p:cNvPr>
          <p:cNvPicPr>
            <a:picLocks noChangeAspect="1"/>
          </p:cNvPicPr>
          <p:nvPr userDrawn="1"/>
        </p:nvPicPr>
        <p:blipFill>
          <a:blip r:embed="rId2"/>
          <a:stretch>
            <a:fillRect/>
          </a:stretch>
        </p:blipFill>
        <p:spPr>
          <a:xfrm>
            <a:off x="25400" y="6350"/>
            <a:ext cx="12141200" cy="6845300"/>
          </a:xfrm>
          <a:prstGeom prst="rect">
            <a:avLst/>
          </a:prstGeom>
        </p:spPr>
      </p:pic>
      <p:sp>
        <p:nvSpPr>
          <p:cNvPr id="8" name="Text Placeholder 6">
            <a:extLst>
              <a:ext uri="{FF2B5EF4-FFF2-40B4-BE49-F238E27FC236}">
                <a16:creationId xmlns:a16="http://schemas.microsoft.com/office/drawing/2014/main" id="{F138EF31-C3A4-AD47-ACA4-180D83BF7E82}"/>
              </a:ext>
            </a:extLst>
          </p:cNvPr>
          <p:cNvSpPr>
            <a:spLocks noGrp="1"/>
          </p:cNvSpPr>
          <p:nvPr>
            <p:ph type="body" sz="quarter" idx="13"/>
          </p:nvPr>
        </p:nvSpPr>
        <p:spPr>
          <a:xfrm>
            <a:off x="210098" y="258425"/>
            <a:ext cx="8117927" cy="574675"/>
          </a:xfrm>
          <a:prstGeom prst="rect">
            <a:avLst/>
          </a:prstGeom>
        </p:spPr>
        <p:txBody>
          <a:bodyPr/>
          <a:lstStyle>
            <a:lvl1pPr marL="0" indent="0">
              <a:buFontTx/>
              <a:buNone/>
              <a:defRPr sz="20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2pPr>
            <a:lvl3pPr marL="9144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3pPr>
            <a:lvl4pPr marL="13716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4pPr>
            <a:lvl5pPr marL="18288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GB" dirty="0"/>
              <a:t>Click to edit</a:t>
            </a:r>
            <a:endParaRPr lang="en-US" dirty="0"/>
          </a:p>
        </p:txBody>
      </p:sp>
      <p:sp>
        <p:nvSpPr>
          <p:cNvPr id="6" name="Rectangle 5">
            <a:extLst>
              <a:ext uri="{FF2B5EF4-FFF2-40B4-BE49-F238E27FC236}">
                <a16:creationId xmlns:a16="http://schemas.microsoft.com/office/drawing/2014/main" id="{2A5DE21D-0D0D-7C40-B52C-7AE1ECF6FD10}"/>
              </a:ext>
            </a:extLst>
          </p:cNvPr>
          <p:cNvSpPr/>
          <p:nvPr userDrawn="1"/>
        </p:nvSpPr>
        <p:spPr>
          <a:xfrm>
            <a:off x="300037" y="1167063"/>
            <a:ext cx="403809" cy="47104"/>
          </a:xfrm>
          <a:prstGeom prst="rect">
            <a:avLst/>
          </a:prstGeom>
          <a:solidFill>
            <a:srgbClr val="9DC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329F1F7-AAC0-9B40-8DE4-E550F9BD3A55}"/>
              </a:ext>
            </a:extLst>
          </p:cNvPr>
          <p:cNvPicPr>
            <a:picLocks noChangeAspect="1"/>
          </p:cNvPicPr>
          <p:nvPr userDrawn="1"/>
        </p:nvPicPr>
        <p:blipFill>
          <a:blip r:embed="rId3"/>
          <a:stretch>
            <a:fillRect/>
          </a:stretch>
        </p:blipFill>
        <p:spPr>
          <a:xfrm>
            <a:off x="10934776" y="5901505"/>
            <a:ext cx="1193800" cy="698500"/>
          </a:xfrm>
          <a:prstGeom prst="rect">
            <a:avLst/>
          </a:prstGeom>
        </p:spPr>
      </p:pic>
      <p:sp>
        <p:nvSpPr>
          <p:cNvPr id="24" name="Text Placeholder 3">
            <a:extLst>
              <a:ext uri="{FF2B5EF4-FFF2-40B4-BE49-F238E27FC236}">
                <a16:creationId xmlns:a16="http://schemas.microsoft.com/office/drawing/2014/main" id="{B0E58350-1332-0F46-A621-5579D305DDEA}"/>
              </a:ext>
            </a:extLst>
          </p:cNvPr>
          <p:cNvSpPr>
            <a:spLocks noGrp="1"/>
          </p:cNvSpPr>
          <p:nvPr>
            <p:ph type="body" sz="quarter" idx="15" hasCustomPrompt="1"/>
          </p:nvPr>
        </p:nvSpPr>
        <p:spPr>
          <a:xfrm>
            <a:off x="319957" y="1557338"/>
            <a:ext cx="11471989" cy="437294"/>
          </a:xfrm>
          <a:prstGeom prst="rect">
            <a:avLst/>
          </a:prstGeom>
        </p:spPr>
        <p:txBody>
          <a:bodyPr/>
          <a:lstStyle>
            <a:lvl1pPr marL="0" indent="0" algn="l">
              <a:buFontTx/>
              <a:buNone/>
              <a:defRPr sz="18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The EFQM model structure is based on the simple but powerful logic of asking three questions:</a:t>
            </a:r>
          </a:p>
        </p:txBody>
      </p:sp>
      <p:sp>
        <p:nvSpPr>
          <p:cNvPr id="25" name="Text Placeholder 3">
            <a:extLst>
              <a:ext uri="{FF2B5EF4-FFF2-40B4-BE49-F238E27FC236}">
                <a16:creationId xmlns:a16="http://schemas.microsoft.com/office/drawing/2014/main" id="{B8A16196-9B72-B046-99F4-0919251A0C58}"/>
              </a:ext>
            </a:extLst>
          </p:cNvPr>
          <p:cNvSpPr>
            <a:spLocks noGrp="1"/>
          </p:cNvSpPr>
          <p:nvPr>
            <p:ph type="body" sz="quarter" idx="16" hasCustomPrompt="1"/>
          </p:nvPr>
        </p:nvSpPr>
        <p:spPr>
          <a:xfrm>
            <a:off x="314325" y="2582866"/>
            <a:ext cx="1317625" cy="437294"/>
          </a:xfrm>
          <a:prstGeom prst="rect">
            <a:avLst/>
          </a:prstGeom>
        </p:spPr>
        <p:txBody>
          <a:bodyPr/>
          <a:lstStyle>
            <a:lvl1pPr marL="0" indent="0" algn="l">
              <a:buFontTx/>
              <a:buNone/>
              <a:defRPr sz="24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WHY</a:t>
            </a:r>
          </a:p>
        </p:txBody>
      </p:sp>
      <p:sp>
        <p:nvSpPr>
          <p:cNvPr id="26" name="Text Placeholder 3">
            <a:extLst>
              <a:ext uri="{FF2B5EF4-FFF2-40B4-BE49-F238E27FC236}">
                <a16:creationId xmlns:a16="http://schemas.microsoft.com/office/drawing/2014/main" id="{599E31F4-2335-8646-A555-8FF13B7BAB35}"/>
              </a:ext>
            </a:extLst>
          </p:cNvPr>
          <p:cNvSpPr>
            <a:spLocks noGrp="1"/>
          </p:cNvSpPr>
          <p:nvPr>
            <p:ph type="body" sz="quarter" idx="17" hasCustomPrompt="1"/>
          </p:nvPr>
        </p:nvSpPr>
        <p:spPr>
          <a:xfrm>
            <a:off x="4224370" y="2592386"/>
            <a:ext cx="1317625" cy="437294"/>
          </a:xfrm>
          <a:prstGeom prst="rect">
            <a:avLst/>
          </a:prstGeom>
        </p:spPr>
        <p:txBody>
          <a:bodyPr/>
          <a:lstStyle>
            <a:lvl1pPr marL="0" indent="0" algn="l">
              <a:buFontTx/>
              <a:buNone/>
              <a:defRPr sz="24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HOW</a:t>
            </a:r>
          </a:p>
        </p:txBody>
      </p:sp>
      <p:sp>
        <p:nvSpPr>
          <p:cNvPr id="27" name="Text Placeholder 3">
            <a:extLst>
              <a:ext uri="{FF2B5EF4-FFF2-40B4-BE49-F238E27FC236}">
                <a16:creationId xmlns:a16="http://schemas.microsoft.com/office/drawing/2014/main" id="{45594DDC-B5E3-8D47-A93B-BF4EF9680041}"/>
              </a:ext>
            </a:extLst>
          </p:cNvPr>
          <p:cNvSpPr>
            <a:spLocks noGrp="1"/>
          </p:cNvSpPr>
          <p:nvPr>
            <p:ph type="body" sz="quarter" idx="18" hasCustomPrompt="1"/>
          </p:nvPr>
        </p:nvSpPr>
        <p:spPr>
          <a:xfrm>
            <a:off x="8148674" y="2591227"/>
            <a:ext cx="1317625" cy="437294"/>
          </a:xfrm>
          <a:prstGeom prst="rect">
            <a:avLst/>
          </a:prstGeom>
        </p:spPr>
        <p:txBody>
          <a:bodyPr/>
          <a:lstStyle>
            <a:lvl1pPr marL="0" indent="0" algn="l">
              <a:buFontTx/>
              <a:buNone/>
              <a:defRPr sz="24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WHAT</a:t>
            </a:r>
          </a:p>
        </p:txBody>
      </p:sp>
      <p:sp>
        <p:nvSpPr>
          <p:cNvPr id="28" name="Text Placeholder 3">
            <a:extLst>
              <a:ext uri="{FF2B5EF4-FFF2-40B4-BE49-F238E27FC236}">
                <a16:creationId xmlns:a16="http://schemas.microsoft.com/office/drawing/2014/main" id="{35E19BB9-E5EF-DB49-82BB-95D89DF7706F}"/>
              </a:ext>
            </a:extLst>
          </p:cNvPr>
          <p:cNvSpPr>
            <a:spLocks noGrp="1"/>
          </p:cNvSpPr>
          <p:nvPr>
            <p:ph type="body" sz="quarter" idx="19" hasCustomPrompt="1"/>
          </p:nvPr>
        </p:nvSpPr>
        <p:spPr>
          <a:xfrm>
            <a:off x="328613" y="3091792"/>
            <a:ext cx="2916237" cy="1208088"/>
          </a:xfrm>
          <a:prstGeom prst="rect">
            <a:avLst/>
          </a:prstGeom>
        </p:spPr>
        <p:txBody>
          <a:bodyPr/>
          <a:lstStyle>
            <a:lvl1pPr marL="0" indent="0" algn="l">
              <a:buFontTx/>
              <a:buNone/>
              <a:defRPr sz="14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“Why” does this </a:t>
            </a:r>
            <a:r>
              <a:rPr lang="en-US" dirty="0" err="1"/>
              <a:t>organisation</a:t>
            </a:r>
            <a:r>
              <a:rPr lang="en-US" dirty="0"/>
              <a:t> exist? What purpose does it fulfil? Why this particular Strategy…</a:t>
            </a:r>
          </a:p>
        </p:txBody>
      </p:sp>
      <p:sp>
        <p:nvSpPr>
          <p:cNvPr id="29" name="Text Placeholder 3">
            <a:extLst>
              <a:ext uri="{FF2B5EF4-FFF2-40B4-BE49-F238E27FC236}">
                <a16:creationId xmlns:a16="http://schemas.microsoft.com/office/drawing/2014/main" id="{8F7314B4-C077-254E-9684-E108AE712D94}"/>
              </a:ext>
            </a:extLst>
          </p:cNvPr>
          <p:cNvSpPr>
            <a:spLocks noGrp="1"/>
          </p:cNvSpPr>
          <p:nvPr>
            <p:ph type="body" sz="quarter" idx="20" hasCustomPrompt="1"/>
          </p:nvPr>
        </p:nvSpPr>
        <p:spPr>
          <a:xfrm>
            <a:off x="4224370" y="3091792"/>
            <a:ext cx="2916237" cy="1208088"/>
          </a:xfrm>
          <a:prstGeom prst="rect">
            <a:avLst/>
          </a:prstGeom>
        </p:spPr>
        <p:txBody>
          <a:bodyPr/>
          <a:lstStyle>
            <a:lvl1pPr marL="0" indent="0" algn="l">
              <a:buFontTx/>
              <a:buNone/>
              <a:defRPr sz="14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“How” does it intend to deliver  on its Purpose and its Strategy…</a:t>
            </a:r>
          </a:p>
        </p:txBody>
      </p:sp>
      <p:sp>
        <p:nvSpPr>
          <p:cNvPr id="30" name="Text Placeholder 3">
            <a:extLst>
              <a:ext uri="{FF2B5EF4-FFF2-40B4-BE49-F238E27FC236}">
                <a16:creationId xmlns:a16="http://schemas.microsoft.com/office/drawing/2014/main" id="{D4072702-5A54-2948-AF7C-F7A3EC893493}"/>
              </a:ext>
            </a:extLst>
          </p:cNvPr>
          <p:cNvSpPr>
            <a:spLocks noGrp="1"/>
          </p:cNvSpPr>
          <p:nvPr>
            <p:ph type="body" sz="quarter" idx="21" hasCustomPrompt="1"/>
          </p:nvPr>
        </p:nvSpPr>
        <p:spPr>
          <a:xfrm>
            <a:off x="8134347" y="3091792"/>
            <a:ext cx="3729040" cy="1208088"/>
          </a:xfrm>
          <a:prstGeom prst="rect">
            <a:avLst/>
          </a:prstGeom>
        </p:spPr>
        <p:txBody>
          <a:bodyPr/>
          <a:lstStyle>
            <a:lvl1pPr marL="0" indent="0" algn="l">
              <a:buFontTx/>
              <a:buNone/>
              <a:defRPr sz="14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“What” has it actually achieved to date? “What” does it intend to achieve tomorrow…</a:t>
            </a:r>
          </a:p>
        </p:txBody>
      </p:sp>
      <p:sp>
        <p:nvSpPr>
          <p:cNvPr id="35" name="Text Placeholder 3">
            <a:extLst>
              <a:ext uri="{FF2B5EF4-FFF2-40B4-BE49-F238E27FC236}">
                <a16:creationId xmlns:a16="http://schemas.microsoft.com/office/drawing/2014/main" id="{AC3A9E99-6670-A949-B2A2-19CF9EF5C00E}"/>
              </a:ext>
            </a:extLst>
          </p:cNvPr>
          <p:cNvSpPr>
            <a:spLocks noGrp="1"/>
          </p:cNvSpPr>
          <p:nvPr>
            <p:ph type="body" sz="quarter" idx="22" hasCustomPrompt="1"/>
          </p:nvPr>
        </p:nvSpPr>
        <p:spPr>
          <a:xfrm>
            <a:off x="314325" y="4497398"/>
            <a:ext cx="3171825" cy="1117588"/>
          </a:xfrm>
          <a:prstGeom prst="rect">
            <a:avLst/>
          </a:prstGeom>
        </p:spPr>
        <p:txBody>
          <a:bodyPr/>
          <a:lstStyle>
            <a:lvl1pPr marL="0" indent="0" algn="l">
              <a:buFontTx/>
              <a:buNone/>
              <a:defRPr sz="36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DIRECTION</a:t>
            </a:r>
          </a:p>
        </p:txBody>
      </p:sp>
      <p:sp>
        <p:nvSpPr>
          <p:cNvPr id="36" name="Text Placeholder 3">
            <a:extLst>
              <a:ext uri="{FF2B5EF4-FFF2-40B4-BE49-F238E27FC236}">
                <a16:creationId xmlns:a16="http://schemas.microsoft.com/office/drawing/2014/main" id="{32E8BE11-BE2B-D241-AC7B-79589A5DA347}"/>
              </a:ext>
            </a:extLst>
          </p:cNvPr>
          <p:cNvSpPr>
            <a:spLocks noGrp="1"/>
          </p:cNvSpPr>
          <p:nvPr>
            <p:ph type="body" sz="quarter" idx="23" hasCustomPrompt="1"/>
          </p:nvPr>
        </p:nvSpPr>
        <p:spPr>
          <a:xfrm>
            <a:off x="4240485" y="4497398"/>
            <a:ext cx="3171825" cy="1117588"/>
          </a:xfrm>
          <a:prstGeom prst="rect">
            <a:avLst/>
          </a:prstGeom>
        </p:spPr>
        <p:txBody>
          <a:bodyPr/>
          <a:lstStyle>
            <a:lvl1pPr marL="0" indent="0" algn="l">
              <a:buFontTx/>
              <a:buNone/>
              <a:defRPr sz="36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EXECUTION</a:t>
            </a:r>
          </a:p>
        </p:txBody>
      </p:sp>
      <p:sp>
        <p:nvSpPr>
          <p:cNvPr id="46" name="Text Placeholder 3">
            <a:extLst>
              <a:ext uri="{FF2B5EF4-FFF2-40B4-BE49-F238E27FC236}">
                <a16:creationId xmlns:a16="http://schemas.microsoft.com/office/drawing/2014/main" id="{564D95F4-E804-5045-9FE8-8945EDF1BA87}"/>
              </a:ext>
            </a:extLst>
          </p:cNvPr>
          <p:cNvSpPr>
            <a:spLocks noGrp="1"/>
          </p:cNvSpPr>
          <p:nvPr>
            <p:ph type="body" sz="quarter" idx="24" hasCustomPrompt="1"/>
          </p:nvPr>
        </p:nvSpPr>
        <p:spPr>
          <a:xfrm>
            <a:off x="8145463" y="4497398"/>
            <a:ext cx="3171825" cy="1117588"/>
          </a:xfrm>
          <a:prstGeom prst="rect">
            <a:avLst/>
          </a:prstGeom>
        </p:spPr>
        <p:txBody>
          <a:bodyPr/>
          <a:lstStyle>
            <a:lvl1pPr marL="0" indent="0" algn="l">
              <a:buFontTx/>
              <a:buNone/>
              <a:defRPr sz="36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RESULTS</a:t>
            </a:r>
          </a:p>
        </p:txBody>
      </p:sp>
      <p:sp>
        <p:nvSpPr>
          <p:cNvPr id="18" name="Date Placeholder 3">
            <a:extLst>
              <a:ext uri="{FF2B5EF4-FFF2-40B4-BE49-F238E27FC236}">
                <a16:creationId xmlns:a16="http://schemas.microsoft.com/office/drawing/2014/main" id="{1040B1AA-3A9F-BC44-BBDA-2C39C27A0124}"/>
              </a:ext>
            </a:extLst>
          </p:cNvPr>
          <p:cNvSpPr txBox="1">
            <a:spLocks/>
          </p:cNvSpPr>
          <p:nvPr userDrawn="1"/>
        </p:nvSpPr>
        <p:spPr>
          <a:xfrm>
            <a:off x="10966180" y="201295"/>
            <a:ext cx="1020485"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4E4E6A">
                    <a:alpha val="40000"/>
                  </a:srgbClr>
                </a:solidFill>
                <a:latin typeface="Lato" panose="020F0502020204030203" pitchFamily="34" charset="0"/>
                <a:ea typeface="Lato" panose="020F0502020204030203" pitchFamily="34" charset="0"/>
                <a:cs typeface="Lato"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13F984C-AC9E-FB4C-B3D9-A8F291E42240}" type="slidenum">
              <a:rPr lang="en-GB" b="1" i="0" smtClean="0">
                <a:solidFill>
                  <a:srgbClr val="7C7C7B"/>
                </a:solidFill>
                <a:latin typeface="Lato Semibold" panose="020F0502020204030203" pitchFamily="34" charset="0"/>
                <a:ea typeface="Lato Semibold" panose="020F0502020204030203" pitchFamily="34" charset="0"/>
                <a:cs typeface="Lato Semibold" panose="020F0502020204030203" pitchFamily="34" charset="0"/>
              </a:rPr>
              <a:pPr algn="r"/>
              <a:t>‹#›</a:t>
            </a:fld>
            <a:endParaRPr lang="en-GB" b="1" i="0" dirty="0">
              <a:solidFill>
                <a:srgbClr val="7C7C7B"/>
              </a:solidFill>
              <a:latin typeface="Lato Semibold" panose="020F0502020204030203" pitchFamily="34" charset="0"/>
              <a:ea typeface="Lato Semibold" panose="020F0502020204030203" pitchFamily="34" charset="0"/>
              <a:cs typeface="Lato Semibold" panose="020F0502020204030203" pitchFamily="34" charset="0"/>
            </a:endParaRPr>
          </a:p>
        </p:txBody>
      </p:sp>
    </p:spTree>
    <p:extLst>
      <p:ext uri="{BB962C8B-B14F-4D97-AF65-F5344CB8AC3E}">
        <p14:creationId xmlns:p14="http://schemas.microsoft.com/office/powerpoint/2010/main" val="22974176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23.Image_Slide_4">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7F8331B-CF1B-D84E-A1ED-2719CCC108E3}"/>
              </a:ext>
            </a:extLst>
          </p:cNvPr>
          <p:cNvPicPr>
            <a:picLocks noChangeAspect="1"/>
          </p:cNvPicPr>
          <p:nvPr userDrawn="1"/>
        </p:nvPicPr>
        <p:blipFill>
          <a:blip r:embed="rId2"/>
          <a:stretch>
            <a:fillRect/>
          </a:stretch>
        </p:blipFill>
        <p:spPr>
          <a:xfrm>
            <a:off x="11332" y="6350"/>
            <a:ext cx="12141200" cy="6845300"/>
          </a:xfrm>
          <a:prstGeom prst="rect">
            <a:avLst/>
          </a:prstGeom>
        </p:spPr>
      </p:pic>
      <p:sp>
        <p:nvSpPr>
          <p:cNvPr id="8" name="Text Placeholder 6">
            <a:extLst>
              <a:ext uri="{FF2B5EF4-FFF2-40B4-BE49-F238E27FC236}">
                <a16:creationId xmlns:a16="http://schemas.microsoft.com/office/drawing/2014/main" id="{F138EF31-C3A4-AD47-ACA4-180D83BF7E82}"/>
              </a:ext>
            </a:extLst>
          </p:cNvPr>
          <p:cNvSpPr>
            <a:spLocks noGrp="1"/>
          </p:cNvSpPr>
          <p:nvPr>
            <p:ph type="body" sz="quarter" idx="13"/>
          </p:nvPr>
        </p:nvSpPr>
        <p:spPr>
          <a:xfrm>
            <a:off x="210098" y="258425"/>
            <a:ext cx="8117927" cy="574675"/>
          </a:xfrm>
          <a:prstGeom prst="rect">
            <a:avLst/>
          </a:prstGeom>
        </p:spPr>
        <p:txBody>
          <a:bodyPr/>
          <a:lstStyle>
            <a:lvl1pPr marL="0" indent="0">
              <a:buFontTx/>
              <a:buNone/>
              <a:defRPr sz="20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2pPr>
            <a:lvl3pPr marL="9144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3pPr>
            <a:lvl4pPr marL="13716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4pPr>
            <a:lvl5pPr marL="18288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GB" dirty="0"/>
              <a:t>Click to edit</a:t>
            </a:r>
            <a:endParaRPr lang="en-US" dirty="0"/>
          </a:p>
        </p:txBody>
      </p:sp>
      <p:sp>
        <p:nvSpPr>
          <p:cNvPr id="6" name="Rectangle 5">
            <a:extLst>
              <a:ext uri="{FF2B5EF4-FFF2-40B4-BE49-F238E27FC236}">
                <a16:creationId xmlns:a16="http://schemas.microsoft.com/office/drawing/2014/main" id="{2A5DE21D-0D0D-7C40-B52C-7AE1ECF6FD10}"/>
              </a:ext>
            </a:extLst>
          </p:cNvPr>
          <p:cNvSpPr/>
          <p:nvPr userDrawn="1"/>
        </p:nvSpPr>
        <p:spPr>
          <a:xfrm>
            <a:off x="300037" y="1167063"/>
            <a:ext cx="403809" cy="47104"/>
          </a:xfrm>
          <a:prstGeom prst="rect">
            <a:avLst/>
          </a:prstGeom>
          <a:solidFill>
            <a:srgbClr val="9DC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329F1F7-AAC0-9B40-8DE4-E550F9BD3A55}"/>
              </a:ext>
            </a:extLst>
          </p:cNvPr>
          <p:cNvPicPr>
            <a:picLocks noChangeAspect="1"/>
          </p:cNvPicPr>
          <p:nvPr userDrawn="1"/>
        </p:nvPicPr>
        <p:blipFill>
          <a:blip r:embed="rId3"/>
          <a:stretch>
            <a:fillRect/>
          </a:stretch>
        </p:blipFill>
        <p:spPr>
          <a:xfrm>
            <a:off x="10934776" y="5901505"/>
            <a:ext cx="1193800" cy="698500"/>
          </a:xfrm>
          <a:prstGeom prst="rect">
            <a:avLst/>
          </a:prstGeom>
        </p:spPr>
      </p:pic>
      <p:sp>
        <p:nvSpPr>
          <p:cNvPr id="22" name="Text Placeholder 3">
            <a:extLst>
              <a:ext uri="{FF2B5EF4-FFF2-40B4-BE49-F238E27FC236}">
                <a16:creationId xmlns:a16="http://schemas.microsoft.com/office/drawing/2014/main" id="{A8932339-33E0-2640-8BED-E912A74A49A0}"/>
              </a:ext>
            </a:extLst>
          </p:cNvPr>
          <p:cNvSpPr>
            <a:spLocks noGrp="1"/>
          </p:cNvSpPr>
          <p:nvPr>
            <p:ph type="body" sz="quarter" idx="15" hasCustomPrompt="1"/>
          </p:nvPr>
        </p:nvSpPr>
        <p:spPr>
          <a:xfrm>
            <a:off x="317801" y="2406935"/>
            <a:ext cx="5778199" cy="3001678"/>
          </a:xfrm>
          <a:prstGeom prst="rect">
            <a:avLst/>
          </a:prstGeom>
        </p:spPr>
        <p:txBody>
          <a:bodyPr/>
          <a:lstStyle>
            <a:lvl1pPr marL="0" indent="0" algn="l">
              <a:buFontTx/>
              <a:buNone/>
              <a:defRPr sz="24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Title:</a:t>
            </a:r>
          </a:p>
        </p:txBody>
      </p:sp>
      <p:sp>
        <p:nvSpPr>
          <p:cNvPr id="33" name="Text Placeholder 3">
            <a:extLst>
              <a:ext uri="{FF2B5EF4-FFF2-40B4-BE49-F238E27FC236}">
                <a16:creationId xmlns:a16="http://schemas.microsoft.com/office/drawing/2014/main" id="{F66A5844-1648-A04A-8FF0-2EBDD129434B}"/>
              </a:ext>
            </a:extLst>
          </p:cNvPr>
          <p:cNvSpPr>
            <a:spLocks noGrp="1"/>
          </p:cNvSpPr>
          <p:nvPr>
            <p:ph type="body" sz="quarter" idx="22" hasCustomPrompt="1"/>
          </p:nvPr>
        </p:nvSpPr>
        <p:spPr>
          <a:xfrm>
            <a:off x="300037" y="1609944"/>
            <a:ext cx="3171825" cy="1117588"/>
          </a:xfrm>
          <a:prstGeom prst="rect">
            <a:avLst/>
          </a:prstGeom>
        </p:spPr>
        <p:txBody>
          <a:bodyPr/>
          <a:lstStyle>
            <a:lvl1pPr marL="0" indent="0" algn="l">
              <a:buFontTx/>
              <a:buNone/>
              <a:defRPr sz="36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Main Title</a:t>
            </a:r>
          </a:p>
        </p:txBody>
      </p:sp>
      <p:sp>
        <p:nvSpPr>
          <p:cNvPr id="10" name="Date Placeholder 3">
            <a:extLst>
              <a:ext uri="{FF2B5EF4-FFF2-40B4-BE49-F238E27FC236}">
                <a16:creationId xmlns:a16="http://schemas.microsoft.com/office/drawing/2014/main" id="{6EAA1646-46E5-5649-B434-1D7F7811786C}"/>
              </a:ext>
            </a:extLst>
          </p:cNvPr>
          <p:cNvSpPr txBox="1">
            <a:spLocks/>
          </p:cNvSpPr>
          <p:nvPr userDrawn="1"/>
        </p:nvSpPr>
        <p:spPr>
          <a:xfrm>
            <a:off x="10966180" y="201295"/>
            <a:ext cx="1020485"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4E4E6A">
                    <a:alpha val="40000"/>
                  </a:srgbClr>
                </a:solidFill>
                <a:latin typeface="Lato" panose="020F0502020204030203" pitchFamily="34" charset="0"/>
                <a:ea typeface="Lato" panose="020F0502020204030203" pitchFamily="34" charset="0"/>
                <a:cs typeface="Lato"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13F984C-AC9E-FB4C-B3D9-A8F291E42240}" type="slidenum">
              <a:rPr lang="en-GB" b="1" i="0" smtClean="0">
                <a:solidFill>
                  <a:srgbClr val="7C7C7B"/>
                </a:solidFill>
                <a:latin typeface="Lato Semibold" panose="020F0502020204030203" pitchFamily="34" charset="0"/>
                <a:ea typeface="Lato Semibold" panose="020F0502020204030203" pitchFamily="34" charset="0"/>
                <a:cs typeface="Lato Semibold" panose="020F0502020204030203" pitchFamily="34" charset="0"/>
              </a:rPr>
              <a:pPr algn="r"/>
              <a:t>‹#›</a:t>
            </a:fld>
            <a:endParaRPr lang="en-GB" b="1" i="0" dirty="0">
              <a:solidFill>
                <a:srgbClr val="7C7C7B"/>
              </a:solidFill>
              <a:latin typeface="Lato Semibold" panose="020F0502020204030203" pitchFamily="34" charset="0"/>
              <a:ea typeface="Lato Semibold" panose="020F0502020204030203" pitchFamily="34" charset="0"/>
              <a:cs typeface="Lato Semibold" panose="020F0502020204030203" pitchFamily="34" charset="0"/>
            </a:endParaRPr>
          </a:p>
        </p:txBody>
      </p:sp>
    </p:spTree>
    <p:extLst>
      <p:ext uri="{BB962C8B-B14F-4D97-AF65-F5344CB8AC3E}">
        <p14:creationId xmlns:p14="http://schemas.microsoft.com/office/powerpoint/2010/main" val="20716821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23.Image_Slide_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4BEADC-C957-6C46-B255-90D45DF90F59}"/>
              </a:ext>
            </a:extLst>
          </p:cNvPr>
          <p:cNvPicPr>
            <a:picLocks noChangeAspect="1"/>
          </p:cNvPicPr>
          <p:nvPr userDrawn="1"/>
        </p:nvPicPr>
        <p:blipFill>
          <a:blip r:embed="rId2"/>
          <a:stretch>
            <a:fillRect/>
          </a:stretch>
        </p:blipFill>
        <p:spPr>
          <a:xfrm>
            <a:off x="25400" y="6350"/>
            <a:ext cx="12141200" cy="6845300"/>
          </a:xfrm>
          <a:prstGeom prst="rect">
            <a:avLst/>
          </a:prstGeom>
        </p:spPr>
      </p:pic>
      <p:sp>
        <p:nvSpPr>
          <p:cNvPr id="8" name="Text Placeholder 6">
            <a:extLst>
              <a:ext uri="{FF2B5EF4-FFF2-40B4-BE49-F238E27FC236}">
                <a16:creationId xmlns:a16="http://schemas.microsoft.com/office/drawing/2014/main" id="{F138EF31-C3A4-AD47-ACA4-180D83BF7E82}"/>
              </a:ext>
            </a:extLst>
          </p:cNvPr>
          <p:cNvSpPr>
            <a:spLocks noGrp="1"/>
          </p:cNvSpPr>
          <p:nvPr>
            <p:ph type="body" sz="quarter" idx="13"/>
          </p:nvPr>
        </p:nvSpPr>
        <p:spPr>
          <a:xfrm>
            <a:off x="210098" y="258425"/>
            <a:ext cx="8117927" cy="574675"/>
          </a:xfrm>
          <a:prstGeom prst="rect">
            <a:avLst/>
          </a:prstGeom>
        </p:spPr>
        <p:txBody>
          <a:bodyPr/>
          <a:lstStyle>
            <a:lvl1pPr marL="0" indent="0">
              <a:buFontTx/>
              <a:buNone/>
              <a:defRPr sz="20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2pPr>
            <a:lvl3pPr marL="9144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3pPr>
            <a:lvl4pPr marL="13716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4pPr>
            <a:lvl5pPr marL="18288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GB" dirty="0"/>
              <a:t>Click to edit</a:t>
            </a:r>
            <a:endParaRPr lang="en-US" dirty="0"/>
          </a:p>
        </p:txBody>
      </p:sp>
      <p:sp>
        <p:nvSpPr>
          <p:cNvPr id="6" name="Rectangle 5">
            <a:extLst>
              <a:ext uri="{FF2B5EF4-FFF2-40B4-BE49-F238E27FC236}">
                <a16:creationId xmlns:a16="http://schemas.microsoft.com/office/drawing/2014/main" id="{2A5DE21D-0D0D-7C40-B52C-7AE1ECF6FD10}"/>
              </a:ext>
            </a:extLst>
          </p:cNvPr>
          <p:cNvSpPr/>
          <p:nvPr userDrawn="1"/>
        </p:nvSpPr>
        <p:spPr>
          <a:xfrm>
            <a:off x="300037" y="1167063"/>
            <a:ext cx="403809" cy="47104"/>
          </a:xfrm>
          <a:prstGeom prst="rect">
            <a:avLst/>
          </a:prstGeom>
          <a:solidFill>
            <a:srgbClr val="9DC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329F1F7-AAC0-9B40-8DE4-E550F9BD3A55}"/>
              </a:ext>
            </a:extLst>
          </p:cNvPr>
          <p:cNvPicPr>
            <a:picLocks noChangeAspect="1"/>
          </p:cNvPicPr>
          <p:nvPr userDrawn="1"/>
        </p:nvPicPr>
        <p:blipFill>
          <a:blip r:embed="rId3"/>
          <a:stretch>
            <a:fillRect/>
          </a:stretch>
        </p:blipFill>
        <p:spPr>
          <a:xfrm>
            <a:off x="10934776" y="5901505"/>
            <a:ext cx="1193800" cy="698500"/>
          </a:xfrm>
          <a:prstGeom prst="rect">
            <a:avLst/>
          </a:prstGeom>
        </p:spPr>
      </p:pic>
      <p:sp>
        <p:nvSpPr>
          <p:cNvPr id="22" name="Text Placeholder 3">
            <a:extLst>
              <a:ext uri="{FF2B5EF4-FFF2-40B4-BE49-F238E27FC236}">
                <a16:creationId xmlns:a16="http://schemas.microsoft.com/office/drawing/2014/main" id="{A8932339-33E0-2640-8BED-E912A74A49A0}"/>
              </a:ext>
            </a:extLst>
          </p:cNvPr>
          <p:cNvSpPr>
            <a:spLocks noGrp="1"/>
          </p:cNvSpPr>
          <p:nvPr>
            <p:ph type="body" sz="quarter" idx="15" hasCustomPrompt="1"/>
          </p:nvPr>
        </p:nvSpPr>
        <p:spPr>
          <a:xfrm>
            <a:off x="317801" y="2406935"/>
            <a:ext cx="5778199" cy="3001678"/>
          </a:xfrm>
          <a:prstGeom prst="rect">
            <a:avLst/>
          </a:prstGeom>
        </p:spPr>
        <p:txBody>
          <a:bodyPr/>
          <a:lstStyle>
            <a:lvl1pPr marL="0" indent="0" algn="l">
              <a:buFontTx/>
              <a:buNone/>
              <a:defRPr sz="24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Title:</a:t>
            </a:r>
          </a:p>
        </p:txBody>
      </p:sp>
      <p:sp>
        <p:nvSpPr>
          <p:cNvPr id="33" name="Text Placeholder 3">
            <a:extLst>
              <a:ext uri="{FF2B5EF4-FFF2-40B4-BE49-F238E27FC236}">
                <a16:creationId xmlns:a16="http://schemas.microsoft.com/office/drawing/2014/main" id="{F66A5844-1648-A04A-8FF0-2EBDD129434B}"/>
              </a:ext>
            </a:extLst>
          </p:cNvPr>
          <p:cNvSpPr>
            <a:spLocks noGrp="1"/>
          </p:cNvSpPr>
          <p:nvPr>
            <p:ph type="body" sz="quarter" idx="22" hasCustomPrompt="1"/>
          </p:nvPr>
        </p:nvSpPr>
        <p:spPr>
          <a:xfrm>
            <a:off x="300037" y="1609944"/>
            <a:ext cx="3171825" cy="1117588"/>
          </a:xfrm>
          <a:prstGeom prst="rect">
            <a:avLst/>
          </a:prstGeom>
        </p:spPr>
        <p:txBody>
          <a:bodyPr/>
          <a:lstStyle>
            <a:lvl1pPr marL="0" indent="0" algn="l">
              <a:buFontTx/>
              <a:buNone/>
              <a:defRPr sz="36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Main Title</a:t>
            </a:r>
          </a:p>
        </p:txBody>
      </p:sp>
      <p:sp>
        <p:nvSpPr>
          <p:cNvPr id="10" name="Date Placeholder 3">
            <a:extLst>
              <a:ext uri="{FF2B5EF4-FFF2-40B4-BE49-F238E27FC236}">
                <a16:creationId xmlns:a16="http://schemas.microsoft.com/office/drawing/2014/main" id="{F8353A7B-3200-BC41-BA06-4269C3D96F49}"/>
              </a:ext>
            </a:extLst>
          </p:cNvPr>
          <p:cNvSpPr txBox="1">
            <a:spLocks/>
          </p:cNvSpPr>
          <p:nvPr userDrawn="1"/>
        </p:nvSpPr>
        <p:spPr>
          <a:xfrm>
            <a:off x="10966180" y="201295"/>
            <a:ext cx="1020485"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4E4E6A">
                    <a:alpha val="40000"/>
                  </a:srgbClr>
                </a:solidFill>
                <a:latin typeface="Lato" panose="020F0502020204030203" pitchFamily="34" charset="0"/>
                <a:ea typeface="Lato" panose="020F0502020204030203" pitchFamily="34" charset="0"/>
                <a:cs typeface="Lato"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13F984C-AC9E-FB4C-B3D9-A8F291E42240}" type="slidenum">
              <a:rPr lang="en-GB" b="1" i="0" smtClean="0">
                <a:solidFill>
                  <a:srgbClr val="7C7C7B"/>
                </a:solidFill>
                <a:latin typeface="Lato Semibold" panose="020F0502020204030203" pitchFamily="34" charset="0"/>
                <a:ea typeface="Lato Semibold" panose="020F0502020204030203" pitchFamily="34" charset="0"/>
                <a:cs typeface="Lato Semibold" panose="020F0502020204030203" pitchFamily="34" charset="0"/>
              </a:rPr>
              <a:pPr algn="r"/>
              <a:t>‹#›</a:t>
            </a:fld>
            <a:endParaRPr lang="en-GB" b="1" i="0" dirty="0">
              <a:solidFill>
                <a:srgbClr val="7C7C7B"/>
              </a:solidFill>
              <a:latin typeface="Lato Semibold" panose="020F0502020204030203" pitchFamily="34" charset="0"/>
              <a:ea typeface="Lato Semibold" panose="020F0502020204030203" pitchFamily="34" charset="0"/>
              <a:cs typeface="Lato Semibold" panose="020F0502020204030203" pitchFamily="34" charset="0"/>
            </a:endParaRPr>
          </a:p>
        </p:txBody>
      </p:sp>
    </p:spTree>
    <p:extLst>
      <p:ext uri="{BB962C8B-B14F-4D97-AF65-F5344CB8AC3E}">
        <p14:creationId xmlns:p14="http://schemas.microsoft.com/office/powerpoint/2010/main" val="285803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2.Technology">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F138EF31-C3A4-AD47-ACA4-180D83BF7E82}"/>
              </a:ext>
            </a:extLst>
          </p:cNvPr>
          <p:cNvSpPr>
            <a:spLocks noGrp="1"/>
          </p:cNvSpPr>
          <p:nvPr>
            <p:ph type="body" sz="quarter" idx="13"/>
          </p:nvPr>
        </p:nvSpPr>
        <p:spPr>
          <a:xfrm>
            <a:off x="210098" y="258425"/>
            <a:ext cx="8117927" cy="574675"/>
          </a:xfrm>
          <a:prstGeom prst="rect">
            <a:avLst/>
          </a:prstGeom>
        </p:spPr>
        <p:txBody>
          <a:bodyPr/>
          <a:lstStyle>
            <a:lvl1pPr marL="0" indent="0">
              <a:buFontTx/>
              <a:buNone/>
              <a:defRPr sz="20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2pPr>
            <a:lvl3pPr marL="9144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3pPr>
            <a:lvl4pPr marL="13716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4pPr>
            <a:lvl5pPr marL="18288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GB" dirty="0"/>
              <a:t>Click to edit</a:t>
            </a:r>
            <a:endParaRPr lang="en-US" dirty="0"/>
          </a:p>
        </p:txBody>
      </p:sp>
      <p:sp>
        <p:nvSpPr>
          <p:cNvPr id="6" name="Rectangle 5">
            <a:extLst>
              <a:ext uri="{FF2B5EF4-FFF2-40B4-BE49-F238E27FC236}">
                <a16:creationId xmlns:a16="http://schemas.microsoft.com/office/drawing/2014/main" id="{2A5DE21D-0D0D-7C40-B52C-7AE1ECF6FD10}"/>
              </a:ext>
            </a:extLst>
          </p:cNvPr>
          <p:cNvSpPr/>
          <p:nvPr userDrawn="1"/>
        </p:nvSpPr>
        <p:spPr>
          <a:xfrm>
            <a:off x="300037" y="1167063"/>
            <a:ext cx="403809" cy="47104"/>
          </a:xfrm>
          <a:prstGeom prst="rect">
            <a:avLst/>
          </a:prstGeom>
          <a:solidFill>
            <a:srgbClr val="9DC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329F1F7-AAC0-9B40-8DE4-E550F9BD3A55}"/>
              </a:ext>
            </a:extLst>
          </p:cNvPr>
          <p:cNvPicPr>
            <a:picLocks noChangeAspect="1"/>
          </p:cNvPicPr>
          <p:nvPr userDrawn="1"/>
        </p:nvPicPr>
        <p:blipFill>
          <a:blip r:embed="rId2"/>
          <a:stretch>
            <a:fillRect/>
          </a:stretch>
        </p:blipFill>
        <p:spPr>
          <a:xfrm>
            <a:off x="10934776" y="5901505"/>
            <a:ext cx="1193800" cy="698500"/>
          </a:xfrm>
          <a:prstGeom prst="rect">
            <a:avLst/>
          </a:prstGeom>
        </p:spPr>
      </p:pic>
      <p:pic>
        <p:nvPicPr>
          <p:cNvPr id="21" name="Picture 20">
            <a:extLst>
              <a:ext uri="{FF2B5EF4-FFF2-40B4-BE49-F238E27FC236}">
                <a16:creationId xmlns:a16="http://schemas.microsoft.com/office/drawing/2014/main" id="{0302A76E-19BC-9F4A-BCD1-BEDD69174789}"/>
              </a:ext>
            </a:extLst>
          </p:cNvPr>
          <p:cNvPicPr>
            <a:picLocks noChangeAspect="1"/>
          </p:cNvPicPr>
          <p:nvPr userDrawn="1"/>
        </p:nvPicPr>
        <p:blipFill>
          <a:blip r:embed="rId3"/>
          <a:stretch>
            <a:fillRect/>
          </a:stretch>
        </p:blipFill>
        <p:spPr>
          <a:xfrm>
            <a:off x="303432" y="1331916"/>
            <a:ext cx="11557000" cy="4737100"/>
          </a:xfrm>
          <a:prstGeom prst="rect">
            <a:avLst/>
          </a:prstGeom>
        </p:spPr>
      </p:pic>
      <p:sp>
        <p:nvSpPr>
          <p:cNvPr id="22" name="Text Placeholder 3">
            <a:extLst>
              <a:ext uri="{FF2B5EF4-FFF2-40B4-BE49-F238E27FC236}">
                <a16:creationId xmlns:a16="http://schemas.microsoft.com/office/drawing/2014/main" id="{A8932339-33E0-2640-8BED-E912A74A49A0}"/>
              </a:ext>
            </a:extLst>
          </p:cNvPr>
          <p:cNvSpPr>
            <a:spLocks noGrp="1"/>
          </p:cNvSpPr>
          <p:nvPr>
            <p:ph type="body" sz="quarter" idx="15" hasCustomPrompt="1"/>
          </p:nvPr>
        </p:nvSpPr>
        <p:spPr>
          <a:xfrm>
            <a:off x="319957" y="1557337"/>
            <a:ext cx="11471989" cy="950655"/>
          </a:xfrm>
          <a:prstGeom prst="rect">
            <a:avLst/>
          </a:prstGeom>
        </p:spPr>
        <p:txBody>
          <a:bodyPr/>
          <a:lstStyle>
            <a:lvl1pPr marL="0" indent="0" algn="l">
              <a:buFontTx/>
              <a:buNone/>
              <a:defRPr sz="18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Title:</a:t>
            </a:r>
          </a:p>
        </p:txBody>
      </p:sp>
      <p:sp>
        <p:nvSpPr>
          <p:cNvPr id="33" name="Text Placeholder 3">
            <a:extLst>
              <a:ext uri="{FF2B5EF4-FFF2-40B4-BE49-F238E27FC236}">
                <a16:creationId xmlns:a16="http://schemas.microsoft.com/office/drawing/2014/main" id="{F66A5844-1648-A04A-8FF0-2EBDD129434B}"/>
              </a:ext>
            </a:extLst>
          </p:cNvPr>
          <p:cNvSpPr>
            <a:spLocks noGrp="1"/>
          </p:cNvSpPr>
          <p:nvPr>
            <p:ph type="body" sz="quarter" idx="22" hasCustomPrompt="1"/>
          </p:nvPr>
        </p:nvSpPr>
        <p:spPr>
          <a:xfrm>
            <a:off x="428629" y="2625742"/>
            <a:ext cx="3171825" cy="1117588"/>
          </a:xfrm>
          <a:prstGeom prst="rect">
            <a:avLst/>
          </a:prstGeom>
        </p:spPr>
        <p:txBody>
          <a:bodyPr/>
          <a:lstStyle>
            <a:lvl1pPr marL="0" indent="0" algn="l">
              <a:buFontTx/>
              <a:buNone/>
              <a:defRPr sz="36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Main Title</a:t>
            </a:r>
          </a:p>
        </p:txBody>
      </p:sp>
      <p:sp>
        <p:nvSpPr>
          <p:cNvPr id="10" name="Date Placeholder 3">
            <a:extLst>
              <a:ext uri="{FF2B5EF4-FFF2-40B4-BE49-F238E27FC236}">
                <a16:creationId xmlns:a16="http://schemas.microsoft.com/office/drawing/2014/main" id="{3FB4AD27-9F24-7C48-9FBE-D95655544065}"/>
              </a:ext>
            </a:extLst>
          </p:cNvPr>
          <p:cNvSpPr txBox="1">
            <a:spLocks/>
          </p:cNvSpPr>
          <p:nvPr userDrawn="1"/>
        </p:nvSpPr>
        <p:spPr>
          <a:xfrm>
            <a:off x="10966180" y="201295"/>
            <a:ext cx="1020485"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4E4E6A">
                    <a:alpha val="40000"/>
                  </a:srgbClr>
                </a:solidFill>
                <a:latin typeface="Lato" panose="020F0502020204030203" pitchFamily="34" charset="0"/>
                <a:ea typeface="Lato" panose="020F0502020204030203" pitchFamily="34" charset="0"/>
                <a:cs typeface="Lato"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13F984C-AC9E-FB4C-B3D9-A8F291E42240}" type="slidenum">
              <a:rPr lang="en-GB" b="1" i="0" smtClean="0">
                <a:solidFill>
                  <a:srgbClr val="7C7C7B"/>
                </a:solidFill>
                <a:latin typeface="Lato Semibold" panose="020F0502020204030203" pitchFamily="34" charset="0"/>
                <a:ea typeface="Lato Semibold" panose="020F0502020204030203" pitchFamily="34" charset="0"/>
                <a:cs typeface="Lato Semibold" panose="020F0502020204030203" pitchFamily="34" charset="0"/>
              </a:rPr>
              <a:pPr algn="r"/>
              <a:t>‹#›</a:t>
            </a:fld>
            <a:endParaRPr lang="en-GB" b="1" i="0" dirty="0">
              <a:solidFill>
                <a:srgbClr val="7C7C7B"/>
              </a:solidFill>
              <a:latin typeface="Lato Semibold" panose="020F0502020204030203" pitchFamily="34" charset="0"/>
              <a:ea typeface="Lato Semibold" panose="020F0502020204030203" pitchFamily="34" charset="0"/>
              <a:cs typeface="Lato Semibold" panose="020F0502020204030203" pitchFamily="34" charset="0"/>
            </a:endParaRPr>
          </a:p>
        </p:txBody>
      </p:sp>
    </p:spTree>
    <p:extLst>
      <p:ext uri="{BB962C8B-B14F-4D97-AF65-F5344CB8AC3E}">
        <p14:creationId xmlns:p14="http://schemas.microsoft.com/office/powerpoint/2010/main" val="26449672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1_13A_Text_Slide_4_Col_Bullet">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F138EF31-C3A4-AD47-ACA4-180D83BF7E82}"/>
              </a:ext>
            </a:extLst>
          </p:cNvPr>
          <p:cNvSpPr>
            <a:spLocks noGrp="1"/>
          </p:cNvSpPr>
          <p:nvPr>
            <p:ph type="body" sz="quarter" idx="13"/>
          </p:nvPr>
        </p:nvSpPr>
        <p:spPr>
          <a:xfrm>
            <a:off x="210098" y="258425"/>
            <a:ext cx="8117927" cy="574675"/>
          </a:xfrm>
          <a:prstGeom prst="rect">
            <a:avLst/>
          </a:prstGeom>
        </p:spPr>
        <p:txBody>
          <a:bodyPr/>
          <a:lstStyle>
            <a:lvl1pPr marL="0" indent="0">
              <a:buFontTx/>
              <a:buNone/>
              <a:defRPr sz="20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2pPr>
            <a:lvl3pPr marL="9144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3pPr>
            <a:lvl4pPr marL="13716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4pPr>
            <a:lvl5pPr marL="18288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US"/>
              <a:t>Click to edit Master text styles</a:t>
            </a:r>
          </a:p>
        </p:txBody>
      </p:sp>
      <p:sp>
        <p:nvSpPr>
          <p:cNvPr id="18" name="Text Placeholder 2">
            <a:extLst>
              <a:ext uri="{FF2B5EF4-FFF2-40B4-BE49-F238E27FC236}">
                <a16:creationId xmlns:a16="http://schemas.microsoft.com/office/drawing/2014/main" id="{C6A3861D-A7D9-7647-9AD8-F43CF6C84794}"/>
              </a:ext>
            </a:extLst>
          </p:cNvPr>
          <p:cNvSpPr>
            <a:spLocks noGrp="1"/>
          </p:cNvSpPr>
          <p:nvPr>
            <p:ph type="body" sz="quarter" idx="17"/>
          </p:nvPr>
        </p:nvSpPr>
        <p:spPr>
          <a:xfrm>
            <a:off x="191507" y="1473742"/>
            <a:ext cx="2624493" cy="527571"/>
          </a:xfrm>
          <a:prstGeom prst="rect">
            <a:avLst/>
          </a:prstGeom>
        </p:spPr>
        <p:txBody>
          <a:bodyPr/>
          <a:lstStyle>
            <a:lvl1pPr marL="0" indent="0">
              <a:buFontTx/>
              <a:buNone/>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20" name="Text Placeholder 2">
            <a:extLst>
              <a:ext uri="{FF2B5EF4-FFF2-40B4-BE49-F238E27FC236}">
                <a16:creationId xmlns:a16="http://schemas.microsoft.com/office/drawing/2014/main" id="{EEAAEBBB-EF50-534B-B232-23085D98C605}"/>
              </a:ext>
            </a:extLst>
          </p:cNvPr>
          <p:cNvSpPr>
            <a:spLocks noGrp="1"/>
          </p:cNvSpPr>
          <p:nvPr>
            <p:ph type="body" sz="quarter" idx="19"/>
          </p:nvPr>
        </p:nvSpPr>
        <p:spPr>
          <a:xfrm>
            <a:off x="6279028" y="1471474"/>
            <a:ext cx="2624493" cy="527571"/>
          </a:xfrm>
          <a:prstGeom prst="rect">
            <a:avLst/>
          </a:prstGeom>
        </p:spPr>
        <p:txBody>
          <a:bodyPr/>
          <a:lstStyle>
            <a:lvl1pPr marL="0" indent="0">
              <a:buFontTx/>
              <a:buNone/>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21" name="Text Placeholder 2">
            <a:extLst>
              <a:ext uri="{FF2B5EF4-FFF2-40B4-BE49-F238E27FC236}">
                <a16:creationId xmlns:a16="http://schemas.microsoft.com/office/drawing/2014/main" id="{0B65B49D-DCF5-E54E-845F-4995CA16E361}"/>
              </a:ext>
            </a:extLst>
          </p:cNvPr>
          <p:cNvSpPr>
            <a:spLocks noGrp="1"/>
          </p:cNvSpPr>
          <p:nvPr>
            <p:ph type="body" sz="quarter" idx="20"/>
          </p:nvPr>
        </p:nvSpPr>
        <p:spPr>
          <a:xfrm>
            <a:off x="9337356" y="1471474"/>
            <a:ext cx="2624493" cy="527571"/>
          </a:xfrm>
          <a:prstGeom prst="rect">
            <a:avLst/>
          </a:prstGeom>
        </p:spPr>
        <p:txBody>
          <a:bodyPr/>
          <a:lstStyle>
            <a:lvl1pPr marL="0" indent="0">
              <a:buFontTx/>
              <a:buNone/>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a:extLst>
              <a:ext uri="{FF2B5EF4-FFF2-40B4-BE49-F238E27FC236}">
                <a16:creationId xmlns:a16="http://schemas.microsoft.com/office/drawing/2014/main" id="{52DDB171-26B4-3440-81B3-34A219E6C5D3}"/>
              </a:ext>
            </a:extLst>
          </p:cNvPr>
          <p:cNvSpPr>
            <a:spLocks noGrp="1"/>
          </p:cNvSpPr>
          <p:nvPr>
            <p:ph type="body" sz="quarter" idx="21"/>
          </p:nvPr>
        </p:nvSpPr>
        <p:spPr>
          <a:xfrm>
            <a:off x="294787" y="2158141"/>
            <a:ext cx="2520950" cy="4051300"/>
          </a:xfrm>
          <a:prstGeom prst="rect">
            <a:avLst/>
          </a:prstGeom>
        </p:spPr>
        <p:txBody>
          <a:bodyPr/>
          <a:lstStyle>
            <a:lvl1pPr>
              <a:buClr>
                <a:srgbClr val="123274"/>
              </a:buClr>
              <a:defRPr sz="1800" b="1" i="0">
                <a:solidFill>
                  <a:srgbClr val="67B9E8"/>
                </a:solidFill>
                <a:latin typeface="Lato Semibold" panose="020F0502020204030203" pitchFamily="34" charset="0"/>
                <a:ea typeface="Lato Semibold" panose="020F0502020204030203" pitchFamily="34" charset="0"/>
                <a:cs typeface="Lato Semibold" panose="020F0502020204030203" pitchFamily="34" charset="0"/>
              </a:defRPr>
            </a:lvl1pPr>
            <a:lvl2pPr>
              <a:defRPr sz="1800"/>
            </a:lvl2pPr>
            <a:lvl3pPr>
              <a:defRPr sz="1800"/>
            </a:lvl3pPr>
            <a:lvl4pPr>
              <a:defRPr sz="1800"/>
            </a:lvl4pPr>
            <a:lvl5pPr>
              <a:defRPr sz="1800"/>
            </a:lvl5pPr>
          </a:lstStyle>
          <a:p>
            <a:pPr lvl="0"/>
            <a:r>
              <a:rPr lang="en-US"/>
              <a:t>Click to edit Master text styles</a:t>
            </a:r>
          </a:p>
        </p:txBody>
      </p:sp>
      <p:sp>
        <p:nvSpPr>
          <p:cNvPr id="27" name="Text Placeholder 2">
            <a:extLst>
              <a:ext uri="{FF2B5EF4-FFF2-40B4-BE49-F238E27FC236}">
                <a16:creationId xmlns:a16="http://schemas.microsoft.com/office/drawing/2014/main" id="{0486D9A4-9FA2-C749-B320-4AB2E0596C40}"/>
              </a:ext>
            </a:extLst>
          </p:cNvPr>
          <p:cNvSpPr>
            <a:spLocks noGrp="1"/>
          </p:cNvSpPr>
          <p:nvPr>
            <p:ph type="body" sz="quarter" idx="23"/>
          </p:nvPr>
        </p:nvSpPr>
        <p:spPr>
          <a:xfrm>
            <a:off x="6279028" y="2158141"/>
            <a:ext cx="2520950" cy="4051300"/>
          </a:xfrm>
          <a:prstGeom prst="rect">
            <a:avLst/>
          </a:prstGeom>
        </p:spPr>
        <p:txBody>
          <a:bodyPr/>
          <a:lstStyle>
            <a:lvl1pPr>
              <a:buClr>
                <a:srgbClr val="123274"/>
              </a:buClr>
              <a:defRPr sz="1800" b="1" i="0">
                <a:solidFill>
                  <a:srgbClr val="67B9E8"/>
                </a:solidFill>
                <a:latin typeface="Lato Semibold" panose="020F0502020204030203" pitchFamily="34" charset="0"/>
                <a:ea typeface="Lato Semibold" panose="020F0502020204030203" pitchFamily="34" charset="0"/>
                <a:cs typeface="Lato Semibold" panose="020F0502020204030203" pitchFamily="34" charset="0"/>
              </a:defRPr>
            </a:lvl1pPr>
            <a:lvl2pPr>
              <a:defRPr sz="1800"/>
            </a:lvl2pPr>
            <a:lvl3pPr>
              <a:defRPr sz="1800"/>
            </a:lvl3pPr>
            <a:lvl4pPr>
              <a:defRPr sz="1800"/>
            </a:lvl4pPr>
            <a:lvl5pPr>
              <a:defRPr sz="1800"/>
            </a:lvl5pPr>
          </a:lstStyle>
          <a:p>
            <a:pPr lvl="0"/>
            <a:r>
              <a:rPr lang="en-US"/>
              <a:t>Click to edit Master text styles</a:t>
            </a:r>
          </a:p>
        </p:txBody>
      </p:sp>
      <p:sp>
        <p:nvSpPr>
          <p:cNvPr id="28" name="Text Placeholder 2">
            <a:extLst>
              <a:ext uri="{FF2B5EF4-FFF2-40B4-BE49-F238E27FC236}">
                <a16:creationId xmlns:a16="http://schemas.microsoft.com/office/drawing/2014/main" id="{E45C0EAF-E2D5-0342-9518-82FB40106EF3}"/>
              </a:ext>
            </a:extLst>
          </p:cNvPr>
          <p:cNvSpPr>
            <a:spLocks noGrp="1"/>
          </p:cNvSpPr>
          <p:nvPr>
            <p:ph type="body" sz="quarter" idx="24"/>
          </p:nvPr>
        </p:nvSpPr>
        <p:spPr>
          <a:xfrm>
            <a:off x="9363482" y="2158141"/>
            <a:ext cx="2520950" cy="4051300"/>
          </a:xfrm>
          <a:prstGeom prst="rect">
            <a:avLst/>
          </a:prstGeom>
        </p:spPr>
        <p:txBody>
          <a:bodyPr/>
          <a:lstStyle>
            <a:lvl1pPr>
              <a:buClr>
                <a:srgbClr val="123274"/>
              </a:buClr>
              <a:defRPr sz="1800" b="1" i="0">
                <a:solidFill>
                  <a:srgbClr val="67B9E8"/>
                </a:solidFill>
                <a:latin typeface="Lato Semibold" panose="020F0502020204030203" pitchFamily="34" charset="0"/>
                <a:ea typeface="Lato Semibold" panose="020F0502020204030203" pitchFamily="34" charset="0"/>
                <a:cs typeface="Lato Semibold" panose="020F0502020204030203" pitchFamily="34" charset="0"/>
              </a:defRPr>
            </a:lvl1pPr>
            <a:lvl2pPr>
              <a:defRPr sz="1800"/>
            </a:lvl2pPr>
            <a:lvl3pPr>
              <a:defRPr sz="1800"/>
            </a:lvl3pPr>
            <a:lvl4pPr>
              <a:defRPr sz="1800"/>
            </a:lvl4pPr>
            <a:lvl5pPr>
              <a:defRPr sz="1800"/>
            </a:lvl5pPr>
          </a:lstStyle>
          <a:p>
            <a:pPr lvl="0"/>
            <a:r>
              <a:rPr lang="en-US"/>
              <a:t>Click to edit Master text styles</a:t>
            </a:r>
          </a:p>
        </p:txBody>
      </p:sp>
      <p:sp>
        <p:nvSpPr>
          <p:cNvPr id="30" name="Text Placeholder 2">
            <a:extLst>
              <a:ext uri="{FF2B5EF4-FFF2-40B4-BE49-F238E27FC236}">
                <a16:creationId xmlns:a16="http://schemas.microsoft.com/office/drawing/2014/main" id="{E955DE61-DBDE-B141-A278-F51155802884}"/>
              </a:ext>
            </a:extLst>
          </p:cNvPr>
          <p:cNvSpPr>
            <a:spLocks noGrp="1"/>
          </p:cNvSpPr>
          <p:nvPr>
            <p:ph type="body" sz="quarter" idx="25"/>
          </p:nvPr>
        </p:nvSpPr>
        <p:spPr>
          <a:xfrm>
            <a:off x="3254823" y="1471474"/>
            <a:ext cx="2624493" cy="527571"/>
          </a:xfrm>
          <a:prstGeom prst="rect">
            <a:avLst/>
          </a:prstGeom>
        </p:spPr>
        <p:txBody>
          <a:bodyPr/>
          <a:lstStyle>
            <a:lvl1pPr marL="0" indent="0">
              <a:buFontTx/>
              <a:buNone/>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1" name="Text Placeholder 2">
            <a:extLst>
              <a:ext uri="{FF2B5EF4-FFF2-40B4-BE49-F238E27FC236}">
                <a16:creationId xmlns:a16="http://schemas.microsoft.com/office/drawing/2014/main" id="{FC84CDFC-79C4-D841-BF4F-0400CDCDD545}"/>
              </a:ext>
            </a:extLst>
          </p:cNvPr>
          <p:cNvSpPr>
            <a:spLocks noGrp="1"/>
          </p:cNvSpPr>
          <p:nvPr>
            <p:ph type="body" sz="quarter" idx="26"/>
          </p:nvPr>
        </p:nvSpPr>
        <p:spPr>
          <a:xfrm>
            <a:off x="3254823" y="2158141"/>
            <a:ext cx="2520950" cy="4051300"/>
          </a:xfrm>
          <a:prstGeom prst="rect">
            <a:avLst/>
          </a:prstGeom>
        </p:spPr>
        <p:txBody>
          <a:bodyPr/>
          <a:lstStyle>
            <a:lvl1pPr>
              <a:buClr>
                <a:srgbClr val="123274"/>
              </a:buClr>
              <a:defRPr sz="1800" b="1" i="0">
                <a:solidFill>
                  <a:srgbClr val="67B9E8"/>
                </a:solidFill>
                <a:latin typeface="Lato Semibold" panose="020F0502020204030203" pitchFamily="34" charset="0"/>
                <a:ea typeface="Lato Semibold" panose="020F0502020204030203" pitchFamily="34" charset="0"/>
                <a:cs typeface="Lato Semibold" panose="020F0502020204030203" pitchFamily="34" charset="0"/>
              </a:defRPr>
            </a:lvl1pPr>
            <a:lvl2pPr>
              <a:defRPr sz="1800"/>
            </a:lvl2pPr>
            <a:lvl3pPr>
              <a:defRPr sz="1800"/>
            </a:lvl3pPr>
            <a:lvl4pPr>
              <a:defRPr sz="1800"/>
            </a:lvl4pPr>
            <a:lvl5pPr>
              <a:defRPr sz="1800"/>
            </a:lvl5pPr>
          </a:lstStyle>
          <a:p>
            <a:pPr lvl="0"/>
            <a:r>
              <a:rPr lang="en-US"/>
              <a:t>Click to edit Master text styles</a:t>
            </a:r>
          </a:p>
        </p:txBody>
      </p:sp>
      <p:pic>
        <p:nvPicPr>
          <p:cNvPr id="12" name="Picture 11">
            <a:extLst>
              <a:ext uri="{FF2B5EF4-FFF2-40B4-BE49-F238E27FC236}">
                <a16:creationId xmlns:a16="http://schemas.microsoft.com/office/drawing/2014/main" id="{1BD31500-BE76-574A-8CBC-5D9BADD175ED}"/>
              </a:ext>
            </a:extLst>
          </p:cNvPr>
          <p:cNvPicPr>
            <a:picLocks noChangeAspect="1"/>
          </p:cNvPicPr>
          <p:nvPr/>
        </p:nvPicPr>
        <p:blipFill>
          <a:blip r:embed="rId2"/>
          <a:stretch>
            <a:fillRect/>
          </a:stretch>
        </p:blipFill>
        <p:spPr>
          <a:xfrm>
            <a:off x="10934776" y="5901505"/>
            <a:ext cx="1193800" cy="698500"/>
          </a:xfrm>
          <a:prstGeom prst="rect">
            <a:avLst/>
          </a:prstGeom>
        </p:spPr>
      </p:pic>
      <p:sp>
        <p:nvSpPr>
          <p:cNvPr id="15" name="Date Placeholder 3">
            <a:extLst>
              <a:ext uri="{FF2B5EF4-FFF2-40B4-BE49-F238E27FC236}">
                <a16:creationId xmlns:a16="http://schemas.microsoft.com/office/drawing/2014/main" id="{CC78E3AC-BFA2-8A4F-BAD3-AE50C269A27E}"/>
              </a:ext>
            </a:extLst>
          </p:cNvPr>
          <p:cNvSpPr txBox="1">
            <a:spLocks/>
          </p:cNvSpPr>
          <p:nvPr/>
        </p:nvSpPr>
        <p:spPr>
          <a:xfrm>
            <a:off x="10966180" y="201295"/>
            <a:ext cx="1020485"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4E4E6A">
                    <a:alpha val="40000"/>
                  </a:srgbClr>
                </a:solidFill>
                <a:latin typeface="Lato" panose="020F0502020204030203" pitchFamily="34" charset="0"/>
                <a:ea typeface="Lato" panose="020F0502020204030203" pitchFamily="34" charset="0"/>
                <a:cs typeface="Lato"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13F984C-AC9E-FB4C-B3D9-A8F291E42240}" type="slidenum">
              <a:rPr lang="en-GB" b="1" i="0" smtClean="0">
                <a:solidFill>
                  <a:srgbClr val="7C7C7B"/>
                </a:solidFill>
                <a:latin typeface="Lato Semibold" panose="020F0502020204030203" pitchFamily="34" charset="0"/>
                <a:ea typeface="Lato Semibold" panose="020F0502020204030203" pitchFamily="34" charset="0"/>
                <a:cs typeface="Lato Semibold" panose="020F0502020204030203" pitchFamily="34" charset="0"/>
              </a:rPr>
              <a:pPr algn="r"/>
              <a:t>‹#›</a:t>
            </a:fld>
            <a:endParaRPr lang="en-GB" b="1" i="0" dirty="0">
              <a:solidFill>
                <a:srgbClr val="7C7C7B"/>
              </a:solidFill>
              <a:latin typeface="Lato Semibold" panose="020F0502020204030203" pitchFamily="34" charset="0"/>
              <a:ea typeface="Lato Semibold" panose="020F0502020204030203" pitchFamily="34" charset="0"/>
              <a:cs typeface="Lato Semibold" panose="020F0502020204030203" pitchFamily="34" charset="0"/>
            </a:endParaRPr>
          </a:p>
        </p:txBody>
      </p:sp>
    </p:spTree>
    <p:extLst>
      <p:ext uri="{BB962C8B-B14F-4D97-AF65-F5344CB8AC3E}">
        <p14:creationId xmlns:p14="http://schemas.microsoft.com/office/powerpoint/2010/main" val="28082514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1_Cover Slide">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47F7044-56B4-8D42-925A-1653016E05D4}"/>
              </a:ext>
            </a:extLst>
          </p:cNvPr>
          <p:cNvPicPr>
            <a:picLocks noChangeAspect="1"/>
          </p:cNvPicPr>
          <p:nvPr/>
        </p:nvPicPr>
        <p:blipFill>
          <a:blip r:embed="rId2"/>
          <a:stretch>
            <a:fillRect/>
          </a:stretch>
        </p:blipFill>
        <p:spPr>
          <a:xfrm>
            <a:off x="-1" y="-44970"/>
            <a:ext cx="12306925" cy="6970426"/>
          </a:xfrm>
          <a:prstGeom prst="rect">
            <a:avLst/>
          </a:prstGeom>
        </p:spPr>
      </p:pic>
      <p:sp>
        <p:nvSpPr>
          <p:cNvPr id="5" name="Rectangle 4">
            <a:extLst>
              <a:ext uri="{FF2B5EF4-FFF2-40B4-BE49-F238E27FC236}">
                <a16:creationId xmlns:a16="http://schemas.microsoft.com/office/drawing/2014/main" id="{49CD1436-BCCE-2B40-815A-8BF5E2915EF7}"/>
              </a:ext>
            </a:extLst>
          </p:cNvPr>
          <p:cNvSpPr/>
          <p:nvPr/>
        </p:nvSpPr>
        <p:spPr>
          <a:xfrm>
            <a:off x="300037" y="1167063"/>
            <a:ext cx="403809" cy="47104"/>
          </a:xfrm>
          <a:prstGeom prst="rect">
            <a:avLst/>
          </a:prstGeom>
          <a:solidFill>
            <a:srgbClr val="9DC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6">
            <a:extLst>
              <a:ext uri="{FF2B5EF4-FFF2-40B4-BE49-F238E27FC236}">
                <a16:creationId xmlns:a16="http://schemas.microsoft.com/office/drawing/2014/main" id="{F138EF31-C3A4-AD47-ACA4-180D83BF7E82}"/>
              </a:ext>
            </a:extLst>
          </p:cNvPr>
          <p:cNvSpPr>
            <a:spLocks noGrp="1"/>
          </p:cNvSpPr>
          <p:nvPr>
            <p:ph type="body" sz="quarter" idx="13"/>
          </p:nvPr>
        </p:nvSpPr>
        <p:spPr>
          <a:xfrm>
            <a:off x="210098" y="258425"/>
            <a:ext cx="2808287" cy="574675"/>
          </a:xfrm>
          <a:prstGeom prst="rect">
            <a:avLst/>
          </a:prstGeom>
        </p:spPr>
        <p:txBody>
          <a:bodyPr/>
          <a:lstStyle>
            <a:lvl1pPr marL="0" indent="0">
              <a:buFontTx/>
              <a:buNone/>
              <a:defRPr sz="20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2pPr>
            <a:lvl3pPr marL="9144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3pPr>
            <a:lvl4pPr marL="13716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4pPr>
            <a:lvl5pPr marL="18288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US"/>
              <a:t>Click to edit Master text styles</a:t>
            </a:r>
          </a:p>
        </p:txBody>
      </p:sp>
      <p:sp>
        <p:nvSpPr>
          <p:cNvPr id="17" name="Text Placeholder 16">
            <a:extLst>
              <a:ext uri="{FF2B5EF4-FFF2-40B4-BE49-F238E27FC236}">
                <a16:creationId xmlns:a16="http://schemas.microsoft.com/office/drawing/2014/main" id="{4ECFA6DC-1159-F54B-A8E4-1870260FA463}"/>
              </a:ext>
            </a:extLst>
          </p:cNvPr>
          <p:cNvSpPr>
            <a:spLocks noGrp="1"/>
          </p:cNvSpPr>
          <p:nvPr>
            <p:ph type="body" sz="quarter" idx="14" hasCustomPrompt="1"/>
          </p:nvPr>
        </p:nvSpPr>
        <p:spPr>
          <a:xfrm>
            <a:off x="210098" y="1412875"/>
            <a:ext cx="5832475" cy="2336800"/>
          </a:xfrm>
          <a:prstGeom prst="rect">
            <a:avLst/>
          </a:prstGeom>
        </p:spPr>
        <p:txBody>
          <a:bodyPr/>
          <a:lstStyle>
            <a:lvl1pPr marL="0" indent="0">
              <a:buNone/>
              <a:defRPr sz="62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stStyle>
          <a:p>
            <a:pPr lvl="0"/>
            <a:r>
              <a:rPr lang="en-GB" dirty="0"/>
              <a:t>Title Slide</a:t>
            </a:r>
            <a:endParaRPr lang="en-US" dirty="0"/>
          </a:p>
        </p:txBody>
      </p:sp>
      <p:pic>
        <p:nvPicPr>
          <p:cNvPr id="11" name="Picture 10">
            <a:extLst>
              <a:ext uri="{FF2B5EF4-FFF2-40B4-BE49-F238E27FC236}">
                <a16:creationId xmlns:a16="http://schemas.microsoft.com/office/drawing/2014/main" id="{27C2E1E8-0F35-F742-BCE0-FE339B893A2C}"/>
              </a:ext>
            </a:extLst>
          </p:cNvPr>
          <p:cNvPicPr>
            <a:picLocks noChangeAspect="1"/>
          </p:cNvPicPr>
          <p:nvPr/>
        </p:nvPicPr>
        <p:blipFill>
          <a:blip r:embed="rId3"/>
          <a:stretch>
            <a:fillRect/>
          </a:stretch>
        </p:blipFill>
        <p:spPr>
          <a:xfrm>
            <a:off x="9710880" y="5265738"/>
            <a:ext cx="2425700" cy="1460500"/>
          </a:xfrm>
          <a:prstGeom prst="rect">
            <a:avLst/>
          </a:prstGeom>
        </p:spPr>
      </p:pic>
    </p:spTree>
    <p:extLst>
      <p:ext uri="{BB962C8B-B14F-4D97-AF65-F5344CB8AC3E}">
        <p14:creationId xmlns:p14="http://schemas.microsoft.com/office/powerpoint/2010/main" val="27066233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_Intro_Slide">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2F605E5-7493-B34A-ABEB-6450231A19ED}"/>
              </a:ext>
            </a:extLst>
          </p:cNvPr>
          <p:cNvPicPr>
            <a:picLocks noChangeAspect="1"/>
          </p:cNvPicPr>
          <p:nvPr/>
        </p:nvPicPr>
        <p:blipFill>
          <a:blip r:embed="rId2"/>
          <a:stretch>
            <a:fillRect/>
          </a:stretch>
        </p:blipFill>
        <p:spPr>
          <a:xfrm>
            <a:off x="-139491" y="-37951"/>
            <a:ext cx="12377268" cy="6978397"/>
          </a:xfrm>
          <a:prstGeom prst="rect">
            <a:avLst/>
          </a:prstGeom>
        </p:spPr>
      </p:pic>
      <p:sp>
        <p:nvSpPr>
          <p:cNvPr id="5" name="Rectangle 4">
            <a:extLst>
              <a:ext uri="{FF2B5EF4-FFF2-40B4-BE49-F238E27FC236}">
                <a16:creationId xmlns:a16="http://schemas.microsoft.com/office/drawing/2014/main" id="{49CD1436-BCCE-2B40-815A-8BF5E2915EF7}"/>
              </a:ext>
            </a:extLst>
          </p:cNvPr>
          <p:cNvSpPr/>
          <p:nvPr/>
        </p:nvSpPr>
        <p:spPr>
          <a:xfrm>
            <a:off x="300037" y="1167063"/>
            <a:ext cx="403809" cy="47104"/>
          </a:xfrm>
          <a:prstGeom prst="rect">
            <a:avLst/>
          </a:prstGeom>
          <a:solidFill>
            <a:srgbClr val="9DC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6">
            <a:extLst>
              <a:ext uri="{FF2B5EF4-FFF2-40B4-BE49-F238E27FC236}">
                <a16:creationId xmlns:a16="http://schemas.microsoft.com/office/drawing/2014/main" id="{F138EF31-C3A4-AD47-ACA4-180D83BF7E82}"/>
              </a:ext>
            </a:extLst>
          </p:cNvPr>
          <p:cNvSpPr>
            <a:spLocks noGrp="1"/>
          </p:cNvSpPr>
          <p:nvPr>
            <p:ph type="body" sz="quarter" idx="13"/>
          </p:nvPr>
        </p:nvSpPr>
        <p:spPr>
          <a:xfrm>
            <a:off x="210098" y="258425"/>
            <a:ext cx="2808287" cy="574675"/>
          </a:xfrm>
          <a:prstGeom prst="rect">
            <a:avLst/>
          </a:prstGeom>
        </p:spPr>
        <p:txBody>
          <a:bodyPr/>
          <a:lstStyle>
            <a:lvl1pPr marL="0" indent="0">
              <a:buFontTx/>
              <a:buNone/>
              <a:defRPr sz="20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2pPr>
            <a:lvl3pPr marL="9144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3pPr>
            <a:lvl4pPr marL="13716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4pPr>
            <a:lvl5pPr marL="18288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US"/>
              <a:t>Click to edit Master text styles</a:t>
            </a:r>
          </a:p>
        </p:txBody>
      </p:sp>
      <p:sp>
        <p:nvSpPr>
          <p:cNvPr id="17" name="Text Placeholder 16">
            <a:extLst>
              <a:ext uri="{FF2B5EF4-FFF2-40B4-BE49-F238E27FC236}">
                <a16:creationId xmlns:a16="http://schemas.microsoft.com/office/drawing/2014/main" id="{4ECFA6DC-1159-F54B-A8E4-1870260FA463}"/>
              </a:ext>
            </a:extLst>
          </p:cNvPr>
          <p:cNvSpPr>
            <a:spLocks noGrp="1"/>
          </p:cNvSpPr>
          <p:nvPr>
            <p:ph type="body" sz="quarter" idx="14" hasCustomPrompt="1"/>
          </p:nvPr>
        </p:nvSpPr>
        <p:spPr>
          <a:xfrm>
            <a:off x="210098" y="1412875"/>
            <a:ext cx="11391352" cy="4619784"/>
          </a:xfrm>
          <a:prstGeom prst="rect">
            <a:avLst/>
          </a:prstGeom>
        </p:spPr>
        <p:txBody>
          <a:bodyPr/>
          <a:lstStyle>
            <a:lvl1pPr marL="0" indent="0">
              <a:buNone/>
              <a:defRPr sz="62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stStyle>
          <a:p>
            <a:pPr lvl="0"/>
            <a:r>
              <a:rPr lang="en-GB" dirty="0"/>
              <a:t>Title Slide</a:t>
            </a:r>
            <a:endParaRPr lang="en-US" dirty="0"/>
          </a:p>
        </p:txBody>
      </p:sp>
      <p:sp>
        <p:nvSpPr>
          <p:cNvPr id="11" name="Date Placeholder 3">
            <a:extLst>
              <a:ext uri="{FF2B5EF4-FFF2-40B4-BE49-F238E27FC236}">
                <a16:creationId xmlns:a16="http://schemas.microsoft.com/office/drawing/2014/main" id="{369FDA6A-E894-5446-A971-B7817F940F9B}"/>
              </a:ext>
            </a:extLst>
          </p:cNvPr>
          <p:cNvSpPr txBox="1">
            <a:spLocks/>
          </p:cNvSpPr>
          <p:nvPr/>
        </p:nvSpPr>
        <p:spPr>
          <a:xfrm>
            <a:off x="10966180" y="201295"/>
            <a:ext cx="1020485"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4E4E6A">
                    <a:alpha val="40000"/>
                  </a:srgbClr>
                </a:solidFill>
                <a:latin typeface="Lato" panose="020F0502020204030203" pitchFamily="34" charset="0"/>
                <a:ea typeface="Lato" panose="020F0502020204030203" pitchFamily="34" charset="0"/>
                <a:cs typeface="Lato"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13F984C-AC9E-FB4C-B3D9-A8F291E42240}" type="slidenum">
              <a:rPr lang="en-GB" b="1" i="0" smtClean="0">
                <a:solidFill>
                  <a:srgbClr val="7C7C7B"/>
                </a:solidFill>
                <a:latin typeface="Lato Semibold" panose="020F0502020204030203" pitchFamily="34" charset="0"/>
                <a:ea typeface="Lato Semibold" panose="020F0502020204030203" pitchFamily="34" charset="0"/>
                <a:cs typeface="Lato Semibold" panose="020F0502020204030203" pitchFamily="34" charset="0"/>
              </a:rPr>
              <a:pPr algn="r"/>
              <a:t>‹#›</a:t>
            </a:fld>
            <a:endParaRPr lang="en-GB" b="1" i="0" dirty="0">
              <a:solidFill>
                <a:srgbClr val="7C7C7B"/>
              </a:solidFill>
              <a:latin typeface="Lato Semibold" panose="020F0502020204030203" pitchFamily="34" charset="0"/>
              <a:ea typeface="Lato Semibold" panose="020F0502020204030203" pitchFamily="34" charset="0"/>
              <a:cs typeface="Lato Semibold" panose="020F0502020204030203" pitchFamily="34" charset="0"/>
            </a:endParaRPr>
          </a:p>
        </p:txBody>
      </p:sp>
      <p:pic>
        <p:nvPicPr>
          <p:cNvPr id="13" name="Picture 12">
            <a:extLst>
              <a:ext uri="{FF2B5EF4-FFF2-40B4-BE49-F238E27FC236}">
                <a16:creationId xmlns:a16="http://schemas.microsoft.com/office/drawing/2014/main" id="{D3963F07-B2E7-DA4A-AD03-ACA5EF10A57B}"/>
              </a:ext>
            </a:extLst>
          </p:cNvPr>
          <p:cNvPicPr>
            <a:picLocks noChangeAspect="1"/>
          </p:cNvPicPr>
          <p:nvPr/>
        </p:nvPicPr>
        <p:blipFill>
          <a:blip r:embed="rId3"/>
          <a:stretch>
            <a:fillRect/>
          </a:stretch>
        </p:blipFill>
        <p:spPr>
          <a:xfrm>
            <a:off x="10934776" y="5901505"/>
            <a:ext cx="1193800" cy="698500"/>
          </a:xfrm>
          <a:prstGeom prst="rect">
            <a:avLst/>
          </a:prstGeom>
        </p:spPr>
      </p:pic>
    </p:spTree>
    <p:extLst>
      <p:ext uri="{BB962C8B-B14F-4D97-AF65-F5344CB8AC3E}">
        <p14:creationId xmlns:p14="http://schemas.microsoft.com/office/powerpoint/2010/main" val="39082832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2_Sub_Intro_Slide">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9CD1436-BCCE-2B40-815A-8BF5E2915EF7}"/>
              </a:ext>
            </a:extLst>
          </p:cNvPr>
          <p:cNvSpPr/>
          <p:nvPr/>
        </p:nvSpPr>
        <p:spPr>
          <a:xfrm>
            <a:off x="300037" y="1167063"/>
            <a:ext cx="403809" cy="47104"/>
          </a:xfrm>
          <a:prstGeom prst="rect">
            <a:avLst/>
          </a:prstGeom>
          <a:solidFill>
            <a:srgbClr val="9DC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6">
            <a:extLst>
              <a:ext uri="{FF2B5EF4-FFF2-40B4-BE49-F238E27FC236}">
                <a16:creationId xmlns:a16="http://schemas.microsoft.com/office/drawing/2014/main" id="{F138EF31-C3A4-AD47-ACA4-180D83BF7E82}"/>
              </a:ext>
            </a:extLst>
          </p:cNvPr>
          <p:cNvSpPr>
            <a:spLocks noGrp="1"/>
          </p:cNvSpPr>
          <p:nvPr>
            <p:ph type="body" sz="quarter" idx="13"/>
          </p:nvPr>
        </p:nvSpPr>
        <p:spPr>
          <a:xfrm>
            <a:off x="210098" y="258425"/>
            <a:ext cx="2808287" cy="574675"/>
          </a:xfrm>
          <a:prstGeom prst="rect">
            <a:avLst/>
          </a:prstGeom>
        </p:spPr>
        <p:txBody>
          <a:bodyPr/>
          <a:lstStyle>
            <a:lvl1pPr marL="0" indent="0">
              <a:buFontTx/>
              <a:buNone/>
              <a:defRPr sz="20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2pPr>
            <a:lvl3pPr marL="9144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3pPr>
            <a:lvl4pPr marL="13716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4pPr>
            <a:lvl5pPr marL="18288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US"/>
              <a:t>Click to edit Master text styles</a:t>
            </a:r>
          </a:p>
        </p:txBody>
      </p:sp>
      <p:sp>
        <p:nvSpPr>
          <p:cNvPr id="17" name="Text Placeholder 16">
            <a:extLst>
              <a:ext uri="{FF2B5EF4-FFF2-40B4-BE49-F238E27FC236}">
                <a16:creationId xmlns:a16="http://schemas.microsoft.com/office/drawing/2014/main" id="{4ECFA6DC-1159-F54B-A8E4-1870260FA463}"/>
              </a:ext>
            </a:extLst>
          </p:cNvPr>
          <p:cNvSpPr>
            <a:spLocks noGrp="1"/>
          </p:cNvSpPr>
          <p:nvPr>
            <p:ph type="body" sz="quarter" idx="14" hasCustomPrompt="1"/>
          </p:nvPr>
        </p:nvSpPr>
        <p:spPr>
          <a:xfrm>
            <a:off x="210098" y="1412875"/>
            <a:ext cx="11391352" cy="4619784"/>
          </a:xfrm>
          <a:prstGeom prst="rect">
            <a:avLst/>
          </a:prstGeom>
        </p:spPr>
        <p:txBody>
          <a:bodyPr/>
          <a:lstStyle>
            <a:lvl1pPr marL="0" indent="0">
              <a:buNone/>
              <a:defRPr sz="48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stStyle>
          <a:p>
            <a:pPr lvl="0"/>
            <a:r>
              <a:rPr lang="en-GB" dirty="0"/>
              <a:t>Title Slide</a:t>
            </a:r>
            <a:endParaRPr lang="en-US" dirty="0"/>
          </a:p>
        </p:txBody>
      </p:sp>
      <p:pic>
        <p:nvPicPr>
          <p:cNvPr id="13" name="Picture 12">
            <a:extLst>
              <a:ext uri="{FF2B5EF4-FFF2-40B4-BE49-F238E27FC236}">
                <a16:creationId xmlns:a16="http://schemas.microsoft.com/office/drawing/2014/main" id="{D3963F07-B2E7-DA4A-AD03-ACA5EF10A57B}"/>
              </a:ext>
            </a:extLst>
          </p:cNvPr>
          <p:cNvPicPr>
            <a:picLocks noChangeAspect="1"/>
          </p:cNvPicPr>
          <p:nvPr/>
        </p:nvPicPr>
        <p:blipFill>
          <a:blip r:embed="rId2"/>
          <a:stretch>
            <a:fillRect/>
          </a:stretch>
        </p:blipFill>
        <p:spPr>
          <a:xfrm>
            <a:off x="10934776" y="5901505"/>
            <a:ext cx="1193800" cy="698500"/>
          </a:xfrm>
          <a:prstGeom prst="rect">
            <a:avLst/>
          </a:prstGeom>
        </p:spPr>
      </p:pic>
      <p:sp>
        <p:nvSpPr>
          <p:cNvPr id="9" name="Date Placeholder 3">
            <a:extLst>
              <a:ext uri="{FF2B5EF4-FFF2-40B4-BE49-F238E27FC236}">
                <a16:creationId xmlns:a16="http://schemas.microsoft.com/office/drawing/2014/main" id="{F30A3621-01DA-FC43-A410-A00BB61CE18A}"/>
              </a:ext>
            </a:extLst>
          </p:cNvPr>
          <p:cNvSpPr txBox="1">
            <a:spLocks/>
          </p:cNvSpPr>
          <p:nvPr/>
        </p:nvSpPr>
        <p:spPr>
          <a:xfrm>
            <a:off x="10966180" y="201295"/>
            <a:ext cx="1020485"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4E4E6A">
                    <a:alpha val="40000"/>
                  </a:srgbClr>
                </a:solidFill>
                <a:latin typeface="Lato" panose="020F0502020204030203" pitchFamily="34" charset="0"/>
                <a:ea typeface="Lato" panose="020F0502020204030203" pitchFamily="34" charset="0"/>
                <a:cs typeface="Lato"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13F984C-AC9E-FB4C-B3D9-A8F291E42240}" type="slidenum">
              <a:rPr lang="en-GB" b="1" i="0" smtClean="0">
                <a:solidFill>
                  <a:srgbClr val="7C7C7B"/>
                </a:solidFill>
                <a:latin typeface="Lato Semibold" panose="020F0502020204030203" pitchFamily="34" charset="0"/>
                <a:ea typeface="Lato Semibold" panose="020F0502020204030203" pitchFamily="34" charset="0"/>
                <a:cs typeface="Lato Semibold" panose="020F0502020204030203" pitchFamily="34" charset="0"/>
              </a:rPr>
              <a:pPr algn="r"/>
              <a:t>‹#›</a:t>
            </a:fld>
            <a:endParaRPr lang="en-GB" b="1" i="0" dirty="0">
              <a:solidFill>
                <a:srgbClr val="7C7C7B"/>
              </a:solidFill>
              <a:latin typeface="Lato Semibold" panose="020F0502020204030203" pitchFamily="34" charset="0"/>
              <a:ea typeface="Lato Semibold" panose="020F0502020204030203" pitchFamily="34" charset="0"/>
              <a:cs typeface="Lato Semibold" panose="020F0502020204030203" pitchFamily="34" charset="0"/>
            </a:endParaRPr>
          </a:p>
        </p:txBody>
      </p:sp>
    </p:spTree>
    <p:extLst>
      <p:ext uri="{BB962C8B-B14F-4D97-AF65-F5344CB8AC3E}">
        <p14:creationId xmlns:p14="http://schemas.microsoft.com/office/powerpoint/2010/main" val="30783701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2.1_Divider_Slide">
    <p:bg>
      <p:bgPr>
        <a:solidFill>
          <a:schemeClr val="bg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C2657E7-519F-3C49-AD23-44DC1C1A1828}"/>
              </a:ext>
            </a:extLst>
          </p:cNvPr>
          <p:cNvPicPr>
            <a:picLocks noChangeAspect="1"/>
          </p:cNvPicPr>
          <p:nvPr/>
        </p:nvPicPr>
        <p:blipFill>
          <a:blip r:embed="rId2"/>
          <a:stretch>
            <a:fillRect/>
          </a:stretch>
        </p:blipFill>
        <p:spPr>
          <a:xfrm>
            <a:off x="0" y="0"/>
            <a:ext cx="12306925" cy="6872990"/>
          </a:xfrm>
          <a:prstGeom prst="rect">
            <a:avLst/>
          </a:prstGeom>
        </p:spPr>
      </p:pic>
      <p:sp>
        <p:nvSpPr>
          <p:cNvPr id="2" name="Title 1">
            <a:extLst>
              <a:ext uri="{FF2B5EF4-FFF2-40B4-BE49-F238E27FC236}">
                <a16:creationId xmlns:a16="http://schemas.microsoft.com/office/drawing/2014/main" id="{DA4490ED-6855-C141-8C5A-BE691EFFBAA3}"/>
              </a:ext>
            </a:extLst>
          </p:cNvPr>
          <p:cNvSpPr>
            <a:spLocks noGrp="1"/>
          </p:cNvSpPr>
          <p:nvPr>
            <p:ph type="title"/>
          </p:nvPr>
        </p:nvSpPr>
        <p:spPr>
          <a:xfrm>
            <a:off x="193176" y="1437069"/>
            <a:ext cx="11486205" cy="3988477"/>
          </a:xfrm>
          <a:prstGeom prst="rect">
            <a:avLst/>
          </a:prstGeom>
        </p:spPr>
        <p:txBody>
          <a:bodyPr/>
          <a:lstStyle>
            <a:lvl1pPr>
              <a:defRPr sz="48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stStyle>
          <a:p>
            <a:r>
              <a:rPr lang="en-US"/>
              <a:t>Click to edit Master title style</a:t>
            </a:r>
            <a:endParaRPr lang="en-US" dirty="0"/>
          </a:p>
        </p:txBody>
      </p:sp>
      <p:sp>
        <p:nvSpPr>
          <p:cNvPr id="5" name="Rectangle 4">
            <a:extLst>
              <a:ext uri="{FF2B5EF4-FFF2-40B4-BE49-F238E27FC236}">
                <a16:creationId xmlns:a16="http://schemas.microsoft.com/office/drawing/2014/main" id="{49CD1436-BCCE-2B40-815A-8BF5E2915EF7}"/>
              </a:ext>
            </a:extLst>
          </p:cNvPr>
          <p:cNvSpPr/>
          <p:nvPr/>
        </p:nvSpPr>
        <p:spPr>
          <a:xfrm>
            <a:off x="300037" y="1167063"/>
            <a:ext cx="403809" cy="47104"/>
          </a:xfrm>
          <a:prstGeom prst="rect">
            <a:avLst/>
          </a:prstGeom>
          <a:solidFill>
            <a:srgbClr val="9DC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6">
            <a:extLst>
              <a:ext uri="{FF2B5EF4-FFF2-40B4-BE49-F238E27FC236}">
                <a16:creationId xmlns:a16="http://schemas.microsoft.com/office/drawing/2014/main" id="{F138EF31-C3A4-AD47-ACA4-180D83BF7E82}"/>
              </a:ext>
            </a:extLst>
          </p:cNvPr>
          <p:cNvSpPr>
            <a:spLocks noGrp="1"/>
          </p:cNvSpPr>
          <p:nvPr>
            <p:ph type="body" sz="quarter" idx="13"/>
          </p:nvPr>
        </p:nvSpPr>
        <p:spPr>
          <a:xfrm>
            <a:off x="210098" y="258425"/>
            <a:ext cx="2808287" cy="574675"/>
          </a:xfrm>
          <a:prstGeom prst="rect">
            <a:avLst/>
          </a:prstGeom>
        </p:spPr>
        <p:txBody>
          <a:bodyPr/>
          <a:lstStyle>
            <a:lvl1pPr marL="0" indent="0">
              <a:buFontTx/>
              <a:buNone/>
              <a:defRPr sz="20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2pPr>
            <a:lvl3pPr marL="9144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3pPr>
            <a:lvl4pPr marL="13716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4pPr>
            <a:lvl5pPr marL="18288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US"/>
              <a:t>Click to edit Master text styles</a:t>
            </a:r>
          </a:p>
        </p:txBody>
      </p:sp>
      <p:pic>
        <p:nvPicPr>
          <p:cNvPr id="11" name="Picture 10">
            <a:extLst>
              <a:ext uri="{FF2B5EF4-FFF2-40B4-BE49-F238E27FC236}">
                <a16:creationId xmlns:a16="http://schemas.microsoft.com/office/drawing/2014/main" id="{73C042BD-805E-244A-89E5-36E56339ED2F}"/>
              </a:ext>
            </a:extLst>
          </p:cNvPr>
          <p:cNvPicPr>
            <a:picLocks noChangeAspect="1"/>
          </p:cNvPicPr>
          <p:nvPr/>
        </p:nvPicPr>
        <p:blipFill>
          <a:blip r:embed="rId3"/>
          <a:stretch>
            <a:fillRect/>
          </a:stretch>
        </p:blipFill>
        <p:spPr>
          <a:xfrm>
            <a:off x="11043015" y="6043370"/>
            <a:ext cx="939800" cy="584200"/>
          </a:xfrm>
          <a:prstGeom prst="rect">
            <a:avLst/>
          </a:prstGeom>
        </p:spPr>
      </p:pic>
      <p:sp>
        <p:nvSpPr>
          <p:cNvPr id="9" name="Date Placeholder 3">
            <a:extLst>
              <a:ext uri="{FF2B5EF4-FFF2-40B4-BE49-F238E27FC236}">
                <a16:creationId xmlns:a16="http://schemas.microsoft.com/office/drawing/2014/main" id="{2BCF8CD6-1853-DC49-B387-E8C20FFE5648}"/>
              </a:ext>
            </a:extLst>
          </p:cNvPr>
          <p:cNvSpPr txBox="1">
            <a:spLocks/>
          </p:cNvSpPr>
          <p:nvPr/>
        </p:nvSpPr>
        <p:spPr>
          <a:xfrm>
            <a:off x="10966180" y="201295"/>
            <a:ext cx="1020485"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4E4E6A">
                    <a:alpha val="40000"/>
                  </a:srgbClr>
                </a:solidFill>
                <a:latin typeface="Lato" panose="020F0502020204030203" pitchFamily="34" charset="0"/>
                <a:ea typeface="Lato" panose="020F0502020204030203" pitchFamily="34" charset="0"/>
                <a:cs typeface="Lato"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13F984C-AC9E-FB4C-B3D9-A8F291E42240}" type="slidenum">
              <a:rPr lang="en-GB" b="1" i="0" smtClean="0">
                <a:solidFill>
                  <a:schemeClr val="bg1"/>
                </a:solidFill>
                <a:latin typeface="Lato Semibold" panose="020F0502020204030203" pitchFamily="34" charset="0"/>
                <a:ea typeface="Lato Semibold" panose="020F0502020204030203" pitchFamily="34" charset="0"/>
                <a:cs typeface="Lato Semibold" panose="020F0502020204030203" pitchFamily="34" charset="0"/>
              </a:rPr>
              <a:pPr algn="r"/>
              <a:t>‹#›</a:t>
            </a:fld>
            <a:endParaRPr lang="en-GB" b="1" i="0" dirty="0">
              <a:solidFill>
                <a:schemeClr val="bg1"/>
              </a:solidFill>
              <a:latin typeface="Lato Semibold" panose="020F0502020204030203" pitchFamily="34" charset="0"/>
              <a:ea typeface="Lato Semibold" panose="020F0502020204030203" pitchFamily="34" charset="0"/>
              <a:cs typeface="Lato Semibold" panose="020F0502020204030203" pitchFamily="34" charset="0"/>
            </a:endParaRPr>
          </a:p>
        </p:txBody>
      </p:sp>
    </p:spTree>
    <p:extLst>
      <p:ext uri="{BB962C8B-B14F-4D97-AF65-F5344CB8AC3E}">
        <p14:creationId xmlns:p14="http://schemas.microsoft.com/office/powerpoint/2010/main" val="14329556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2.2_Divider_Sl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247D24-C031-2543-9D97-4E11038B8248}"/>
              </a:ext>
            </a:extLst>
          </p:cNvPr>
          <p:cNvPicPr>
            <a:picLocks noChangeAspect="1"/>
          </p:cNvPicPr>
          <p:nvPr/>
        </p:nvPicPr>
        <p:blipFill>
          <a:blip r:embed="rId2"/>
          <a:stretch>
            <a:fillRect/>
          </a:stretch>
        </p:blipFill>
        <p:spPr>
          <a:xfrm>
            <a:off x="-1" y="-13117"/>
            <a:ext cx="12321915" cy="6931077"/>
          </a:xfrm>
          <a:prstGeom prst="rect">
            <a:avLst/>
          </a:prstGeom>
        </p:spPr>
      </p:pic>
      <p:sp>
        <p:nvSpPr>
          <p:cNvPr id="5" name="Rectangle 4">
            <a:extLst>
              <a:ext uri="{FF2B5EF4-FFF2-40B4-BE49-F238E27FC236}">
                <a16:creationId xmlns:a16="http://schemas.microsoft.com/office/drawing/2014/main" id="{49CD1436-BCCE-2B40-815A-8BF5E2915EF7}"/>
              </a:ext>
            </a:extLst>
          </p:cNvPr>
          <p:cNvSpPr/>
          <p:nvPr/>
        </p:nvSpPr>
        <p:spPr>
          <a:xfrm>
            <a:off x="300037" y="1167063"/>
            <a:ext cx="403809" cy="47104"/>
          </a:xfrm>
          <a:prstGeom prst="rect">
            <a:avLst/>
          </a:prstGeom>
          <a:solidFill>
            <a:srgbClr val="9DC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6">
            <a:extLst>
              <a:ext uri="{FF2B5EF4-FFF2-40B4-BE49-F238E27FC236}">
                <a16:creationId xmlns:a16="http://schemas.microsoft.com/office/drawing/2014/main" id="{F138EF31-C3A4-AD47-ACA4-180D83BF7E82}"/>
              </a:ext>
            </a:extLst>
          </p:cNvPr>
          <p:cNvSpPr>
            <a:spLocks noGrp="1"/>
          </p:cNvSpPr>
          <p:nvPr>
            <p:ph type="body" sz="quarter" idx="13"/>
          </p:nvPr>
        </p:nvSpPr>
        <p:spPr>
          <a:xfrm>
            <a:off x="210098" y="258425"/>
            <a:ext cx="2808287" cy="574675"/>
          </a:xfrm>
          <a:prstGeom prst="rect">
            <a:avLst/>
          </a:prstGeom>
        </p:spPr>
        <p:txBody>
          <a:bodyPr/>
          <a:lstStyle>
            <a:lvl1pPr marL="0" indent="0">
              <a:buFontTx/>
              <a:buNone/>
              <a:defRPr sz="20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2pPr>
            <a:lvl3pPr marL="9144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3pPr>
            <a:lvl4pPr marL="13716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4pPr>
            <a:lvl5pPr marL="18288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US"/>
              <a:t>Click to edit Master text styles</a:t>
            </a:r>
          </a:p>
        </p:txBody>
      </p:sp>
      <p:sp>
        <p:nvSpPr>
          <p:cNvPr id="17" name="Text Placeholder 16">
            <a:extLst>
              <a:ext uri="{FF2B5EF4-FFF2-40B4-BE49-F238E27FC236}">
                <a16:creationId xmlns:a16="http://schemas.microsoft.com/office/drawing/2014/main" id="{4ECFA6DC-1159-F54B-A8E4-1870260FA463}"/>
              </a:ext>
            </a:extLst>
          </p:cNvPr>
          <p:cNvSpPr>
            <a:spLocks noGrp="1"/>
          </p:cNvSpPr>
          <p:nvPr>
            <p:ph type="body" sz="quarter" idx="14" hasCustomPrompt="1"/>
          </p:nvPr>
        </p:nvSpPr>
        <p:spPr>
          <a:xfrm>
            <a:off x="210098" y="1412875"/>
            <a:ext cx="11391352" cy="4619784"/>
          </a:xfrm>
          <a:prstGeom prst="rect">
            <a:avLst/>
          </a:prstGeom>
        </p:spPr>
        <p:txBody>
          <a:bodyPr/>
          <a:lstStyle>
            <a:lvl1pPr marL="0" indent="0">
              <a:buNone/>
              <a:defRPr sz="62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stStyle>
          <a:p>
            <a:pPr lvl="0"/>
            <a:r>
              <a:rPr lang="en-GB" dirty="0"/>
              <a:t>Title Slide</a:t>
            </a:r>
            <a:endParaRPr lang="en-US" dirty="0"/>
          </a:p>
        </p:txBody>
      </p:sp>
      <p:pic>
        <p:nvPicPr>
          <p:cNvPr id="9" name="Picture 8">
            <a:extLst>
              <a:ext uri="{FF2B5EF4-FFF2-40B4-BE49-F238E27FC236}">
                <a16:creationId xmlns:a16="http://schemas.microsoft.com/office/drawing/2014/main" id="{21902317-DEB3-3749-9CD4-BCDE187BE6ED}"/>
              </a:ext>
            </a:extLst>
          </p:cNvPr>
          <p:cNvPicPr>
            <a:picLocks noChangeAspect="1"/>
          </p:cNvPicPr>
          <p:nvPr/>
        </p:nvPicPr>
        <p:blipFill>
          <a:blip r:embed="rId3"/>
          <a:stretch>
            <a:fillRect/>
          </a:stretch>
        </p:blipFill>
        <p:spPr>
          <a:xfrm>
            <a:off x="11043015" y="6043370"/>
            <a:ext cx="939800" cy="584200"/>
          </a:xfrm>
          <a:prstGeom prst="rect">
            <a:avLst/>
          </a:prstGeom>
        </p:spPr>
      </p:pic>
      <p:sp>
        <p:nvSpPr>
          <p:cNvPr id="10" name="Date Placeholder 3">
            <a:extLst>
              <a:ext uri="{FF2B5EF4-FFF2-40B4-BE49-F238E27FC236}">
                <a16:creationId xmlns:a16="http://schemas.microsoft.com/office/drawing/2014/main" id="{37C65A3F-22DC-6440-A467-F06C325E6B85}"/>
              </a:ext>
            </a:extLst>
          </p:cNvPr>
          <p:cNvSpPr txBox="1">
            <a:spLocks/>
          </p:cNvSpPr>
          <p:nvPr/>
        </p:nvSpPr>
        <p:spPr>
          <a:xfrm>
            <a:off x="10966180" y="201295"/>
            <a:ext cx="1020485"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4E4E6A">
                    <a:alpha val="40000"/>
                  </a:srgbClr>
                </a:solidFill>
                <a:latin typeface="Lato" panose="020F0502020204030203" pitchFamily="34" charset="0"/>
                <a:ea typeface="Lato" panose="020F0502020204030203" pitchFamily="34" charset="0"/>
                <a:cs typeface="Lato"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13F984C-AC9E-FB4C-B3D9-A8F291E42240}" type="slidenum">
              <a:rPr lang="en-GB" b="1" i="0" smtClean="0">
                <a:solidFill>
                  <a:schemeClr val="bg1"/>
                </a:solidFill>
                <a:latin typeface="Lato Semibold" panose="020F0502020204030203" pitchFamily="34" charset="0"/>
                <a:ea typeface="Lato Semibold" panose="020F0502020204030203" pitchFamily="34" charset="0"/>
                <a:cs typeface="Lato Semibold" panose="020F0502020204030203" pitchFamily="34" charset="0"/>
              </a:rPr>
              <a:pPr algn="r"/>
              <a:t>‹#›</a:t>
            </a:fld>
            <a:endParaRPr lang="en-GB" b="1" i="0" dirty="0">
              <a:solidFill>
                <a:schemeClr val="bg1"/>
              </a:solidFill>
              <a:latin typeface="Lato Semibold" panose="020F0502020204030203" pitchFamily="34" charset="0"/>
              <a:ea typeface="Lato Semibold" panose="020F0502020204030203" pitchFamily="34" charset="0"/>
              <a:cs typeface="Lato Semibold" panose="020F0502020204030203" pitchFamily="34" charset="0"/>
            </a:endParaRPr>
          </a:p>
        </p:txBody>
      </p:sp>
    </p:spTree>
    <p:extLst>
      <p:ext uri="{BB962C8B-B14F-4D97-AF65-F5344CB8AC3E}">
        <p14:creationId xmlns:p14="http://schemas.microsoft.com/office/powerpoint/2010/main" val="27473332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3_Divider_Slide_GRAPHIC">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light&#10;&#10;Description automatically generated">
            <a:extLst>
              <a:ext uri="{FF2B5EF4-FFF2-40B4-BE49-F238E27FC236}">
                <a16:creationId xmlns:a16="http://schemas.microsoft.com/office/drawing/2014/main" id="{80AB1B79-F481-5D46-882D-C664E1E40738}"/>
              </a:ext>
            </a:extLst>
          </p:cNvPr>
          <p:cNvPicPr>
            <a:picLocks noChangeAspect="1"/>
          </p:cNvPicPr>
          <p:nvPr userDrawn="1"/>
        </p:nvPicPr>
        <p:blipFill>
          <a:blip r:embed="rId2"/>
          <a:stretch>
            <a:fillRect/>
          </a:stretch>
        </p:blipFill>
        <p:spPr>
          <a:xfrm>
            <a:off x="0" y="-1"/>
            <a:ext cx="12192000" cy="6868373"/>
          </a:xfrm>
          <a:prstGeom prst="rect">
            <a:avLst/>
          </a:prstGeom>
        </p:spPr>
      </p:pic>
      <p:sp>
        <p:nvSpPr>
          <p:cNvPr id="5" name="Rectangle 4">
            <a:extLst>
              <a:ext uri="{FF2B5EF4-FFF2-40B4-BE49-F238E27FC236}">
                <a16:creationId xmlns:a16="http://schemas.microsoft.com/office/drawing/2014/main" id="{49CD1436-BCCE-2B40-815A-8BF5E2915EF7}"/>
              </a:ext>
            </a:extLst>
          </p:cNvPr>
          <p:cNvSpPr/>
          <p:nvPr userDrawn="1"/>
        </p:nvSpPr>
        <p:spPr>
          <a:xfrm>
            <a:off x="300037" y="1167063"/>
            <a:ext cx="403809" cy="47104"/>
          </a:xfrm>
          <a:prstGeom prst="rect">
            <a:avLst/>
          </a:prstGeom>
          <a:solidFill>
            <a:srgbClr val="9DC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6">
            <a:extLst>
              <a:ext uri="{FF2B5EF4-FFF2-40B4-BE49-F238E27FC236}">
                <a16:creationId xmlns:a16="http://schemas.microsoft.com/office/drawing/2014/main" id="{F138EF31-C3A4-AD47-ACA4-180D83BF7E82}"/>
              </a:ext>
            </a:extLst>
          </p:cNvPr>
          <p:cNvSpPr>
            <a:spLocks noGrp="1"/>
          </p:cNvSpPr>
          <p:nvPr>
            <p:ph type="body" sz="quarter" idx="13"/>
          </p:nvPr>
        </p:nvSpPr>
        <p:spPr>
          <a:xfrm>
            <a:off x="210098" y="258425"/>
            <a:ext cx="2808287" cy="574675"/>
          </a:xfrm>
          <a:prstGeom prst="rect">
            <a:avLst/>
          </a:prstGeom>
        </p:spPr>
        <p:txBody>
          <a:bodyPr/>
          <a:lstStyle>
            <a:lvl1pPr marL="0" indent="0">
              <a:buFontTx/>
              <a:buNone/>
              <a:defRPr sz="20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2pPr>
            <a:lvl3pPr marL="9144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3pPr>
            <a:lvl4pPr marL="13716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4pPr>
            <a:lvl5pPr marL="18288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GB" dirty="0"/>
              <a:t>Click to edit</a:t>
            </a:r>
            <a:endParaRPr lang="en-US" dirty="0"/>
          </a:p>
        </p:txBody>
      </p:sp>
      <p:pic>
        <p:nvPicPr>
          <p:cNvPr id="9" name="Picture 8">
            <a:extLst>
              <a:ext uri="{FF2B5EF4-FFF2-40B4-BE49-F238E27FC236}">
                <a16:creationId xmlns:a16="http://schemas.microsoft.com/office/drawing/2014/main" id="{21902317-DEB3-3749-9CD4-BCDE187BE6ED}"/>
              </a:ext>
            </a:extLst>
          </p:cNvPr>
          <p:cNvPicPr>
            <a:picLocks noChangeAspect="1"/>
          </p:cNvPicPr>
          <p:nvPr userDrawn="1"/>
        </p:nvPicPr>
        <p:blipFill>
          <a:blip r:embed="rId3"/>
          <a:stretch>
            <a:fillRect/>
          </a:stretch>
        </p:blipFill>
        <p:spPr>
          <a:xfrm>
            <a:off x="11043015" y="6043370"/>
            <a:ext cx="939800" cy="584200"/>
          </a:xfrm>
          <a:prstGeom prst="rect">
            <a:avLst/>
          </a:prstGeom>
        </p:spPr>
      </p:pic>
      <p:sp>
        <p:nvSpPr>
          <p:cNvPr id="10" name="Date Placeholder 3">
            <a:extLst>
              <a:ext uri="{FF2B5EF4-FFF2-40B4-BE49-F238E27FC236}">
                <a16:creationId xmlns:a16="http://schemas.microsoft.com/office/drawing/2014/main" id="{67A5CB9F-9888-F94A-86AD-3CAE1FD32197}"/>
              </a:ext>
            </a:extLst>
          </p:cNvPr>
          <p:cNvSpPr txBox="1">
            <a:spLocks/>
          </p:cNvSpPr>
          <p:nvPr userDrawn="1"/>
        </p:nvSpPr>
        <p:spPr>
          <a:xfrm>
            <a:off x="10966180" y="201295"/>
            <a:ext cx="1020485"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4E4E6A">
                    <a:alpha val="40000"/>
                  </a:srgbClr>
                </a:solidFill>
                <a:latin typeface="Lato" panose="020F0502020204030203" pitchFamily="34" charset="0"/>
                <a:ea typeface="Lato" panose="020F0502020204030203" pitchFamily="34" charset="0"/>
                <a:cs typeface="Lato"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13F984C-AC9E-FB4C-B3D9-A8F291E42240}" type="slidenum">
              <a:rPr lang="en-GB" b="1" i="0" smtClean="0">
                <a:solidFill>
                  <a:schemeClr val="bg1"/>
                </a:solidFill>
                <a:latin typeface="Lato Semibold" panose="020F0502020204030203" pitchFamily="34" charset="0"/>
                <a:ea typeface="Lato Semibold" panose="020F0502020204030203" pitchFamily="34" charset="0"/>
                <a:cs typeface="Lato Semibold" panose="020F0502020204030203" pitchFamily="34" charset="0"/>
              </a:rPr>
              <a:pPr algn="r"/>
              <a:t>‹#›</a:t>
            </a:fld>
            <a:endParaRPr lang="en-GB" b="1" i="0" dirty="0">
              <a:solidFill>
                <a:schemeClr val="bg1"/>
              </a:solidFill>
              <a:latin typeface="Lato Semibold" panose="020F0502020204030203" pitchFamily="34" charset="0"/>
              <a:ea typeface="Lato Semibold" panose="020F0502020204030203" pitchFamily="34" charset="0"/>
              <a:cs typeface="Lato Semibold" panose="020F0502020204030203" pitchFamily="34" charset="0"/>
            </a:endParaRPr>
          </a:p>
        </p:txBody>
      </p:sp>
      <p:sp>
        <p:nvSpPr>
          <p:cNvPr id="13" name="Text Placeholder 4">
            <a:extLst>
              <a:ext uri="{FF2B5EF4-FFF2-40B4-BE49-F238E27FC236}">
                <a16:creationId xmlns:a16="http://schemas.microsoft.com/office/drawing/2014/main" id="{EFE4CF9D-CFED-B34A-954B-D69CD3427547}"/>
              </a:ext>
            </a:extLst>
          </p:cNvPr>
          <p:cNvSpPr>
            <a:spLocks noGrp="1"/>
          </p:cNvSpPr>
          <p:nvPr>
            <p:ph type="body" sz="quarter" idx="16"/>
          </p:nvPr>
        </p:nvSpPr>
        <p:spPr>
          <a:xfrm>
            <a:off x="209550" y="2604934"/>
            <a:ext cx="11391900" cy="3994304"/>
          </a:xfrm>
          <a:prstGeom prst="rect">
            <a:avLst/>
          </a:prstGeom>
          <a:ln>
            <a:noFill/>
          </a:ln>
        </p:spPr>
        <p:txBody>
          <a:bodyPr/>
          <a:lstStyle>
            <a:lvl1pPr marL="371475" indent="-371475" fontAlgn="t">
              <a:defRPr sz="38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vl2pPr marL="720000" indent="-374400" fontAlgn="t">
              <a:defRPr sz="28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2pPr>
            <a:lvl3pPr marL="1080000" indent="-374400" fontAlgn="t">
              <a:defRPr sz="28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3pPr>
            <a:lvl4pPr marL="1440000" indent="-374400" fontAlgn="t">
              <a:defRPr sz="28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4pPr>
            <a:lvl5pPr marL="1800000" indent="-374400" fontAlgn="t">
              <a:defRPr sz="28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Text Placeholder 16">
            <a:extLst>
              <a:ext uri="{FF2B5EF4-FFF2-40B4-BE49-F238E27FC236}">
                <a16:creationId xmlns:a16="http://schemas.microsoft.com/office/drawing/2014/main" id="{3F66E8F2-7931-9049-B9F9-D58C190D3A0C}"/>
              </a:ext>
            </a:extLst>
          </p:cNvPr>
          <p:cNvSpPr>
            <a:spLocks noGrp="1"/>
          </p:cNvSpPr>
          <p:nvPr>
            <p:ph type="body" sz="quarter" idx="14" hasCustomPrompt="1"/>
          </p:nvPr>
        </p:nvSpPr>
        <p:spPr>
          <a:xfrm>
            <a:off x="210098" y="1412875"/>
            <a:ext cx="11391352" cy="975323"/>
          </a:xfrm>
          <a:prstGeom prst="rect">
            <a:avLst/>
          </a:prstGeom>
        </p:spPr>
        <p:txBody>
          <a:bodyPr/>
          <a:lstStyle>
            <a:lvl1pPr marL="0" indent="0">
              <a:buNone/>
              <a:defRPr sz="44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stStyle>
          <a:p>
            <a:pPr lvl="0"/>
            <a:r>
              <a:rPr lang="en-GB" dirty="0"/>
              <a:t>Divider Slide</a:t>
            </a:r>
            <a:endParaRPr lang="en-US" dirty="0"/>
          </a:p>
        </p:txBody>
      </p:sp>
    </p:spTree>
    <p:extLst>
      <p:ext uri="{BB962C8B-B14F-4D97-AF65-F5344CB8AC3E}">
        <p14:creationId xmlns:p14="http://schemas.microsoft.com/office/powerpoint/2010/main" val="24589389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2.3_Divider_Slide">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214F2DB-16D1-8644-B5EA-CF73F1AD5E0A}"/>
              </a:ext>
            </a:extLst>
          </p:cNvPr>
          <p:cNvPicPr>
            <a:picLocks noChangeAspect="1"/>
          </p:cNvPicPr>
          <p:nvPr/>
        </p:nvPicPr>
        <p:blipFill rotWithShape="1">
          <a:blip r:embed="rId2"/>
          <a:srcRect t="8331" r="8497"/>
          <a:stretch/>
        </p:blipFill>
        <p:spPr>
          <a:xfrm>
            <a:off x="0" y="0"/>
            <a:ext cx="12192000" cy="6887980"/>
          </a:xfrm>
          <a:prstGeom prst="rect">
            <a:avLst/>
          </a:prstGeom>
        </p:spPr>
      </p:pic>
      <p:sp>
        <p:nvSpPr>
          <p:cNvPr id="8" name="Text Placeholder 6">
            <a:extLst>
              <a:ext uri="{FF2B5EF4-FFF2-40B4-BE49-F238E27FC236}">
                <a16:creationId xmlns:a16="http://schemas.microsoft.com/office/drawing/2014/main" id="{F138EF31-C3A4-AD47-ACA4-180D83BF7E82}"/>
              </a:ext>
            </a:extLst>
          </p:cNvPr>
          <p:cNvSpPr>
            <a:spLocks noGrp="1"/>
          </p:cNvSpPr>
          <p:nvPr>
            <p:ph type="body" sz="quarter" idx="13"/>
          </p:nvPr>
        </p:nvSpPr>
        <p:spPr>
          <a:xfrm>
            <a:off x="210098" y="258425"/>
            <a:ext cx="2808287" cy="574675"/>
          </a:xfrm>
          <a:prstGeom prst="rect">
            <a:avLst/>
          </a:prstGeom>
        </p:spPr>
        <p:txBody>
          <a:bodyPr/>
          <a:lstStyle>
            <a:lvl1pPr marL="0" indent="0">
              <a:buFontTx/>
              <a:buNone/>
              <a:defRPr sz="20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2pPr>
            <a:lvl3pPr marL="9144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3pPr>
            <a:lvl4pPr marL="13716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4pPr>
            <a:lvl5pPr marL="18288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US"/>
              <a:t>Click to edit Master text styles</a:t>
            </a:r>
          </a:p>
        </p:txBody>
      </p:sp>
      <p:sp>
        <p:nvSpPr>
          <p:cNvPr id="17" name="Text Placeholder 16">
            <a:extLst>
              <a:ext uri="{FF2B5EF4-FFF2-40B4-BE49-F238E27FC236}">
                <a16:creationId xmlns:a16="http://schemas.microsoft.com/office/drawing/2014/main" id="{4ECFA6DC-1159-F54B-A8E4-1870260FA463}"/>
              </a:ext>
            </a:extLst>
          </p:cNvPr>
          <p:cNvSpPr>
            <a:spLocks noGrp="1"/>
          </p:cNvSpPr>
          <p:nvPr>
            <p:ph type="body" sz="quarter" idx="14" hasCustomPrompt="1"/>
          </p:nvPr>
        </p:nvSpPr>
        <p:spPr>
          <a:xfrm>
            <a:off x="210098" y="1412875"/>
            <a:ext cx="11391352" cy="4619784"/>
          </a:xfrm>
          <a:prstGeom prst="rect">
            <a:avLst/>
          </a:prstGeom>
        </p:spPr>
        <p:txBody>
          <a:bodyPr/>
          <a:lstStyle>
            <a:lvl1pPr marL="0" indent="0">
              <a:buNone/>
              <a:defRPr sz="62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stStyle>
          <a:p>
            <a:pPr lvl="0"/>
            <a:r>
              <a:rPr lang="en-GB" dirty="0"/>
              <a:t>Title Slide</a:t>
            </a:r>
            <a:endParaRPr lang="en-US" dirty="0"/>
          </a:p>
        </p:txBody>
      </p:sp>
      <p:pic>
        <p:nvPicPr>
          <p:cNvPr id="9" name="Picture 8">
            <a:extLst>
              <a:ext uri="{FF2B5EF4-FFF2-40B4-BE49-F238E27FC236}">
                <a16:creationId xmlns:a16="http://schemas.microsoft.com/office/drawing/2014/main" id="{21902317-DEB3-3749-9CD4-BCDE187BE6ED}"/>
              </a:ext>
            </a:extLst>
          </p:cNvPr>
          <p:cNvPicPr>
            <a:picLocks noChangeAspect="1"/>
          </p:cNvPicPr>
          <p:nvPr/>
        </p:nvPicPr>
        <p:blipFill>
          <a:blip r:embed="rId3"/>
          <a:stretch>
            <a:fillRect/>
          </a:stretch>
        </p:blipFill>
        <p:spPr>
          <a:xfrm>
            <a:off x="11043015" y="6043370"/>
            <a:ext cx="939800" cy="584200"/>
          </a:xfrm>
          <a:prstGeom prst="rect">
            <a:avLst/>
          </a:prstGeom>
        </p:spPr>
      </p:pic>
      <p:sp>
        <p:nvSpPr>
          <p:cNvPr id="10" name="Date Placeholder 3">
            <a:extLst>
              <a:ext uri="{FF2B5EF4-FFF2-40B4-BE49-F238E27FC236}">
                <a16:creationId xmlns:a16="http://schemas.microsoft.com/office/drawing/2014/main" id="{DF1207C2-86C4-5140-BF1C-6EAE6C3F83C6}"/>
              </a:ext>
            </a:extLst>
          </p:cNvPr>
          <p:cNvSpPr txBox="1">
            <a:spLocks/>
          </p:cNvSpPr>
          <p:nvPr/>
        </p:nvSpPr>
        <p:spPr>
          <a:xfrm>
            <a:off x="10966180" y="201295"/>
            <a:ext cx="1020485"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4E4E6A">
                    <a:alpha val="40000"/>
                  </a:srgbClr>
                </a:solidFill>
                <a:latin typeface="Lato" panose="020F0502020204030203" pitchFamily="34" charset="0"/>
                <a:ea typeface="Lato" panose="020F0502020204030203" pitchFamily="34" charset="0"/>
                <a:cs typeface="Lato"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13F984C-AC9E-FB4C-B3D9-A8F291E42240}" type="slidenum">
              <a:rPr lang="en-GB" b="1" i="0" smtClean="0">
                <a:solidFill>
                  <a:schemeClr val="bg1"/>
                </a:solidFill>
                <a:latin typeface="Lato Semibold" panose="020F0502020204030203" pitchFamily="34" charset="0"/>
                <a:ea typeface="Lato Semibold" panose="020F0502020204030203" pitchFamily="34" charset="0"/>
                <a:cs typeface="Lato Semibold" panose="020F0502020204030203" pitchFamily="34" charset="0"/>
              </a:rPr>
              <a:pPr algn="r"/>
              <a:t>‹#›</a:t>
            </a:fld>
            <a:endParaRPr lang="en-GB" b="1" i="0" dirty="0">
              <a:solidFill>
                <a:schemeClr val="bg1"/>
              </a:solidFill>
              <a:latin typeface="Lato Semibold" panose="020F0502020204030203" pitchFamily="34" charset="0"/>
              <a:ea typeface="Lato Semibold" panose="020F0502020204030203" pitchFamily="34" charset="0"/>
              <a:cs typeface="Lato Semibold" panose="020F0502020204030203" pitchFamily="34" charset="0"/>
            </a:endParaRPr>
          </a:p>
        </p:txBody>
      </p:sp>
    </p:spTree>
    <p:extLst>
      <p:ext uri="{BB962C8B-B14F-4D97-AF65-F5344CB8AC3E}">
        <p14:creationId xmlns:p14="http://schemas.microsoft.com/office/powerpoint/2010/main" val="11466219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2.4_Divider_Slide">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9F0FAED-F6EA-D743-987F-CCCB831C107C}"/>
              </a:ext>
            </a:extLst>
          </p:cNvPr>
          <p:cNvPicPr>
            <a:picLocks noChangeAspect="1"/>
          </p:cNvPicPr>
          <p:nvPr/>
        </p:nvPicPr>
        <p:blipFill>
          <a:blip r:embed="rId2"/>
          <a:stretch>
            <a:fillRect/>
          </a:stretch>
        </p:blipFill>
        <p:spPr>
          <a:xfrm>
            <a:off x="-46654" y="-14991"/>
            <a:ext cx="12378344" cy="6970427"/>
          </a:xfrm>
          <a:prstGeom prst="rect">
            <a:avLst/>
          </a:prstGeom>
        </p:spPr>
      </p:pic>
      <p:sp>
        <p:nvSpPr>
          <p:cNvPr id="5" name="Rectangle 4">
            <a:extLst>
              <a:ext uri="{FF2B5EF4-FFF2-40B4-BE49-F238E27FC236}">
                <a16:creationId xmlns:a16="http://schemas.microsoft.com/office/drawing/2014/main" id="{49CD1436-BCCE-2B40-815A-8BF5E2915EF7}"/>
              </a:ext>
            </a:extLst>
          </p:cNvPr>
          <p:cNvSpPr/>
          <p:nvPr/>
        </p:nvSpPr>
        <p:spPr>
          <a:xfrm>
            <a:off x="300037" y="1167063"/>
            <a:ext cx="403809" cy="47104"/>
          </a:xfrm>
          <a:prstGeom prst="rect">
            <a:avLst/>
          </a:prstGeom>
          <a:solidFill>
            <a:srgbClr val="9DC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6">
            <a:extLst>
              <a:ext uri="{FF2B5EF4-FFF2-40B4-BE49-F238E27FC236}">
                <a16:creationId xmlns:a16="http://schemas.microsoft.com/office/drawing/2014/main" id="{F138EF31-C3A4-AD47-ACA4-180D83BF7E82}"/>
              </a:ext>
            </a:extLst>
          </p:cNvPr>
          <p:cNvSpPr>
            <a:spLocks noGrp="1"/>
          </p:cNvSpPr>
          <p:nvPr>
            <p:ph type="body" sz="quarter" idx="13"/>
          </p:nvPr>
        </p:nvSpPr>
        <p:spPr>
          <a:xfrm>
            <a:off x="210098" y="258425"/>
            <a:ext cx="2808287" cy="574675"/>
          </a:xfrm>
          <a:prstGeom prst="rect">
            <a:avLst/>
          </a:prstGeom>
        </p:spPr>
        <p:txBody>
          <a:bodyPr/>
          <a:lstStyle>
            <a:lvl1pPr marL="0" indent="0">
              <a:buFontTx/>
              <a:buNone/>
              <a:defRPr sz="20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2pPr>
            <a:lvl3pPr marL="9144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3pPr>
            <a:lvl4pPr marL="13716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4pPr>
            <a:lvl5pPr marL="18288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US"/>
              <a:t>Click to edit Master text styles</a:t>
            </a:r>
          </a:p>
        </p:txBody>
      </p:sp>
      <p:sp>
        <p:nvSpPr>
          <p:cNvPr id="17" name="Text Placeholder 16">
            <a:extLst>
              <a:ext uri="{FF2B5EF4-FFF2-40B4-BE49-F238E27FC236}">
                <a16:creationId xmlns:a16="http://schemas.microsoft.com/office/drawing/2014/main" id="{4ECFA6DC-1159-F54B-A8E4-1870260FA463}"/>
              </a:ext>
            </a:extLst>
          </p:cNvPr>
          <p:cNvSpPr>
            <a:spLocks noGrp="1"/>
          </p:cNvSpPr>
          <p:nvPr>
            <p:ph type="body" sz="quarter" idx="14" hasCustomPrompt="1"/>
          </p:nvPr>
        </p:nvSpPr>
        <p:spPr>
          <a:xfrm>
            <a:off x="210098" y="1412875"/>
            <a:ext cx="11391352" cy="4619784"/>
          </a:xfrm>
          <a:prstGeom prst="rect">
            <a:avLst/>
          </a:prstGeom>
        </p:spPr>
        <p:txBody>
          <a:bodyPr/>
          <a:lstStyle>
            <a:lvl1pPr marL="0" indent="0">
              <a:buNone/>
              <a:defRPr sz="62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stStyle>
          <a:p>
            <a:pPr lvl="0"/>
            <a:r>
              <a:rPr lang="en-GB" dirty="0"/>
              <a:t>Title Slide</a:t>
            </a:r>
            <a:endParaRPr lang="en-US" dirty="0"/>
          </a:p>
        </p:txBody>
      </p:sp>
      <p:pic>
        <p:nvPicPr>
          <p:cNvPr id="9" name="Picture 8">
            <a:extLst>
              <a:ext uri="{FF2B5EF4-FFF2-40B4-BE49-F238E27FC236}">
                <a16:creationId xmlns:a16="http://schemas.microsoft.com/office/drawing/2014/main" id="{21902317-DEB3-3749-9CD4-BCDE187BE6ED}"/>
              </a:ext>
            </a:extLst>
          </p:cNvPr>
          <p:cNvPicPr>
            <a:picLocks noChangeAspect="1"/>
          </p:cNvPicPr>
          <p:nvPr/>
        </p:nvPicPr>
        <p:blipFill>
          <a:blip r:embed="rId3"/>
          <a:stretch>
            <a:fillRect/>
          </a:stretch>
        </p:blipFill>
        <p:spPr>
          <a:xfrm>
            <a:off x="11043015" y="6043370"/>
            <a:ext cx="939800" cy="584200"/>
          </a:xfrm>
          <a:prstGeom prst="rect">
            <a:avLst/>
          </a:prstGeom>
        </p:spPr>
      </p:pic>
      <p:sp>
        <p:nvSpPr>
          <p:cNvPr id="10" name="Date Placeholder 3">
            <a:extLst>
              <a:ext uri="{FF2B5EF4-FFF2-40B4-BE49-F238E27FC236}">
                <a16:creationId xmlns:a16="http://schemas.microsoft.com/office/drawing/2014/main" id="{67A5CB9F-9888-F94A-86AD-3CAE1FD32197}"/>
              </a:ext>
            </a:extLst>
          </p:cNvPr>
          <p:cNvSpPr txBox="1">
            <a:spLocks/>
          </p:cNvSpPr>
          <p:nvPr/>
        </p:nvSpPr>
        <p:spPr>
          <a:xfrm>
            <a:off x="10966180" y="201295"/>
            <a:ext cx="1020485"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4E4E6A">
                    <a:alpha val="40000"/>
                  </a:srgbClr>
                </a:solidFill>
                <a:latin typeface="Lato" panose="020F0502020204030203" pitchFamily="34" charset="0"/>
                <a:ea typeface="Lato" panose="020F0502020204030203" pitchFamily="34" charset="0"/>
                <a:cs typeface="Lato"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13F984C-AC9E-FB4C-B3D9-A8F291E42240}" type="slidenum">
              <a:rPr lang="en-GB" b="1" i="0" smtClean="0">
                <a:solidFill>
                  <a:schemeClr val="bg1"/>
                </a:solidFill>
                <a:latin typeface="Lato Semibold" panose="020F0502020204030203" pitchFamily="34" charset="0"/>
                <a:ea typeface="Lato Semibold" panose="020F0502020204030203" pitchFamily="34" charset="0"/>
                <a:cs typeface="Lato Semibold" panose="020F0502020204030203" pitchFamily="34" charset="0"/>
              </a:rPr>
              <a:pPr algn="r"/>
              <a:t>‹#›</a:t>
            </a:fld>
            <a:endParaRPr lang="en-GB" b="1" i="0" dirty="0">
              <a:solidFill>
                <a:schemeClr val="bg1"/>
              </a:solidFill>
              <a:latin typeface="Lato Semibold" panose="020F0502020204030203" pitchFamily="34" charset="0"/>
              <a:ea typeface="Lato Semibold" panose="020F0502020204030203" pitchFamily="34" charset="0"/>
              <a:cs typeface="Lato Semibold" panose="020F0502020204030203" pitchFamily="34" charset="0"/>
            </a:endParaRPr>
          </a:p>
        </p:txBody>
      </p:sp>
    </p:spTree>
    <p:extLst>
      <p:ext uri="{BB962C8B-B14F-4D97-AF65-F5344CB8AC3E}">
        <p14:creationId xmlns:p14="http://schemas.microsoft.com/office/powerpoint/2010/main" val="912368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2.5_Divider_Sl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B85CE0-9FD9-324E-8BF4-E957B7BD675C}"/>
              </a:ext>
            </a:extLst>
          </p:cNvPr>
          <p:cNvPicPr>
            <a:picLocks noChangeAspect="1"/>
          </p:cNvPicPr>
          <p:nvPr/>
        </p:nvPicPr>
        <p:blipFill>
          <a:blip r:embed="rId2"/>
          <a:stretch>
            <a:fillRect/>
          </a:stretch>
        </p:blipFill>
        <p:spPr>
          <a:xfrm>
            <a:off x="-98721" y="-22961"/>
            <a:ext cx="12350681" cy="6963407"/>
          </a:xfrm>
          <a:prstGeom prst="rect">
            <a:avLst/>
          </a:prstGeom>
        </p:spPr>
      </p:pic>
      <p:sp>
        <p:nvSpPr>
          <p:cNvPr id="5" name="Rectangle 4">
            <a:extLst>
              <a:ext uri="{FF2B5EF4-FFF2-40B4-BE49-F238E27FC236}">
                <a16:creationId xmlns:a16="http://schemas.microsoft.com/office/drawing/2014/main" id="{49CD1436-BCCE-2B40-815A-8BF5E2915EF7}"/>
              </a:ext>
            </a:extLst>
          </p:cNvPr>
          <p:cNvSpPr/>
          <p:nvPr/>
        </p:nvSpPr>
        <p:spPr>
          <a:xfrm>
            <a:off x="300037" y="1167063"/>
            <a:ext cx="403809" cy="47104"/>
          </a:xfrm>
          <a:prstGeom prst="rect">
            <a:avLst/>
          </a:prstGeom>
          <a:solidFill>
            <a:srgbClr val="9DC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6">
            <a:extLst>
              <a:ext uri="{FF2B5EF4-FFF2-40B4-BE49-F238E27FC236}">
                <a16:creationId xmlns:a16="http://schemas.microsoft.com/office/drawing/2014/main" id="{F138EF31-C3A4-AD47-ACA4-180D83BF7E82}"/>
              </a:ext>
            </a:extLst>
          </p:cNvPr>
          <p:cNvSpPr>
            <a:spLocks noGrp="1"/>
          </p:cNvSpPr>
          <p:nvPr>
            <p:ph type="body" sz="quarter" idx="13"/>
          </p:nvPr>
        </p:nvSpPr>
        <p:spPr>
          <a:xfrm>
            <a:off x="210098" y="258425"/>
            <a:ext cx="2808287" cy="574675"/>
          </a:xfrm>
          <a:prstGeom prst="rect">
            <a:avLst/>
          </a:prstGeom>
        </p:spPr>
        <p:txBody>
          <a:bodyPr/>
          <a:lstStyle>
            <a:lvl1pPr marL="0" indent="0">
              <a:buFontTx/>
              <a:buNone/>
              <a:defRPr sz="20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2pPr>
            <a:lvl3pPr marL="9144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3pPr>
            <a:lvl4pPr marL="13716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4pPr>
            <a:lvl5pPr marL="18288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US"/>
              <a:t>Click to edit Master text styles</a:t>
            </a:r>
          </a:p>
        </p:txBody>
      </p:sp>
      <p:sp>
        <p:nvSpPr>
          <p:cNvPr id="17" name="Text Placeholder 16">
            <a:extLst>
              <a:ext uri="{FF2B5EF4-FFF2-40B4-BE49-F238E27FC236}">
                <a16:creationId xmlns:a16="http://schemas.microsoft.com/office/drawing/2014/main" id="{4ECFA6DC-1159-F54B-A8E4-1870260FA463}"/>
              </a:ext>
            </a:extLst>
          </p:cNvPr>
          <p:cNvSpPr>
            <a:spLocks noGrp="1"/>
          </p:cNvSpPr>
          <p:nvPr>
            <p:ph type="body" sz="quarter" idx="14" hasCustomPrompt="1"/>
          </p:nvPr>
        </p:nvSpPr>
        <p:spPr>
          <a:xfrm>
            <a:off x="210098" y="1412875"/>
            <a:ext cx="11391352" cy="4619784"/>
          </a:xfrm>
          <a:prstGeom prst="rect">
            <a:avLst/>
          </a:prstGeom>
        </p:spPr>
        <p:txBody>
          <a:bodyPr/>
          <a:lstStyle>
            <a:lvl1pPr marL="0" indent="0">
              <a:buNone/>
              <a:defRPr sz="62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stStyle>
          <a:p>
            <a:pPr lvl="0"/>
            <a:r>
              <a:rPr lang="en-GB" dirty="0"/>
              <a:t>Title Slide</a:t>
            </a:r>
            <a:endParaRPr lang="en-US" dirty="0"/>
          </a:p>
        </p:txBody>
      </p:sp>
      <p:pic>
        <p:nvPicPr>
          <p:cNvPr id="9" name="Picture 8">
            <a:extLst>
              <a:ext uri="{FF2B5EF4-FFF2-40B4-BE49-F238E27FC236}">
                <a16:creationId xmlns:a16="http://schemas.microsoft.com/office/drawing/2014/main" id="{21902317-DEB3-3749-9CD4-BCDE187BE6ED}"/>
              </a:ext>
            </a:extLst>
          </p:cNvPr>
          <p:cNvPicPr>
            <a:picLocks noChangeAspect="1"/>
          </p:cNvPicPr>
          <p:nvPr/>
        </p:nvPicPr>
        <p:blipFill>
          <a:blip r:embed="rId3"/>
          <a:stretch>
            <a:fillRect/>
          </a:stretch>
        </p:blipFill>
        <p:spPr>
          <a:xfrm>
            <a:off x="11043015" y="6043370"/>
            <a:ext cx="939800" cy="584200"/>
          </a:xfrm>
          <a:prstGeom prst="rect">
            <a:avLst/>
          </a:prstGeom>
        </p:spPr>
      </p:pic>
      <p:sp>
        <p:nvSpPr>
          <p:cNvPr id="10" name="Date Placeholder 3">
            <a:extLst>
              <a:ext uri="{FF2B5EF4-FFF2-40B4-BE49-F238E27FC236}">
                <a16:creationId xmlns:a16="http://schemas.microsoft.com/office/drawing/2014/main" id="{672400C1-0A6B-DD4D-AC73-50EF09E0CCBA}"/>
              </a:ext>
            </a:extLst>
          </p:cNvPr>
          <p:cNvSpPr txBox="1">
            <a:spLocks/>
          </p:cNvSpPr>
          <p:nvPr/>
        </p:nvSpPr>
        <p:spPr>
          <a:xfrm>
            <a:off x="10966180" y="201295"/>
            <a:ext cx="1020485"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4E4E6A">
                    <a:alpha val="40000"/>
                  </a:srgbClr>
                </a:solidFill>
                <a:latin typeface="Lato" panose="020F0502020204030203" pitchFamily="34" charset="0"/>
                <a:ea typeface="Lato" panose="020F0502020204030203" pitchFamily="34" charset="0"/>
                <a:cs typeface="Lato"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13F984C-AC9E-FB4C-B3D9-A8F291E42240}" type="slidenum">
              <a:rPr lang="en-GB" b="1" i="0" smtClean="0">
                <a:solidFill>
                  <a:schemeClr val="bg1"/>
                </a:solidFill>
                <a:latin typeface="Lato Semibold" panose="020F0502020204030203" pitchFamily="34" charset="0"/>
                <a:ea typeface="Lato Semibold" panose="020F0502020204030203" pitchFamily="34" charset="0"/>
                <a:cs typeface="Lato Semibold" panose="020F0502020204030203" pitchFamily="34" charset="0"/>
              </a:rPr>
              <a:pPr algn="r"/>
              <a:t>‹#›</a:t>
            </a:fld>
            <a:endParaRPr lang="en-GB" b="1" i="0" dirty="0">
              <a:solidFill>
                <a:schemeClr val="bg1"/>
              </a:solidFill>
              <a:latin typeface="Lato Semibold" panose="020F0502020204030203" pitchFamily="34" charset="0"/>
              <a:ea typeface="Lato Semibold" panose="020F0502020204030203" pitchFamily="34" charset="0"/>
              <a:cs typeface="Lato Semibold" panose="020F0502020204030203" pitchFamily="34" charset="0"/>
            </a:endParaRPr>
          </a:p>
        </p:txBody>
      </p:sp>
    </p:spTree>
    <p:extLst>
      <p:ext uri="{BB962C8B-B14F-4D97-AF65-F5344CB8AC3E}">
        <p14:creationId xmlns:p14="http://schemas.microsoft.com/office/powerpoint/2010/main" val="24102061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3_Intro Slide_2_Col_Whit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AF5C4EF2-AF99-D94D-AF2B-0A2B90DD3A79}"/>
              </a:ext>
            </a:extLst>
          </p:cNvPr>
          <p:cNvSpPr>
            <a:spLocks noGrp="1"/>
          </p:cNvSpPr>
          <p:nvPr>
            <p:ph type="body" sz="quarter" idx="15"/>
          </p:nvPr>
        </p:nvSpPr>
        <p:spPr>
          <a:xfrm>
            <a:off x="208167" y="1467397"/>
            <a:ext cx="5111750" cy="3941215"/>
          </a:xfrm>
          <a:prstGeom prst="rect">
            <a:avLst/>
          </a:prstGeom>
        </p:spPr>
        <p:txBody>
          <a:bodyPr/>
          <a:lstStyle>
            <a:lvl1pPr marL="0" indent="0">
              <a:buFontTx/>
              <a:buNone/>
              <a:defRPr sz="36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36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2pPr>
            <a:lvl3pPr marL="914400" indent="0">
              <a:buFontTx/>
              <a:buNone/>
              <a:defRPr sz="36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3pPr>
            <a:lvl4pPr marL="1371600" indent="0">
              <a:buFontTx/>
              <a:buNone/>
              <a:defRPr sz="36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4pPr>
            <a:lvl5pPr marL="1828800" indent="0">
              <a:buFontTx/>
              <a:buNone/>
              <a:defRPr sz="36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F659F67-E336-164A-B54F-EA0E9C839451}"/>
              </a:ext>
            </a:extLst>
          </p:cNvPr>
          <p:cNvSpPr>
            <a:spLocks noGrp="1"/>
          </p:cNvSpPr>
          <p:nvPr>
            <p:ph type="body" sz="quarter" idx="14"/>
          </p:nvPr>
        </p:nvSpPr>
        <p:spPr>
          <a:xfrm>
            <a:off x="6395435" y="1486997"/>
            <a:ext cx="5575300" cy="3921616"/>
          </a:xfrm>
          <a:prstGeom prst="rect">
            <a:avLst/>
          </a:prstGeom>
        </p:spPr>
        <p:txBody>
          <a:bodyPr/>
          <a:lstStyle>
            <a:lvl1pPr marL="0" indent="0">
              <a:buFontTx/>
              <a:buNone/>
              <a:defRPr sz="36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36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2pPr>
            <a:lvl3pPr marL="914400" indent="0">
              <a:buFontTx/>
              <a:buNone/>
              <a:defRPr sz="36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3pPr>
            <a:lvl4pPr marL="1371600" indent="0">
              <a:buFontTx/>
              <a:buNone/>
              <a:defRPr sz="36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4pPr>
            <a:lvl5pPr marL="1828800" indent="0">
              <a:buFontTx/>
              <a:buNone/>
              <a:defRPr sz="36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a:extLst>
              <a:ext uri="{FF2B5EF4-FFF2-40B4-BE49-F238E27FC236}">
                <a16:creationId xmlns:a16="http://schemas.microsoft.com/office/drawing/2014/main" id="{49CD1436-BCCE-2B40-815A-8BF5E2915EF7}"/>
              </a:ext>
            </a:extLst>
          </p:cNvPr>
          <p:cNvSpPr/>
          <p:nvPr/>
        </p:nvSpPr>
        <p:spPr>
          <a:xfrm>
            <a:off x="300037" y="1167063"/>
            <a:ext cx="403809" cy="47104"/>
          </a:xfrm>
          <a:prstGeom prst="rect">
            <a:avLst/>
          </a:prstGeom>
          <a:solidFill>
            <a:srgbClr val="9DC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6">
            <a:extLst>
              <a:ext uri="{FF2B5EF4-FFF2-40B4-BE49-F238E27FC236}">
                <a16:creationId xmlns:a16="http://schemas.microsoft.com/office/drawing/2014/main" id="{F138EF31-C3A4-AD47-ACA4-180D83BF7E82}"/>
              </a:ext>
            </a:extLst>
          </p:cNvPr>
          <p:cNvSpPr>
            <a:spLocks noGrp="1"/>
          </p:cNvSpPr>
          <p:nvPr>
            <p:ph type="body" sz="quarter" idx="13"/>
          </p:nvPr>
        </p:nvSpPr>
        <p:spPr>
          <a:xfrm>
            <a:off x="210098" y="258425"/>
            <a:ext cx="2808287" cy="574675"/>
          </a:xfrm>
          <a:prstGeom prst="rect">
            <a:avLst/>
          </a:prstGeom>
        </p:spPr>
        <p:txBody>
          <a:bodyPr/>
          <a:lstStyle>
            <a:lvl1pPr marL="0" indent="0">
              <a:buFontTx/>
              <a:buNone/>
              <a:defRPr sz="20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2pPr>
            <a:lvl3pPr marL="9144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3pPr>
            <a:lvl4pPr marL="13716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4pPr>
            <a:lvl5pPr marL="18288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US"/>
              <a:t>Click to edit Master text styles</a:t>
            </a:r>
          </a:p>
        </p:txBody>
      </p:sp>
      <p:sp>
        <p:nvSpPr>
          <p:cNvPr id="12" name="Rectangle 11">
            <a:extLst>
              <a:ext uri="{FF2B5EF4-FFF2-40B4-BE49-F238E27FC236}">
                <a16:creationId xmlns:a16="http://schemas.microsoft.com/office/drawing/2014/main" id="{4ADE30F9-628A-A348-8554-D20CD22BB077}"/>
              </a:ext>
            </a:extLst>
          </p:cNvPr>
          <p:cNvSpPr/>
          <p:nvPr/>
        </p:nvSpPr>
        <p:spPr>
          <a:xfrm>
            <a:off x="6505967" y="1167063"/>
            <a:ext cx="403809" cy="47104"/>
          </a:xfrm>
          <a:prstGeom prst="rect">
            <a:avLst/>
          </a:prstGeom>
          <a:solidFill>
            <a:srgbClr val="9DC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0B9E5E85-0AD0-F64A-8A50-8C631AB9DC83}"/>
              </a:ext>
            </a:extLst>
          </p:cNvPr>
          <p:cNvPicPr>
            <a:picLocks noChangeAspect="1"/>
          </p:cNvPicPr>
          <p:nvPr/>
        </p:nvPicPr>
        <p:blipFill>
          <a:blip r:embed="rId2"/>
          <a:stretch>
            <a:fillRect/>
          </a:stretch>
        </p:blipFill>
        <p:spPr>
          <a:xfrm>
            <a:off x="10934776" y="5901505"/>
            <a:ext cx="1193800" cy="698500"/>
          </a:xfrm>
          <a:prstGeom prst="rect">
            <a:avLst/>
          </a:prstGeom>
        </p:spPr>
      </p:pic>
      <p:sp>
        <p:nvSpPr>
          <p:cNvPr id="13" name="Date Placeholder 3">
            <a:extLst>
              <a:ext uri="{FF2B5EF4-FFF2-40B4-BE49-F238E27FC236}">
                <a16:creationId xmlns:a16="http://schemas.microsoft.com/office/drawing/2014/main" id="{75DAF236-39FB-FC45-8BA6-E278D4711E10}"/>
              </a:ext>
            </a:extLst>
          </p:cNvPr>
          <p:cNvSpPr txBox="1">
            <a:spLocks/>
          </p:cNvSpPr>
          <p:nvPr/>
        </p:nvSpPr>
        <p:spPr>
          <a:xfrm>
            <a:off x="10966180" y="201295"/>
            <a:ext cx="1020485"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4E4E6A">
                    <a:alpha val="40000"/>
                  </a:srgbClr>
                </a:solidFill>
                <a:latin typeface="Lato" panose="020F0502020204030203" pitchFamily="34" charset="0"/>
                <a:ea typeface="Lato" panose="020F0502020204030203" pitchFamily="34" charset="0"/>
                <a:cs typeface="Lato"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13F984C-AC9E-FB4C-B3D9-A8F291E42240}" type="slidenum">
              <a:rPr lang="en-GB" b="1" i="0" smtClean="0">
                <a:solidFill>
                  <a:srgbClr val="7C7C7B"/>
                </a:solidFill>
                <a:latin typeface="Lato Semibold" panose="020F0502020204030203" pitchFamily="34" charset="0"/>
                <a:ea typeface="Lato Semibold" panose="020F0502020204030203" pitchFamily="34" charset="0"/>
                <a:cs typeface="Lato Semibold" panose="020F0502020204030203" pitchFamily="34" charset="0"/>
              </a:rPr>
              <a:pPr algn="r"/>
              <a:t>‹#›</a:t>
            </a:fld>
            <a:endParaRPr lang="en-GB" b="1" i="0" dirty="0">
              <a:solidFill>
                <a:srgbClr val="7C7C7B"/>
              </a:solidFill>
              <a:latin typeface="Lato Semibold" panose="020F0502020204030203" pitchFamily="34" charset="0"/>
              <a:ea typeface="Lato Semibold" panose="020F0502020204030203" pitchFamily="34" charset="0"/>
              <a:cs typeface="Lato Semibold" panose="020F0502020204030203" pitchFamily="34" charset="0"/>
            </a:endParaRPr>
          </a:p>
        </p:txBody>
      </p:sp>
    </p:spTree>
    <p:extLst>
      <p:ext uri="{BB962C8B-B14F-4D97-AF65-F5344CB8AC3E}">
        <p14:creationId xmlns:p14="http://schemas.microsoft.com/office/powerpoint/2010/main" val="39711968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3_Intro Slide_2_Col">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DF75F0-8874-584D-9A82-210F45F28D01}"/>
              </a:ext>
            </a:extLst>
          </p:cNvPr>
          <p:cNvPicPr>
            <a:picLocks noChangeAspect="1"/>
          </p:cNvPicPr>
          <p:nvPr/>
        </p:nvPicPr>
        <p:blipFill>
          <a:blip r:embed="rId2"/>
          <a:stretch>
            <a:fillRect/>
          </a:stretch>
        </p:blipFill>
        <p:spPr>
          <a:xfrm>
            <a:off x="0" y="-59960"/>
            <a:ext cx="12306925" cy="6970426"/>
          </a:xfrm>
          <a:prstGeom prst="rect">
            <a:avLst/>
          </a:prstGeom>
        </p:spPr>
      </p:pic>
      <p:sp>
        <p:nvSpPr>
          <p:cNvPr id="15" name="Rectangle 14">
            <a:extLst>
              <a:ext uri="{FF2B5EF4-FFF2-40B4-BE49-F238E27FC236}">
                <a16:creationId xmlns:a16="http://schemas.microsoft.com/office/drawing/2014/main" id="{59BBC885-F6F8-6741-8B7B-23A46956EF86}"/>
              </a:ext>
            </a:extLst>
          </p:cNvPr>
          <p:cNvSpPr/>
          <p:nvPr/>
        </p:nvSpPr>
        <p:spPr>
          <a:xfrm>
            <a:off x="300037" y="1164252"/>
            <a:ext cx="403225"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AF5C4EF2-AF99-D94D-AF2B-0A2B90DD3A79}"/>
              </a:ext>
            </a:extLst>
          </p:cNvPr>
          <p:cNvSpPr>
            <a:spLocks noGrp="1"/>
          </p:cNvSpPr>
          <p:nvPr>
            <p:ph type="body" sz="quarter" idx="15"/>
          </p:nvPr>
        </p:nvSpPr>
        <p:spPr>
          <a:xfrm>
            <a:off x="196292" y="1479273"/>
            <a:ext cx="5496528" cy="3168650"/>
          </a:xfrm>
          <a:prstGeom prst="rect">
            <a:avLst/>
          </a:prstGeom>
        </p:spPr>
        <p:txBody>
          <a:bodyPr/>
          <a:lstStyle>
            <a:lvl1pPr marL="0" indent="0">
              <a:buFontTx/>
              <a:buNone/>
              <a:defRPr sz="24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2pPr>
            <a:lvl3pPr marL="914400" indent="0">
              <a:buFontTx/>
              <a:buNone/>
              <a:defRPr sz="24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3pPr>
            <a:lvl4pPr marL="1371600" indent="0">
              <a:buFontTx/>
              <a:buNone/>
              <a:defRPr sz="24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4pPr>
            <a:lvl5pPr marL="1828800" indent="0">
              <a:buFontTx/>
              <a:buNone/>
              <a:defRPr sz="24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F659F67-E336-164A-B54F-EA0E9C839451}"/>
              </a:ext>
            </a:extLst>
          </p:cNvPr>
          <p:cNvSpPr>
            <a:spLocks noGrp="1"/>
          </p:cNvSpPr>
          <p:nvPr>
            <p:ph type="body" sz="quarter" idx="14"/>
          </p:nvPr>
        </p:nvSpPr>
        <p:spPr>
          <a:xfrm>
            <a:off x="6395435" y="1486997"/>
            <a:ext cx="5496528" cy="3168650"/>
          </a:xfrm>
          <a:prstGeom prst="rect">
            <a:avLst/>
          </a:prstGeom>
        </p:spPr>
        <p:txBody>
          <a:bodyPr/>
          <a:lstStyle>
            <a:lvl1pPr marL="0" indent="0">
              <a:buFontTx/>
              <a:buNone/>
              <a:defRPr sz="24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2pPr>
            <a:lvl3pPr marL="914400" indent="0">
              <a:buFontTx/>
              <a:buNone/>
              <a:defRPr sz="24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3pPr>
            <a:lvl4pPr marL="1371600" indent="0">
              <a:buFontTx/>
              <a:buNone/>
              <a:defRPr sz="24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4pPr>
            <a:lvl5pPr marL="1828800" indent="0">
              <a:buFontTx/>
              <a:buNone/>
              <a:defRPr sz="24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6">
            <a:extLst>
              <a:ext uri="{FF2B5EF4-FFF2-40B4-BE49-F238E27FC236}">
                <a16:creationId xmlns:a16="http://schemas.microsoft.com/office/drawing/2014/main" id="{F138EF31-C3A4-AD47-ACA4-180D83BF7E82}"/>
              </a:ext>
            </a:extLst>
          </p:cNvPr>
          <p:cNvSpPr>
            <a:spLocks noGrp="1"/>
          </p:cNvSpPr>
          <p:nvPr>
            <p:ph type="body" sz="quarter" idx="13"/>
          </p:nvPr>
        </p:nvSpPr>
        <p:spPr>
          <a:xfrm>
            <a:off x="210098" y="258425"/>
            <a:ext cx="2808287" cy="574675"/>
          </a:xfrm>
          <a:prstGeom prst="rect">
            <a:avLst/>
          </a:prstGeom>
        </p:spPr>
        <p:txBody>
          <a:bodyPr/>
          <a:lstStyle>
            <a:lvl1pPr marL="0" indent="0">
              <a:buFontTx/>
              <a:buNone/>
              <a:defRPr sz="20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2pPr>
            <a:lvl3pPr marL="9144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3pPr>
            <a:lvl4pPr marL="13716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4pPr>
            <a:lvl5pPr marL="18288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US"/>
              <a:t>Click to edit Master text styles</a:t>
            </a:r>
          </a:p>
        </p:txBody>
      </p:sp>
      <p:pic>
        <p:nvPicPr>
          <p:cNvPr id="9" name="Picture 8">
            <a:extLst>
              <a:ext uri="{FF2B5EF4-FFF2-40B4-BE49-F238E27FC236}">
                <a16:creationId xmlns:a16="http://schemas.microsoft.com/office/drawing/2014/main" id="{75341EA4-ADC5-8847-8E0C-978BE1E12DEA}"/>
              </a:ext>
            </a:extLst>
          </p:cNvPr>
          <p:cNvPicPr>
            <a:picLocks noChangeAspect="1"/>
          </p:cNvPicPr>
          <p:nvPr/>
        </p:nvPicPr>
        <p:blipFill>
          <a:blip r:embed="rId3"/>
          <a:stretch>
            <a:fillRect/>
          </a:stretch>
        </p:blipFill>
        <p:spPr>
          <a:xfrm>
            <a:off x="11043015" y="6043370"/>
            <a:ext cx="939800" cy="584200"/>
          </a:xfrm>
          <a:prstGeom prst="rect">
            <a:avLst/>
          </a:prstGeom>
        </p:spPr>
      </p:pic>
      <p:sp>
        <p:nvSpPr>
          <p:cNvPr id="16" name="Date Placeholder 3">
            <a:extLst>
              <a:ext uri="{FF2B5EF4-FFF2-40B4-BE49-F238E27FC236}">
                <a16:creationId xmlns:a16="http://schemas.microsoft.com/office/drawing/2014/main" id="{95CD70A7-AD2F-5D49-B74F-55519FFCBBAD}"/>
              </a:ext>
            </a:extLst>
          </p:cNvPr>
          <p:cNvSpPr txBox="1">
            <a:spLocks/>
          </p:cNvSpPr>
          <p:nvPr/>
        </p:nvSpPr>
        <p:spPr>
          <a:xfrm>
            <a:off x="9247568" y="209980"/>
            <a:ext cx="2743200" cy="365125"/>
          </a:xfrm>
          <a:prstGeom prst="rect">
            <a:avLst/>
          </a:prstGeom>
          <a:noFill/>
        </p:spPr>
        <p:txBody>
          <a:bodyPr vert="horz" lIns="91440" tIns="45720" rIns="91440" bIns="45720" rtlCol="0" anchor="ctr"/>
          <a:lstStyle>
            <a:defPPr>
              <a:defRPr lang="en-US"/>
            </a:defPPr>
            <a:lvl1pPr marL="0" algn="r" defTabSz="914400" rtl="0" eaLnBrk="1" latinLnBrk="0" hangingPunct="1">
              <a:defRPr sz="900" b="1" i="0" kern="1200">
                <a:solidFill>
                  <a:srgbClr val="4E4E6A">
                    <a:alpha val="40000"/>
                  </a:srgbClr>
                </a:solidFill>
                <a:latin typeface="Lato" panose="020F0502020204030203" pitchFamily="34" charset="0"/>
                <a:ea typeface="Lato" panose="020F0502020204030203" pitchFamily="34" charset="0"/>
                <a:cs typeface="Lato"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i="0" dirty="0">
                <a:solidFill>
                  <a:schemeClr val="bg1"/>
                </a:solidFill>
                <a:latin typeface="Lato Semibold" panose="020F0502020204030203" pitchFamily="34" charset="0"/>
                <a:ea typeface="Lato Semibold" panose="020F0502020204030203" pitchFamily="34" charset="0"/>
                <a:cs typeface="Lato Semibold" panose="020F0502020204030203" pitchFamily="34" charset="0"/>
              </a:rPr>
              <a:t>EFQM Introductory Presentation</a:t>
            </a:r>
          </a:p>
        </p:txBody>
      </p:sp>
      <p:sp>
        <p:nvSpPr>
          <p:cNvPr id="17" name="Date Placeholder 3">
            <a:extLst>
              <a:ext uri="{FF2B5EF4-FFF2-40B4-BE49-F238E27FC236}">
                <a16:creationId xmlns:a16="http://schemas.microsoft.com/office/drawing/2014/main" id="{C339F60A-4B09-7E4B-8949-8FC79B9D82BE}"/>
              </a:ext>
            </a:extLst>
          </p:cNvPr>
          <p:cNvSpPr txBox="1">
            <a:spLocks/>
          </p:cNvSpPr>
          <p:nvPr/>
        </p:nvSpPr>
        <p:spPr>
          <a:xfrm>
            <a:off x="8986483" y="209980"/>
            <a:ext cx="1020485"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4E4E6A">
                    <a:alpha val="40000"/>
                  </a:srgbClr>
                </a:solidFill>
                <a:latin typeface="Lato" panose="020F0502020204030203" pitchFamily="34" charset="0"/>
                <a:ea typeface="Lato" panose="020F0502020204030203" pitchFamily="34" charset="0"/>
                <a:cs typeface="Lato"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613F984C-AC9E-FB4C-B3D9-A8F291E42240}" type="slidenum">
              <a:rPr lang="en-GB" b="1" i="0" smtClean="0">
                <a:solidFill>
                  <a:schemeClr val="bg1"/>
                </a:solidFill>
                <a:latin typeface="Lato Semibold" panose="020F0502020204030203" pitchFamily="34" charset="0"/>
                <a:ea typeface="Lato Semibold" panose="020F0502020204030203" pitchFamily="34" charset="0"/>
                <a:cs typeface="Lato Semibold" panose="020F0502020204030203" pitchFamily="34" charset="0"/>
              </a:rPr>
              <a:pPr algn="l"/>
              <a:t>‹#›</a:t>
            </a:fld>
            <a:endParaRPr lang="en-GB" b="1" i="0" dirty="0">
              <a:solidFill>
                <a:schemeClr val="bg1"/>
              </a:solidFill>
              <a:latin typeface="Lato Semibold" panose="020F0502020204030203" pitchFamily="34" charset="0"/>
              <a:ea typeface="Lato Semibold" panose="020F0502020204030203" pitchFamily="34" charset="0"/>
              <a:cs typeface="Lato Semibold" panose="020F0502020204030203" pitchFamily="34" charset="0"/>
            </a:endParaRPr>
          </a:p>
        </p:txBody>
      </p:sp>
      <p:sp>
        <p:nvSpPr>
          <p:cNvPr id="20" name="Rectangle 19">
            <a:extLst>
              <a:ext uri="{FF2B5EF4-FFF2-40B4-BE49-F238E27FC236}">
                <a16:creationId xmlns:a16="http://schemas.microsoft.com/office/drawing/2014/main" id="{D7E517D1-95E4-7140-851E-01F6DFA4E6CB}"/>
              </a:ext>
            </a:extLst>
          </p:cNvPr>
          <p:cNvSpPr/>
          <p:nvPr/>
        </p:nvSpPr>
        <p:spPr>
          <a:xfrm>
            <a:off x="6508750" y="1164252"/>
            <a:ext cx="403225"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43566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3.1_Intro Slide_2_Col">
    <p:bg>
      <p:bgPr>
        <a:solidFill>
          <a:schemeClr val="bg1"/>
        </a:solidFill>
        <a:effectLst/>
      </p:bgPr>
    </p:bg>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AF5C4EF2-AF99-D94D-AF2B-0A2B90DD3A79}"/>
              </a:ext>
            </a:extLst>
          </p:cNvPr>
          <p:cNvSpPr>
            <a:spLocks noGrp="1"/>
          </p:cNvSpPr>
          <p:nvPr>
            <p:ph type="body" sz="quarter" idx="15"/>
          </p:nvPr>
        </p:nvSpPr>
        <p:spPr>
          <a:xfrm>
            <a:off x="196292" y="1479273"/>
            <a:ext cx="5378598" cy="3168650"/>
          </a:xfrm>
          <a:prstGeom prst="rect">
            <a:avLst/>
          </a:prstGeom>
        </p:spPr>
        <p:txBody>
          <a:bodyPr/>
          <a:lstStyle>
            <a:lvl1pPr marL="0" indent="0">
              <a:buFontTx/>
              <a:buNone/>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2pPr>
            <a:lvl3pPr marL="914400" indent="0">
              <a:buFontTx/>
              <a:buNone/>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3pPr>
            <a:lvl4pPr marL="1371600" indent="0">
              <a:buFontTx/>
              <a:buNone/>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4pPr>
            <a:lvl5pPr marL="1828800" indent="0">
              <a:buFontTx/>
              <a:buNone/>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F659F67-E336-164A-B54F-EA0E9C839451}"/>
              </a:ext>
            </a:extLst>
          </p:cNvPr>
          <p:cNvSpPr>
            <a:spLocks noGrp="1"/>
          </p:cNvSpPr>
          <p:nvPr>
            <p:ph type="body" sz="quarter" idx="14"/>
          </p:nvPr>
        </p:nvSpPr>
        <p:spPr>
          <a:xfrm>
            <a:off x="6395435" y="1486997"/>
            <a:ext cx="5496528" cy="3160926"/>
          </a:xfrm>
          <a:prstGeom prst="rect">
            <a:avLst/>
          </a:prstGeom>
        </p:spPr>
        <p:txBody>
          <a:bodyPr/>
          <a:lstStyle>
            <a:lvl1pPr marL="0" indent="0">
              <a:buFontTx/>
              <a:buNone/>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2pPr>
            <a:lvl3pPr marL="914400" indent="0">
              <a:buFontTx/>
              <a:buNone/>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3pPr>
            <a:lvl4pPr marL="1371600" indent="0">
              <a:buFontTx/>
              <a:buNone/>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4pPr>
            <a:lvl5pPr marL="1828800" indent="0">
              <a:buFontTx/>
              <a:buNone/>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6">
            <a:extLst>
              <a:ext uri="{FF2B5EF4-FFF2-40B4-BE49-F238E27FC236}">
                <a16:creationId xmlns:a16="http://schemas.microsoft.com/office/drawing/2014/main" id="{F138EF31-C3A4-AD47-ACA4-180D83BF7E82}"/>
              </a:ext>
            </a:extLst>
          </p:cNvPr>
          <p:cNvSpPr>
            <a:spLocks noGrp="1"/>
          </p:cNvSpPr>
          <p:nvPr>
            <p:ph type="body" sz="quarter" idx="13"/>
          </p:nvPr>
        </p:nvSpPr>
        <p:spPr>
          <a:xfrm>
            <a:off x="210098" y="258425"/>
            <a:ext cx="2808287" cy="574675"/>
          </a:xfrm>
          <a:prstGeom prst="rect">
            <a:avLst/>
          </a:prstGeom>
        </p:spPr>
        <p:txBody>
          <a:bodyPr/>
          <a:lstStyle>
            <a:lvl1pPr marL="0" indent="0">
              <a:buFontTx/>
              <a:buNone/>
              <a:defRPr sz="20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2pPr>
            <a:lvl3pPr marL="9144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3pPr>
            <a:lvl4pPr marL="13716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4pPr>
            <a:lvl5pPr marL="18288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US"/>
              <a:t>Click to edit Master text styles</a:t>
            </a:r>
          </a:p>
        </p:txBody>
      </p:sp>
      <p:sp>
        <p:nvSpPr>
          <p:cNvPr id="19" name="Rectangle 18">
            <a:extLst>
              <a:ext uri="{FF2B5EF4-FFF2-40B4-BE49-F238E27FC236}">
                <a16:creationId xmlns:a16="http://schemas.microsoft.com/office/drawing/2014/main" id="{B45ECC9B-1621-CE42-B791-070DDF2695A3}"/>
              </a:ext>
            </a:extLst>
          </p:cNvPr>
          <p:cNvSpPr/>
          <p:nvPr/>
        </p:nvSpPr>
        <p:spPr>
          <a:xfrm>
            <a:off x="300037" y="1167063"/>
            <a:ext cx="403809" cy="47104"/>
          </a:xfrm>
          <a:prstGeom prst="rect">
            <a:avLst/>
          </a:prstGeom>
          <a:solidFill>
            <a:srgbClr val="9DC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D105F99-3D1B-BB4E-B14A-47136C173610}"/>
              </a:ext>
            </a:extLst>
          </p:cNvPr>
          <p:cNvSpPr/>
          <p:nvPr/>
        </p:nvSpPr>
        <p:spPr>
          <a:xfrm>
            <a:off x="6508680" y="1178045"/>
            <a:ext cx="403809" cy="47104"/>
          </a:xfrm>
          <a:prstGeom prst="rect">
            <a:avLst/>
          </a:prstGeom>
          <a:solidFill>
            <a:srgbClr val="9DC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D345C8E8-01CF-A44D-964F-8C851B8DBD87}"/>
              </a:ext>
            </a:extLst>
          </p:cNvPr>
          <p:cNvPicPr>
            <a:picLocks noChangeAspect="1"/>
          </p:cNvPicPr>
          <p:nvPr/>
        </p:nvPicPr>
        <p:blipFill>
          <a:blip r:embed="rId2"/>
          <a:stretch>
            <a:fillRect/>
          </a:stretch>
        </p:blipFill>
        <p:spPr>
          <a:xfrm>
            <a:off x="10934776" y="5901505"/>
            <a:ext cx="1193800" cy="698500"/>
          </a:xfrm>
          <a:prstGeom prst="rect">
            <a:avLst/>
          </a:prstGeom>
        </p:spPr>
      </p:pic>
      <p:sp>
        <p:nvSpPr>
          <p:cNvPr id="10" name="Date Placeholder 3">
            <a:extLst>
              <a:ext uri="{FF2B5EF4-FFF2-40B4-BE49-F238E27FC236}">
                <a16:creationId xmlns:a16="http://schemas.microsoft.com/office/drawing/2014/main" id="{B4A86B2B-1178-E740-B2E8-CF0D10B02D40}"/>
              </a:ext>
            </a:extLst>
          </p:cNvPr>
          <p:cNvSpPr txBox="1">
            <a:spLocks/>
          </p:cNvSpPr>
          <p:nvPr/>
        </p:nvSpPr>
        <p:spPr>
          <a:xfrm>
            <a:off x="10966180" y="201295"/>
            <a:ext cx="1020485"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4E4E6A">
                    <a:alpha val="40000"/>
                  </a:srgbClr>
                </a:solidFill>
                <a:latin typeface="Lato" panose="020F0502020204030203" pitchFamily="34" charset="0"/>
                <a:ea typeface="Lato" panose="020F0502020204030203" pitchFamily="34" charset="0"/>
                <a:cs typeface="Lato"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13F984C-AC9E-FB4C-B3D9-A8F291E42240}" type="slidenum">
              <a:rPr lang="en-GB" b="1" i="0" smtClean="0">
                <a:solidFill>
                  <a:srgbClr val="7C7C7B"/>
                </a:solidFill>
                <a:latin typeface="Lato Semibold" panose="020F0502020204030203" pitchFamily="34" charset="0"/>
                <a:ea typeface="Lato Semibold" panose="020F0502020204030203" pitchFamily="34" charset="0"/>
                <a:cs typeface="Lato Semibold" panose="020F0502020204030203" pitchFamily="34" charset="0"/>
              </a:rPr>
              <a:pPr algn="r"/>
              <a:t>‹#›</a:t>
            </a:fld>
            <a:endParaRPr lang="en-GB" b="1" i="0" dirty="0">
              <a:solidFill>
                <a:srgbClr val="7C7C7B"/>
              </a:solidFill>
              <a:latin typeface="Lato Semibold" panose="020F0502020204030203" pitchFamily="34" charset="0"/>
              <a:ea typeface="Lato Semibold" panose="020F0502020204030203" pitchFamily="34" charset="0"/>
              <a:cs typeface="Lato Semibold" panose="020F0502020204030203" pitchFamily="34" charset="0"/>
            </a:endParaRPr>
          </a:p>
        </p:txBody>
      </p:sp>
    </p:spTree>
    <p:extLst>
      <p:ext uri="{BB962C8B-B14F-4D97-AF65-F5344CB8AC3E}">
        <p14:creationId xmlns:p14="http://schemas.microsoft.com/office/powerpoint/2010/main" val="2038518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4_Presenter_Slide">
    <p:bg>
      <p:bgPr>
        <a:solidFill>
          <a:schemeClr val="bg1">
            <a:alpha val="25000"/>
          </a:schemeClr>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D971D05-C7FB-9D4A-857A-C48736EA7EBB}"/>
              </a:ext>
            </a:extLst>
          </p:cNvPr>
          <p:cNvSpPr>
            <a:spLocks noGrp="1"/>
          </p:cNvSpPr>
          <p:nvPr>
            <p:ph type="title" hasCustomPrompt="1"/>
          </p:nvPr>
        </p:nvSpPr>
        <p:spPr>
          <a:xfrm>
            <a:off x="200352" y="1476071"/>
            <a:ext cx="5110661" cy="843267"/>
          </a:xfrm>
          <a:prstGeom prst="rect">
            <a:avLst/>
          </a:prstGeom>
        </p:spPr>
        <p:txBody>
          <a:bodyPr/>
          <a:lstStyle>
            <a:lvl1pPr>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stStyle>
          <a:p>
            <a:r>
              <a:rPr lang="en-GB" dirty="0"/>
              <a:t>Click to edit </a:t>
            </a:r>
            <a:br>
              <a:rPr lang="en-GB" dirty="0"/>
            </a:br>
            <a:r>
              <a:rPr lang="en-GB" dirty="0"/>
              <a:t>Master title style</a:t>
            </a:r>
            <a:br>
              <a:rPr lang="en-GB" dirty="0"/>
            </a:br>
            <a:br>
              <a:rPr lang="en-GB" dirty="0"/>
            </a:br>
            <a:endParaRPr lang="en-US" dirty="0"/>
          </a:p>
        </p:txBody>
      </p:sp>
      <p:sp>
        <p:nvSpPr>
          <p:cNvPr id="9" name="Rectangle 8">
            <a:extLst>
              <a:ext uri="{FF2B5EF4-FFF2-40B4-BE49-F238E27FC236}">
                <a16:creationId xmlns:a16="http://schemas.microsoft.com/office/drawing/2014/main" id="{B836EE8C-3A45-FE48-B492-C6FC8DC54B2E}"/>
              </a:ext>
            </a:extLst>
          </p:cNvPr>
          <p:cNvSpPr/>
          <p:nvPr/>
        </p:nvSpPr>
        <p:spPr>
          <a:xfrm>
            <a:off x="300037" y="1167063"/>
            <a:ext cx="403809" cy="47104"/>
          </a:xfrm>
          <a:prstGeom prst="rect">
            <a:avLst/>
          </a:prstGeom>
          <a:solidFill>
            <a:srgbClr val="9DC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05D4E9A-F764-7B45-8200-6681B3960BCB}"/>
              </a:ext>
            </a:extLst>
          </p:cNvPr>
          <p:cNvSpPr/>
          <p:nvPr/>
        </p:nvSpPr>
        <p:spPr>
          <a:xfrm>
            <a:off x="0" y="5901175"/>
            <a:ext cx="12192000" cy="262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6">
            <a:extLst>
              <a:ext uri="{FF2B5EF4-FFF2-40B4-BE49-F238E27FC236}">
                <a16:creationId xmlns:a16="http://schemas.microsoft.com/office/drawing/2014/main" id="{4E94B3FB-4878-3F4A-8A77-1F0E62CADEA3}"/>
              </a:ext>
            </a:extLst>
          </p:cNvPr>
          <p:cNvSpPr>
            <a:spLocks noGrp="1"/>
          </p:cNvSpPr>
          <p:nvPr>
            <p:ph type="body" sz="quarter" idx="13"/>
          </p:nvPr>
        </p:nvSpPr>
        <p:spPr>
          <a:xfrm>
            <a:off x="210098" y="258425"/>
            <a:ext cx="2808287" cy="574675"/>
          </a:xfrm>
          <a:prstGeom prst="rect">
            <a:avLst/>
          </a:prstGeom>
        </p:spPr>
        <p:txBody>
          <a:bodyPr/>
          <a:lstStyle>
            <a:lvl1pPr marL="0" indent="0">
              <a:buFontTx/>
              <a:buNone/>
              <a:defRPr sz="20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2pPr>
            <a:lvl3pPr marL="9144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3pPr>
            <a:lvl4pPr marL="13716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4pPr>
            <a:lvl5pPr marL="18288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US"/>
              <a:t>Click to edit Master text styles</a:t>
            </a:r>
          </a:p>
        </p:txBody>
      </p:sp>
      <p:sp>
        <p:nvSpPr>
          <p:cNvPr id="17" name="Text Placeholder 2">
            <a:extLst>
              <a:ext uri="{FF2B5EF4-FFF2-40B4-BE49-F238E27FC236}">
                <a16:creationId xmlns:a16="http://schemas.microsoft.com/office/drawing/2014/main" id="{F73D1809-0E8B-B142-AB92-118070C90521}"/>
              </a:ext>
            </a:extLst>
          </p:cNvPr>
          <p:cNvSpPr>
            <a:spLocks noGrp="1"/>
          </p:cNvSpPr>
          <p:nvPr>
            <p:ph type="body" sz="quarter" idx="17"/>
          </p:nvPr>
        </p:nvSpPr>
        <p:spPr>
          <a:xfrm>
            <a:off x="200025" y="2650433"/>
            <a:ext cx="5111750" cy="1076325"/>
          </a:xfrm>
          <a:prstGeom prst="rect">
            <a:avLst/>
          </a:prstGeom>
        </p:spPr>
        <p:txBody>
          <a:bodyPr/>
          <a:lstStyle>
            <a:lvl1pPr marL="0" indent="0">
              <a:lnSpc>
                <a:spcPct val="60000"/>
              </a:lnSpc>
              <a:buFontTx/>
              <a:buNone/>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a:t>Click to edit Master text styles</a:t>
            </a:r>
          </a:p>
        </p:txBody>
      </p:sp>
      <p:pic>
        <p:nvPicPr>
          <p:cNvPr id="10" name="Picture 9">
            <a:extLst>
              <a:ext uri="{FF2B5EF4-FFF2-40B4-BE49-F238E27FC236}">
                <a16:creationId xmlns:a16="http://schemas.microsoft.com/office/drawing/2014/main" id="{B476A3F0-1A0A-EC42-BEFC-E22EE29EFB26}"/>
              </a:ext>
            </a:extLst>
          </p:cNvPr>
          <p:cNvPicPr>
            <a:picLocks noChangeAspect="1"/>
          </p:cNvPicPr>
          <p:nvPr/>
        </p:nvPicPr>
        <p:blipFill>
          <a:blip r:embed="rId2"/>
          <a:stretch>
            <a:fillRect/>
          </a:stretch>
        </p:blipFill>
        <p:spPr>
          <a:xfrm>
            <a:off x="10934776" y="5901505"/>
            <a:ext cx="1193800" cy="698500"/>
          </a:xfrm>
          <a:prstGeom prst="rect">
            <a:avLst/>
          </a:prstGeom>
        </p:spPr>
      </p:pic>
      <p:sp>
        <p:nvSpPr>
          <p:cNvPr id="14" name="Date Placeholder 3">
            <a:extLst>
              <a:ext uri="{FF2B5EF4-FFF2-40B4-BE49-F238E27FC236}">
                <a16:creationId xmlns:a16="http://schemas.microsoft.com/office/drawing/2014/main" id="{ABFA4AE5-F369-734A-962C-BF1D9D24E295}"/>
              </a:ext>
            </a:extLst>
          </p:cNvPr>
          <p:cNvSpPr txBox="1">
            <a:spLocks/>
          </p:cNvSpPr>
          <p:nvPr/>
        </p:nvSpPr>
        <p:spPr>
          <a:xfrm>
            <a:off x="10966180" y="201295"/>
            <a:ext cx="1020485"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4E4E6A">
                    <a:alpha val="40000"/>
                  </a:srgbClr>
                </a:solidFill>
                <a:latin typeface="Lato" panose="020F0502020204030203" pitchFamily="34" charset="0"/>
                <a:ea typeface="Lato" panose="020F0502020204030203" pitchFamily="34" charset="0"/>
                <a:cs typeface="Lato"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13F984C-AC9E-FB4C-B3D9-A8F291E42240}" type="slidenum">
              <a:rPr lang="en-GB" b="1" i="0" smtClean="0">
                <a:solidFill>
                  <a:srgbClr val="7C7C7B"/>
                </a:solidFill>
                <a:latin typeface="Lato Semibold" panose="020F0502020204030203" pitchFamily="34" charset="0"/>
                <a:ea typeface="Lato Semibold" panose="020F0502020204030203" pitchFamily="34" charset="0"/>
                <a:cs typeface="Lato Semibold" panose="020F0502020204030203" pitchFamily="34" charset="0"/>
              </a:rPr>
              <a:pPr algn="r"/>
              <a:t>‹#›</a:t>
            </a:fld>
            <a:endParaRPr lang="en-GB" b="1" i="0" dirty="0">
              <a:solidFill>
                <a:srgbClr val="7C7C7B"/>
              </a:solidFill>
              <a:latin typeface="Lato Semibold" panose="020F0502020204030203" pitchFamily="34" charset="0"/>
              <a:ea typeface="Lato Semibold" panose="020F0502020204030203" pitchFamily="34" charset="0"/>
              <a:cs typeface="Lato Semibold" panose="020F0502020204030203" pitchFamily="34" charset="0"/>
            </a:endParaRPr>
          </a:p>
        </p:txBody>
      </p:sp>
    </p:spTree>
    <p:extLst>
      <p:ext uri="{BB962C8B-B14F-4D97-AF65-F5344CB8AC3E}">
        <p14:creationId xmlns:p14="http://schemas.microsoft.com/office/powerpoint/2010/main" val="42639925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5_Outro_Slide_Logo ">
    <p:bg>
      <p:bgPr>
        <a:solidFill>
          <a:schemeClr val="bg1">
            <a:alpha val="25000"/>
          </a:schemeClr>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7E86FCC-CBB7-504B-AA89-2B36B496ED48}"/>
              </a:ext>
            </a:extLst>
          </p:cNvPr>
          <p:cNvPicPr>
            <a:picLocks noChangeAspect="1"/>
          </p:cNvPicPr>
          <p:nvPr/>
        </p:nvPicPr>
        <p:blipFill>
          <a:blip r:embed="rId2"/>
          <a:stretch>
            <a:fillRect/>
          </a:stretch>
        </p:blipFill>
        <p:spPr>
          <a:xfrm>
            <a:off x="-1" y="-44970"/>
            <a:ext cx="12306925" cy="6970426"/>
          </a:xfrm>
          <a:prstGeom prst="rect">
            <a:avLst/>
          </a:prstGeom>
        </p:spPr>
      </p:pic>
      <p:sp>
        <p:nvSpPr>
          <p:cNvPr id="8" name="Title 1">
            <a:extLst>
              <a:ext uri="{FF2B5EF4-FFF2-40B4-BE49-F238E27FC236}">
                <a16:creationId xmlns:a16="http://schemas.microsoft.com/office/drawing/2014/main" id="{AD971D05-C7FB-9D4A-857A-C48736EA7EBB}"/>
              </a:ext>
            </a:extLst>
          </p:cNvPr>
          <p:cNvSpPr>
            <a:spLocks noGrp="1"/>
          </p:cNvSpPr>
          <p:nvPr>
            <p:ph type="title" hasCustomPrompt="1"/>
          </p:nvPr>
        </p:nvSpPr>
        <p:spPr>
          <a:xfrm>
            <a:off x="200352" y="1476071"/>
            <a:ext cx="5110661" cy="843267"/>
          </a:xfrm>
          <a:prstGeom prst="rect">
            <a:avLst/>
          </a:prstGeom>
        </p:spPr>
        <p:txBody>
          <a:bodyPr/>
          <a:lstStyle>
            <a:lvl1pPr>
              <a:defRPr sz="24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stStyle>
          <a:p>
            <a:r>
              <a:rPr lang="en-GB" dirty="0"/>
              <a:t>Click to edit </a:t>
            </a:r>
            <a:br>
              <a:rPr lang="en-GB" dirty="0"/>
            </a:br>
            <a:r>
              <a:rPr lang="en-GB" dirty="0"/>
              <a:t>Master title style</a:t>
            </a:r>
            <a:br>
              <a:rPr lang="en-GB" dirty="0"/>
            </a:br>
            <a:br>
              <a:rPr lang="en-GB" dirty="0"/>
            </a:br>
            <a:endParaRPr lang="en-US" dirty="0"/>
          </a:p>
        </p:txBody>
      </p:sp>
      <p:sp>
        <p:nvSpPr>
          <p:cNvPr id="9" name="Rectangle 8">
            <a:extLst>
              <a:ext uri="{FF2B5EF4-FFF2-40B4-BE49-F238E27FC236}">
                <a16:creationId xmlns:a16="http://schemas.microsoft.com/office/drawing/2014/main" id="{B836EE8C-3A45-FE48-B492-C6FC8DC54B2E}"/>
              </a:ext>
            </a:extLst>
          </p:cNvPr>
          <p:cNvSpPr/>
          <p:nvPr/>
        </p:nvSpPr>
        <p:spPr>
          <a:xfrm>
            <a:off x="300037" y="1167063"/>
            <a:ext cx="403809" cy="47104"/>
          </a:xfrm>
          <a:prstGeom prst="rect">
            <a:avLst/>
          </a:prstGeom>
          <a:solidFill>
            <a:srgbClr val="9DC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6">
            <a:extLst>
              <a:ext uri="{FF2B5EF4-FFF2-40B4-BE49-F238E27FC236}">
                <a16:creationId xmlns:a16="http://schemas.microsoft.com/office/drawing/2014/main" id="{81981C23-1C3C-9C42-95FB-2B6173F4327B}"/>
              </a:ext>
            </a:extLst>
          </p:cNvPr>
          <p:cNvSpPr>
            <a:spLocks noGrp="1"/>
          </p:cNvSpPr>
          <p:nvPr>
            <p:ph type="body" sz="quarter" idx="13"/>
          </p:nvPr>
        </p:nvSpPr>
        <p:spPr>
          <a:xfrm>
            <a:off x="210098" y="258425"/>
            <a:ext cx="2808287" cy="574675"/>
          </a:xfrm>
          <a:prstGeom prst="rect">
            <a:avLst/>
          </a:prstGeom>
        </p:spPr>
        <p:txBody>
          <a:bodyPr/>
          <a:lstStyle>
            <a:lvl1pPr marL="0" indent="0">
              <a:buFontTx/>
              <a:buNone/>
              <a:defRPr sz="20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2pPr>
            <a:lvl3pPr marL="9144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3pPr>
            <a:lvl4pPr marL="13716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4pPr>
            <a:lvl5pPr marL="18288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US"/>
              <a:t>Click to edit Master text styles</a:t>
            </a:r>
          </a:p>
        </p:txBody>
      </p:sp>
      <p:sp>
        <p:nvSpPr>
          <p:cNvPr id="3" name="Text Placeholder 2">
            <a:extLst>
              <a:ext uri="{FF2B5EF4-FFF2-40B4-BE49-F238E27FC236}">
                <a16:creationId xmlns:a16="http://schemas.microsoft.com/office/drawing/2014/main" id="{601857B5-3759-934B-B82D-3A570F5FD4B4}"/>
              </a:ext>
            </a:extLst>
          </p:cNvPr>
          <p:cNvSpPr>
            <a:spLocks noGrp="1"/>
          </p:cNvSpPr>
          <p:nvPr>
            <p:ph type="body" sz="quarter" idx="17"/>
          </p:nvPr>
        </p:nvSpPr>
        <p:spPr>
          <a:xfrm>
            <a:off x="200025" y="2548833"/>
            <a:ext cx="5111750" cy="1076325"/>
          </a:xfrm>
          <a:prstGeom prst="rect">
            <a:avLst/>
          </a:prstGeom>
        </p:spPr>
        <p:txBody>
          <a:bodyPr/>
          <a:lstStyle>
            <a:lvl1pPr marL="0" indent="0">
              <a:buFontTx/>
              <a:buNone/>
              <a:defRPr sz="24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a:t>Click to edit Master text styles</a:t>
            </a:r>
          </a:p>
        </p:txBody>
      </p:sp>
      <p:pic>
        <p:nvPicPr>
          <p:cNvPr id="17" name="Picture 16">
            <a:extLst>
              <a:ext uri="{FF2B5EF4-FFF2-40B4-BE49-F238E27FC236}">
                <a16:creationId xmlns:a16="http://schemas.microsoft.com/office/drawing/2014/main" id="{DB2F5C76-78D3-FC4A-9808-CA54870A7D94}"/>
              </a:ext>
            </a:extLst>
          </p:cNvPr>
          <p:cNvPicPr>
            <a:picLocks noChangeAspect="1"/>
          </p:cNvPicPr>
          <p:nvPr/>
        </p:nvPicPr>
        <p:blipFill>
          <a:blip r:embed="rId3"/>
          <a:stretch>
            <a:fillRect/>
          </a:stretch>
        </p:blipFill>
        <p:spPr>
          <a:xfrm>
            <a:off x="9710880" y="5265738"/>
            <a:ext cx="2425700" cy="1460500"/>
          </a:xfrm>
          <a:prstGeom prst="rect">
            <a:avLst/>
          </a:prstGeom>
        </p:spPr>
      </p:pic>
    </p:spTree>
    <p:extLst>
      <p:ext uri="{BB962C8B-B14F-4D97-AF65-F5344CB8AC3E}">
        <p14:creationId xmlns:p14="http://schemas.microsoft.com/office/powerpoint/2010/main" val="15917869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6A.Text_Slide_Image_Placeholder">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F138EF31-C3A4-AD47-ACA4-180D83BF7E82}"/>
              </a:ext>
            </a:extLst>
          </p:cNvPr>
          <p:cNvSpPr>
            <a:spLocks noGrp="1"/>
          </p:cNvSpPr>
          <p:nvPr>
            <p:ph type="body" sz="quarter" idx="13"/>
          </p:nvPr>
        </p:nvSpPr>
        <p:spPr>
          <a:xfrm>
            <a:off x="210098" y="258425"/>
            <a:ext cx="8117927" cy="574675"/>
          </a:xfrm>
          <a:prstGeom prst="rect">
            <a:avLst/>
          </a:prstGeom>
        </p:spPr>
        <p:txBody>
          <a:bodyPr/>
          <a:lstStyle>
            <a:lvl1pPr marL="0" indent="0">
              <a:buFontTx/>
              <a:buNone/>
              <a:defRPr sz="20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2pPr>
            <a:lvl3pPr marL="9144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3pPr>
            <a:lvl4pPr marL="13716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4pPr>
            <a:lvl5pPr marL="18288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US"/>
              <a:t>Click to edit Master text styles</a:t>
            </a:r>
          </a:p>
        </p:txBody>
      </p:sp>
      <p:sp>
        <p:nvSpPr>
          <p:cNvPr id="26" name="Text Placeholder 5">
            <a:extLst>
              <a:ext uri="{FF2B5EF4-FFF2-40B4-BE49-F238E27FC236}">
                <a16:creationId xmlns:a16="http://schemas.microsoft.com/office/drawing/2014/main" id="{573C4EB6-0FBC-7641-BDAF-49CA9BB3DA9D}"/>
              </a:ext>
            </a:extLst>
          </p:cNvPr>
          <p:cNvSpPr>
            <a:spLocks noGrp="1"/>
          </p:cNvSpPr>
          <p:nvPr>
            <p:ph type="body" sz="quarter" idx="17"/>
          </p:nvPr>
        </p:nvSpPr>
        <p:spPr>
          <a:xfrm>
            <a:off x="210098" y="833100"/>
            <a:ext cx="10217835" cy="591259"/>
          </a:xfrm>
          <a:prstGeom prst="rect">
            <a:avLst/>
          </a:prstGeom>
        </p:spPr>
        <p:txBody>
          <a:bodyPr/>
          <a:lstStyle>
            <a:lvl1pPr marL="0" indent="0">
              <a:buFontTx/>
              <a:buNone/>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a:t>Click to edit Master text styles</a:t>
            </a:r>
          </a:p>
        </p:txBody>
      </p:sp>
      <p:sp>
        <p:nvSpPr>
          <p:cNvPr id="3" name="Online Image Placeholder 2">
            <a:extLst>
              <a:ext uri="{FF2B5EF4-FFF2-40B4-BE49-F238E27FC236}">
                <a16:creationId xmlns:a16="http://schemas.microsoft.com/office/drawing/2014/main" id="{7300E85E-9991-C24B-ADAD-7BAB1BC238F9}"/>
              </a:ext>
            </a:extLst>
          </p:cNvPr>
          <p:cNvSpPr>
            <a:spLocks noGrp="1"/>
          </p:cNvSpPr>
          <p:nvPr>
            <p:ph type="clipArt" sz="quarter" idx="18"/>
          </p:nvPr>
        </p:nvSpPr>
        <p:spPr>
          <a:xfrm>
            <a:off x="300038" y="1557338"/>
            <a:ext cx="11292694" cy="4464050"/>
          </a:xfrm>
          <a:prstGeom prst="rect">
            <a:avLst/>
          </a:prstGeom>
        </p:spPr>
        <p:txBody>
          <a:bodyPr/>
          <a:lstStyle/>
          <a:p>
            <a:r>
              <a:rPr lang="en-US"/>
              <a:t>Click icon to add online image</a:t>
            </a:r>
          </a:p>
        </p:txBody>
      </p:sp>
      <p:pic>
        <p:nvPicPr>
          <p:cNvPr id="6" name="Picture 5">
            <a:extLst>
              <a:ext uri="{FF2B5EF4-FFF2-40B4-BE49-F238E27FC236}">
                <a16:creationId xmlns:a16="http://schemas.microsoft.com/office/drawing/2014/main" id="{A7BA3B29-9686-5245-AEC4-110D9F85C0BC}"/>
              </a:ext>
            </a:extLst>
          </p:cNvPr>
          <p:cNvPicPr>
            <a:picLocks noChangeAspect="1"/>
          </p:cNvPicPr>
          <p:nvPr/>
        </p:nvPicPr>
        <p:blipFill>
          <a:blip r:embed="rId2"/>
          <a:stretch>
            <a:fillRect/>
          </a:stretch>
        </p:blipFill>
        <p:spPr>
          <a:xfrm>
            <a:off x="10934776" y="5901505"/>
            <a:ext cx="1193800" cy="698500"/>
          </a:xfrm>
          <a:prstGeom prst="rect">
            <a:avLst/>
          </a:prstGeom>
        </p:spPr>
      </p:pic>
      <p:sp>
        <p:nvSpPr>
          <p:cNvPr id="10" name="Date Placeholder 3">
            <a:extLst>
              <a:ext uri="{FF2B5EF4-FFF2-40B4-BE49-F238E27FC236}">
                <a16:creationId xmlns:a16="http://schemas.microsoft.com/office/drawing/2014/main" id="{5F3D2CC3-3096-A944-AA7C-CA440D469F13}"/>
              </a:ext>
            </a:extLst>
          </p:cNvPr>
          <p:cNvSpPr txBox="1">
            <a:spLocks/>
          </p:cNvSpPr>
          <p:nvPr/>
        </p:nvSpPr>
        <p:spPr>
          <a:xfrm>
            <a:off x="10966180" y="201295"/>
            <a:ext cx="1020485"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4E4E6A">
                    <a:alpha val="40000"/>
                  </a:srgbClr>
                </a:solidFill>
                <a:latin typeface="Lato" panose="020F0502020204030203" pitchFamily="34" charset="0"/>
                <a:ea typeface="Lato" panose="020F0502020204030203" pitchFamily="34" charset="0"/>
                <a:cs typeface="Lato"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13F984C-AC9E-FB4C-B3D9-A8F291E42240}" type="slidenum">
              <a:rPr lang="en-GB" b="1" i="0" smtClean="0">
                <a:solidFill>
                  <a:srgbClr val="7C7C7B"/>
                </a:solidFill>
                <a:latin typeface="Lato Semibold" panose="020F0502020204030203" pitchFamily="34" charset="0"/>
                <a:ea typeface="Lato Semibold" panose="020F0502020204030203" pitchFamily="34" charset="0"/>
                <a:cs typeface="Lato Semibold" panose="020F0502020204030203" pitchFamily="34" charset="0"/>
              </a:rPr>
              <a:pPr algn="r"/>
              <a:t>‹#›</a:t>
            </a:fld>
            <a:endParaRPr lang="en-GB" b="1" i="0" dirty="0">
              <a:solidFill>
                <a:srgbClr val="7C7C7B"/>
              </a:solidFill>
              <a:latin typeface="Lato Semibold" panose="020F0502020204030203" pitchFamily="34" charset="0"/>
              <a:ea typeface="Lato Semibold" panose="020F0502020204030203" pitchFamily="34" charset="0"/>
              <a:cs typeface="Lato Semibold" panose="020F0502020204030203" pitchFamily="34" charset="0"/>
            </a:endParaRPr>
          </a:p>
        </p:txBody>
      </p:sp>
    </p:spTree>
    <p:extLst>
      <p:ext uri="{BB962C8B-B14F-4D97-AF65-F5344CB8AC3E}">
        <p14:creationId xmlns:p14="http://schemas.microsoft.com/office/powerpoint/2010/main" val="22445735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6B.Text_Slide_Video_Placeholder">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F138EF31-C3A4-AD47-ACA4-180D83BF7E82}"/>
              </a:ext>
            </a:extLst>
          </p:cNvPr>
          <p:cNvSpPr>
            <a:spLocks noGrp="1"/>
          </p:cNvSpPr>
          <p:nvPr>
            <p:ph type="body" sz="quarter" idx="13"/>
          </p:nvPr>
        </p:nvSpPr>
        <p:spPr>
          <a:xfrm>
            <a:off x="210098" y="258425"/>
            <a:ext cx="8117927" cy="574675"/>
          </a:xfrm>
          <a:prstGeom prst="rect">
            <a:avLst/>
          </a:prstGeom>
        </p:spPr>
        <p:txBody>
          <a:bodyPr/>
          <a:lstStyle>
            <a:lvl1pPr marL="0" indent="0">
              <a:buFontTx/>
              <a:buNone/>
              <a:defRPr sz="20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2pPr>
            <a:lvl3pPr marL="9144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3pPr>
            <a:lvl4pPr marL="13716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4pPr>
            <a:lvl5pPr marL="18288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US"/>
              <a:t>Click to edit Master text styles</a:t>
            </a:r>
          </a:p>
        </p:txBody>
      </p:sp>
      <p:sp>
        <p:nvSpPr>
          <p:cNvPr id="26" name="Text Placeholder 5">
            <a:extLst>
              <a:ext uri="{FF2B5EF4-FFF2-40B4-BE49-F238E27FC236}">
                <a16:creationId xmlns:a16="http://schemas.microsoft.com/office/drawing/2014/main" id="{573C4EB6-0FBC-7641-BDAF-49CA9BB3DA9D}"/>
              </a:ext>
            </a:extLst>
          </p:cNvPr>
          <p:cNvSpPr>
            <a:spLocks noGrp="1"/>
          </p:cNvSpPr>
          <p:nvPr>
            <p:ph type="body" sz="quarter" idx="17"/>
          </p:nvPr>
        </p:nvSpPr>
        <p:spPr>
          <a:xfrm>
            <a:off x="210098" y="833100"/>
            <a:ext cx="10217835" cy="591259"/>
          </a:xfrm>
          <a:prstGeom prst="rect">
            <a:avLst/>
          </a:prstGeom>
        </p:spPr>
        <p:txBody>
          <a:bodyPr/>
          <a:lstStyle>
            <a:lvl1pPr marL="0" indent="0">
              <a:buFontTx/>
              <a:buNone/>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a:t>Click to edit Master text styles</a:t>
            </a:r>
          </a:p>
        </p:txBody>
      </p:sp>
      <p:sp>
        <p:nvSpPr>
          <p:cNvPr id="4" name="Media Placeholder 3">
            <a:extLst>
              <a:ext uri="{FF2B5EF4-FFF2-40B4-BE49-F238E27FC236}">
                <a16:creationId xmlns:a16="http://schemas.microsoft.com/office/drawing/2014/main" id="{E40CF648-9B86-C64A-A2DB-55EE670EA95A}"/>
              </a:ext>
            </a:extLst>
          </p:cNvPr>
          <p:cNvSpPr>
            <a:spLocks noGrp="1"/>
          </p:cNvSpPr>
          <p:nvPr>
            <p:ph type="media" sz="quarter" idx="18"/>
          </p:nvPr>
        </p:nvSpPr>
        <p:spPr>
          <a:xfrm>
            <a:off x="300037" y="1557338"/>
            <a:ext cx="11323691" cy="4464050"/>
          </a:xfrm>
          <a:prstGeom prst="rect">
            <a:avLst/>
          </a:prstGeom>
        </p:spPr>
        <p:txBody>
          <a:bodyPr/>
          <a:lstStyle/>
          <a:p>
            <a:r>
              <a:rPr lang="en-US"/>
              <a:t>Click icon to add media</a:t>
            </a:r>
          </a:p>
        </p:txBody>
      </p:sp>
      <p:pic>
        <p:nvPicPr>
          <p:cNvPr id="6" name="Picture 5">
            <a:extLst>
              <a:ext uri="{FF2B5EF4-FFF2-40B4-BE49-F238E27FC236}">
                <a16:creationId xmlns:a16="http://schemas.microsoft.com/office/drawing/2014/main" id="{40C98B65-6FF5-864E-9BF0-7F1D5A3C5A81}"/>
              </a:ext>
            </a:extLst>
          </p:cNvPr>
          <p:cNvPicPr>
            <a:picLocks noChangeAspect="1"/>
          </p:cNvPicPr>
          <p:nvPr/>
        </p:nvPicPr>
        <p:blipFill>
          <a:blip r:embed="rId2"/>
          <a:stretch>
            <a:fillRect/>
          </a:stretch>
        </p:blipFill>
        <p:spPr>
          <a:xfrm>
            <a:off x="10934776" y="5901505"/>
            <a:ext cx="1193800" cy="698500"/>
          </a:xfrm>
          <a:prstGeom prst="rect">
            <a:avLst/>
          </a:prstGeom>
        </p:spPr>
      </p:pic>
      <p:sp>
        <p:nvSpPr>
          <p:cNvPr id="10" name="Date Placeholder 3">
            <a:extLst>
              <a:ext uri="{FF2B5EF4-FFF2-40B4-BE49-F238E27FC236}">
                <a16:creationId xmlns:a16="http://schemas.microsoft.com/office/drawing/2014/main" id="{AC5C7EAC-2251-784E-BF8F-A3C6DFAB4C79}"/>
              </a:ext>
            </a:extLst>
          </p:cNvPr>
          <p:cNvSpPr txBox="1">
            <a:spLocks/>
          </p:cNvSpPr>
          <p:nvPr/>
        </p:nvSpPr>
        <p:spPr>
          <a:xfrm>
            <a:off x="10966180" y="201295"/>
            <a:ext cx="1020485"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4E4E6A">
                    <a:alpha val="40000"/>
                  </a:srgbClr>
                </a:solidFill>
                <a:latin typeface="Lato" panose="020F0502020204030203" pitchFamily="34" charset="0"/>
                <a:ea typeface="Lato" panose="020F0502020204030203" pitchFamily="34" charset="0"/>
                <a:cs typeface="Lato"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13F984C-AC9E-FB4C-B3D9-A8F291E42240}" type="slidenum">
              <a:rPr lang="en-GB" b="1" i="0" smtClean="0">
                <a:solidFill>
                  <a:srgbClr val="7C7C7B"/>
                </a:solidFill>
                <a:latin typeface="Lato Semibold" panose="020F0502020204030203" pitchFamily="34" charset="0"/>
                <a:ea typeface="Lato Semibold" panose="020F0502020204030203" pitchFamily="34" charset="0"/>
                <a:cs typeface="Lato Semibold" panose="020F0502020204030203" pitchFamily="34" charset="0"/>
              </a:rPr>
              <a:pPr algn="r"/>
              <a:t>‹#›</a:t>
            </a:fld>
            <a:endParaRPr lang="en-GB" b="1" i="0" dirty="0">
              <a:solidFill>
                <a:srgbClr val="7C7C7B"/>
              </a:solidFill>
              <a:latin typeface="Lato Semibold" panose="020F0502020204030203" pitchFamily="34" charset="0"/>
              <a:ea typeface="Lato Semibold" panose="020F0502020204030203" pitchFamily="34" charset="0"/>
              <a:cs typeface="Lato Semibold" panose="020F0502020204030203" pitchFamily="34" charset="0"/>
            </a:endParaRPr>
          </a:p>
        </p:txBody>
      </p:sp>
    </p:spTree>
    <p:extLst>
      <p:ext uri="{BB962C8B-B14F-4D97-AF65-F5344CB8AC3E}">
        <p14:creationId xmlns:p14="http://schemas.microsoft.com/office/powerpoint/2010/main" val="802035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4_Divider_Slide_GRAPHIC">
    <p:bg>
      <p:bgPr>
        <a:solidFill>
          <a:schemeClr val="bg1"/>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9FE99536-833B-C14A-B87D-76025721D913}"/>
              </a:ext>
            </a:extLst>
          </p:cNvPr>
          <p:cNvPicPr>
            <a:picLocks noChangeAspect="1"/>
          </p:cNvPicPr>
          <p:nvPr userDrawn="1"/>
        </p:nvPicPr>
        <p:blipFill>
          <a:blip r:embed="rId2"/>
          <a:stretch>
            <a:fillRect/>
          </a:stretch>
        </p:blipFill>
        <p:spPr>
          <a:xfrm>
            <a:off x="0" y="-1"/>
            <a:ext cx="12192000" cy="6868373"/>
          </a:xfrm>
          <a:prstGeom prst="rect">
            <a:avLst/>
          </a:prstGeom>
        </p:spPr>
      </p:pic>
      <p:sp>
        <p:nvSpPr>
          <p:cNvPr id="5" name="Rectangle 4">
            <a:extLst>
              <a:ext uri="{FF2B5EF4-FFF2-40B4-BE49-F238E27FC236}">
                <a16:creationId xmlns:a16="http://schemas.microsoft.com/office/drawing/2014/main" id="{49CD1436-BCCE-2B40-815A-8BF5E2915EF7}"/>
              </a:ext>
            </a:extLst>
          </p:cNvPr>
          <p:cNvSpPr/>
          <p:nvPr userDrawn="1"/>
        </p:nvSpPr>
        <p:spPr>
          <a:xfrm>
            <a:off x="300037" y="1167063"/>
            <a:ext cx="403809" cy="47104"/>
          </a:xfrm>
          <a:prstGeom prst="rect">
            <a:avLst/>
          </a:prstGeom>
          <a:solidFill>
            <a:srgbClr val="9DC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6">
            <a:extLst>
              <a:ext uri="{FF2B5EF4-FFF2-40B4-BE49-F238E27FC236}">
                <a16:creationId xmlns:a16="http://schemas.microsoft.com/office/drawing/2014/main" id="{F138EF31-C3A4-AD47-ACA4-180D83BF7E82}"/>
              </a:ext>
            </a:extLst>
          </p:cNvPr>
          <p:cNvSpPr>
            <a:spLocks noGrp="1"/>
          </p:cNvSpPr>
          <p:nvPr>
            <p:ph type="body" sz="quarter" idx="13"/>
          </p:nvPr>
        </p:nvSpPr>
        <p:spPr>
          <a:xfrm>
            <a:off x="210098" y="258425"/>
            <a:ext cx="2808287" cy="574675"/>
          </a:xfrm>
          <a:prstGeom prst="rect">
            <a:avLst/>
          </a:prstGeom>
        </p:spPr>
        <p:txBody>
          <a:bodyPr/>
          <a:lstStyle>
            <a:lvl1pPr marL="0" indent="0">
              <a:buFontTx/>
              <a:buNone/>
              <a:defRPr sz="20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2pPr>
            <a:lvl3pPr marL="9144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3pPr>
            <a:lvl4pPr marL="13716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4pPr>
            <a:lvl5pPr marL="18288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GB" dirty="0"/>
              <a:t>Click to edit</a:t>
            </a:r>
            <a:endParaRPr lang="en-US" dirty="0"/>
          </a:p>
        </p:txBody>
      </p:sp>
      <p:pic>
        <p:nvPicPr>
          <p:cNvPr id="9" name="Picture 8">
            <a:extLst>
              <a:ext uri="{FF2B5EF4-FFF2-40B4-BE49-F238E27FC236}">
                <a16:creationId xmlns:a16="http://schemas.microsoft.com/office/drawing/2014/main" id="{21902317-DEB3-3749-9CD4-BCDE187BE6ED}"/>
              </a:ext>
            </a:extLst>
          </p:cNvPr>
          <p:cNvPicPr>
            <a:picLocks noChangeAspect="1"/>
          </p:cNvPicPr>
          <p:nvPr userDrawn="1"/>
        </p:nvPicPr>
        <p:blipFill>
          <a:blip r:embed="rId3"/>
          <a:stretch>
            <a:fillRect/>
          </a:stretch>
        </p:blipFill>
        <p:spPr>
          <a:xfrm>
            <a:off x="11043015" y="6043370"/>
            <a:ext cx="939800" cy="584200"/>
          </a:xfrm>
          <a:prstGeom prst="rect">
            <a:avLst/>
          </a:prstGeom>
        </p:spPr>
      </p:pic>
      <p:sp>
        <p:nvSpPr>
          <p:cNvPr id="10" name="Date Placeholder 3">
            <a:extLst>
              <a:ext uri="{FF2B5EF4-FFF2-40B4-BE49-F238E27FC236}">
                <a16:creationId xmlns:a16="http://schemas.microsoft.com/office/drawing/2014/main" id="{672400C1-0A6B-DD4D-AC73-50EF09E0CCBA}"/>
              </a:ext>
            </a:extLst>
          </p:cNvPr>
          <p:cNvSpPr txBox="1">
            <a:spLocks/>
          </p:cNvSpPr>
          <p:nvPr userDrawn="1"/>
        </p:nvSpPr>
        <p:spPr>
          <a:xfrm>
            <a:off x="10966180" y="201295"/>
            <a:ext cx="1020485"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4E4E6A">
                    <a:alpha val="40000"/>
                  </a:srgbClr>
                </a:solidFill>
                <a:latin typeface="Lato" panose="020F0502020204030203" pitchFamily="34" charset="0"/>
                <a:ea typeface="Lato" panose="020F0502020204030203" pitchFamily="34" charset="0"/>
                <a:cs typeface="Lato"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13F984C-AC9E-FB4C-B3D9-A8F291E42240}" type="slidenum">
              <a:rPr lang="en-GB" b="1" i="0" smtClean="0">
                <a:solidFill>
                  <a:schemeClr val="bg1"/>
                </a:solidFill>
                <a:latin typeface="Lato Semibold" panose="020F0502020204030203" pitchFamily="34" charset="0"/>
                <a:ea typeface="Lato Semibold" panose="020F0502020204030203" pitchFamily="34" charset="0"/>
                <a:cs typeface="Lato Semibold" panose="020F0502020204030203" pitchFamily="34" charset="0"/>
              </a:rPr>
              <a:pPr algn="r"/>
              <a:t>‹#›</a:t>
            </a:fld>
            <a:endParaRPr lang="en-GB" b="1" i="0" dirty="0">
              <a:solidFill>
                <a:schemeClr val="bg1"/>
              </a:solidFill>
              <a:latin typeface="Lato Semibold" panose="020F0502020204030203" pitchFamily="34" charset="0"/>
              <a:ea typeface="Lato Semibold" panose="020F0502020204030203" pitchFamily="34" charset="0"/>
              <a:cs typeface="Lato Semibold" panose="020F0502020204030203" pitchFamily="34" charset="0"/>
            </a:endParaRPr>
          </a:p>
        </p:txBody>
      </p:sp>
      <p:sp>
        <p:nvSpPr>
          <p:cNvPr id="13" name="Text Placeholder 4">
            <a:extLst>
              <a:ext uri="{FF2B5EF4-FFF2-40B4-BE49-F238E27FC236}">
                <a16:creationId xmlns:a16="http://schemas.microsoft.com/office/drawing/2014/main" id="{7F5F2850-4E49-634D-BBB1-D3A389F87D83}"/>
              </a:ext>
            </a:extLst>
          </p:cNvPr>
          <p:cNvSpPr>
            <a:spLocks noGrp="1"/>
          </p:cNvSpPr>
          <p:nvPr>
            <p:ph type="body" sz="quarter" idx="16"/>
          </p:nvPr>
        </p:nvSpPr>
        <p:spPr>
          <a:xfrm>
            <a:off x="209550" y="2604934"/>
            <a:ext cx="11391900" cy="3994304"/>
          </a:xfrm>
          <a:prstGeom prst="rect">
            <a:avLst/>
          </a:prstGeom>
          <a:ln>
            <a:noFill/>
          </a:ln>
        </p:spPr>
        <p:txBody>
          <a:bodyPr/>
          <a:lstStyle>
            <a:lvl1pPr marL="371475" indent="-371475" fontAlgn="t">
              <a:defRPr sz="38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vl2pPr marL="720000" indent="-374400" fontAlgn="t">
              <a:defRPr sz="28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2pPr>
            <a:lvl3pPr marL="1080000" indent="-374400" fontAlgn="t">
              <a:defRPr sz="28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3pPr>
            <a:lvl4pPr marL="1440000" indent="-374400" fontAlgn="t">
              <a:defRPr sz="28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4pPr>
            <a:lvl5pPr marL="1800000" indent="-374400" fontAlgn="t">
              <a:defRPr sz="28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Text Placeholder 16">
            <a:extLst>
              <a:ext uri="{FF2B5EF4-FFF2-40B4-BE49-F238E27FC236}">
                <a16:creationId xmlns:a16="http://schemas.microsoft.com/office/drawing/2014/main" id="{F55FA540-5BFD-AB4F-8CD6-17CC10116965}"/>
              </a:ext>
            </a:extLst>
          </p:cNvPr>
          <p:cNvSpPr>
            <a:spLocks noGrp="1"/>
          </p:cNvSpPr>
          <p:nvPr>
            <p:ph type="body" sz="quarter" idx="14" hasCustomPrompt="1"/>
          </p:nvPr>
        </p:nvSpPr>
        <p:spPr>
          <a:xfrm>
            <a:off x="210098" y="1412875"/>
            <a:ext cx="11391352" cy="975323"/>
          </a:xfrm>
          <a:prstGeom prst="rect">
            <a:avLst/>
          </a:prstGeom>
        </p:spPr>
        <p:txBody>
          <a:bodyPr/>
          <a:lstStyle>
            <a:lvl1pPr marL="0" indent="0">
              <a:buNone/>
              <a:defRPr sz="44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stStyle>
          <a:p>
            <a:pPr lvl="0"/>
            <a:r>
              <a:rPr lang="en-GB" dirty="0"/>
              <a:t>Divider Slide</a:t>
            </a:r>
            <a:endParaRPr lang="en-US" dirty="0"/>
          </a:p>
        </p:txBody>
      </p:sp>
    </p:spTree>
    <p:extLst>
      <p:ext uri="{BB962C8B-B14F-4D97-AF65-F5344CB8AC3E}">
        <p14:creationId xmlns:p14="http://schemas.microsoft.com/office/powerpoint/2010/main" val="32581961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7.Model 1">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F138EF31-C3A4-AD47-ACA4-180D83BF7E82}"/>
              </a:ext>
            </a:extLst>
          </p:cNvPr>
          <p:cNvSpPr>
            <a:spLocks noGrp="1"/>
          </p:cNvSpPr>
          <p:nvPr>
            <p:ph type="body" sz="quarter" idx="13"/>
          </p:nvPr>
        </p:nvSpPr>
        <p:spPr>
          <a:xfrm>
            <a:off x="210098" y="258425"/>
            <a:ext cx="8117927" cy="574675"/>
          </a:xfrm>
          <a:prstGeom prst="rect">
            <a:avLst/>
          </a:prstGeom>
        </p:spPr>
        <p:txBody>
          <a:bodyPr/>
          <a:lstStyle>
            <a:lvl1pPr marL="0" indent="0">
              <a:buFontTx/>
              <a:buNone/>
              <a:defRPr sz="20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2pPr>
            <a:lvl3pPr marL="9144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3pPr>
            <a:lvl4pPr marL="13716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4pPr>
            <a:lvl5pPr marL="18288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US"/>
              <a:t>Click to edit Master text styles</a:t>
            </a:r>
          </a:p>
        </p:txBody>
      </p:sp>
      <p:pic>
        <p:nvPicPr>
          <p:cNvPr id="24" name="Picture 23">
            <a:extLst>
              <a:ext uri="{FF2B5EF4-FFF2-40B4-BE49-F238E27FC236}">
                <a16:creationId xmlns:a16="http://schemas.microsoft.com/office/drawing/2014/main" id="{590D56C0-C9E0-9A45-80A8-38E49303200D}"/>
              </a:ext>
            </a:extLst>
          </p:cNvPr>
          <p:cNvPicPr>
            <a:picLocks noChangeAspect="1"/>
          </p:cNvPicPr>
          <p:nvPr/>
        </p:nvPicPr>
        <p:blipFill>
          <a:blip r:embed="rId2"/>
          <a:stretch>
            <a:fillRect/>
          </a:stretch>
        </p:blipFill>
        <p:spPr>
          <a:xfrm>
            <a:off x="10934776" y="5901505"/>
            <a:ext cx="1193800" cy="698500"/>
          </a:xfrm>
          <a:prstGeom prst="rect">
            <a:avLst/>
          </a:prstGeom>
        </p:spPr>
      </p:pic>
      <p:sp>
        <p:nvSpPr>
          <p:cNvPr id="27" name="Date Placeholder 3">
            <a:extLst>
              <a:ext uri="{FF2B5EF4-FFF2-40B4-BE49-F238E27FC236}">
                <a16:creationId xmlns:a16="http://schemas.microsoft.com/office/drawing/2014/main" id="{20C1D20E-80D9-DF43-8A81-BAAC1DACA87E}"/>
              </a:ext>
            </a:extLst>
          </p:cNvPr>
          <p:cNvSpPr txBox="1">
            <a:spLocks/>
          </p:cNvSpPr>
          <p:nvPr/>
        </p:nvSpPr>
        <p:spPr>
          <a:xfrm>
            <a:off x="10966180" y="201295"/>
            <a:ext cx="1020485"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4E4E6A">
                    <a:alpha val="40000"/>
                  </a:srgbClr>
                </a:solidFill>
                <a:latin typeface="Lato" panose="020F0502020204030203" pitchFamily="34" charset="0"/>
                <a:ea typeface="Lato" panose="020F0502020204030203" pitchFamily="34" charset="0"/>
                <a:cs typeface="Lato"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13F984C-AC9E-FB4C-B3D9-A8F291E42240}" type="slidenum">
              <a:rPr lang="en-GB" b="1" i="0" smtClean="0">
                <a:solidFill>
                  <a:srgbClr val="7C7C7B"/>
                </a:solidFill>
                <a:latin typeface="Lato Semibold" panose="020F0502020204030203" pitchFamily="34" charset="0"/>
                <a:ea typeface="Lato Semibold" panose="020F0502020204030203" pitchFamily="34" charset="0"/>
                <a:cs typeface="Lato Semibold" panose="020F0502020204030203" pitchFamily="34" charset="0"/>
              </a:rPr>
              <a:pPr algn="r"/>
              <a:t>‹#›</a:t>
            </a:fld>
            <a:endParaRPr lang="en-GB" b="1" i="0" dirty="0">
              <a:solidFill>
                <a:srgbClr val="7C7C7B"/>
              </a:solidFill>
              <a:latin typeface="Lato Semibold" panose="020F0502020204030203" pitchFamily="34" charset="0"/>
              <a:ea typeface="Lato Semibold" panose="020F0502020204030203" pitchFamily="34" charset="0"/>
              <a:cs typeface="Lato Semibold" panose="020F0502020204030203" pitchFamily="34" charset="0"/>
            </a:endParaRPr>
          </a:p>
        </p:txBody>
      </p:sp>
      <p:pic>
        <p:nvPicPr>
          <p:cNvPr id="2" name="Imag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06911" y="258425"/>
            <a:ext cx="6824765" cy="6599575"/>
          </a:xfrm>
          <a:prstGeom prst="rect">
            <a:avLst/>
          </a:prstGeom>
        </p:spPr>
      </p:pic>
    </p:spTree>
    <p:extLst>
      <p:ext uri="{BB962C8B-B14F-4D97-AF65-F5344CB8AC3E}">
        <p14:creationId xmlns:p14="http://schemas.microsoft.com/office/powerpoint/2010/main" val="5390446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9A.Text_Slide_1_Line">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F138EF31-C3A4-AD47-ACA4-180D83BF7E82}"/>
              </a:ext>
            </a:extLst>
          </p:cNvPr>
          <p:cNvSpPr>
            <a:spLocks noGrp="1"/>
          </p:cNvSpPr>
          <p:nvPr>
            <p:ph type="body" sz="quarter" idx="13"/>
          </p:nvPr>
        </p:nvSpPr>
        <p:spPr>
          <a:xfrm>
            <a:off x="210098" y="258425"/>
            <a:ext cx="8117927" cy="574675"/>
          </a:xfrm>
          <a:prstGeom prst="rect">
            <a:avLst/>
          </a:prstGeom>
        </p:spPr>
        <p:txBody>
          <a:bodyPr/>
          <a:lstStyle>
            <a:lvl1pPr marL="0" indent="0">
              <a:buFontTx/>
              <a:buNone/>
              <a:defRPr sz="20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2pPr>
            <a:lvl3pPr marL="9144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3pPr>
            <a:lvl4pPr marL="13716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4pPr>
            <a:lvl5pPr marL="18288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US"/>
              <a:t>Click to edit Master text styles</a:t>
            </a:r>
          </a:p>
        </p:txBody>
      </p:sp>
      <p:sp>
        <p:nvSpPr>
          <p:cNvPr id="6" name="Rectangle 5">
            <a:extLst>
              <a:ext uri="{FF2B5EF4-FFF2-40B4-BE49-F238E27FC236}">
                <a16:creationId xmlns:a16="http://schemas.microsoft.com/office/drawing/2014/main" id="{2A5DE21D-0D0D-7C40-B52C-7AE1ECF6FD10}"/>
              </a:ext>
            </a:extLst>
          </p:cNvPr>
          <p:cNvSpPr/>
          <p:nvPr/>
        </p:nvSpPr>
        <p:spPr>
          <a:xfrm>
            <a:off x="300037" y="1167063"/>
            <a:ext cx="403809" cy="47104"/>
          </a:xfrm>
          <a:prstGeom prst="rect">
            <a:avLst/>
          </a:prstGeom>
          <a:solidFill>
            <a:srgbClr val="9DC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DA4582C9-785C-414C-9ECD-7A7272D50D96}"/>
              </a:ext>
            </a:extLst>
          </p:cNvPr>
          <p:cNvSpPr>
            <a:spLocks noGrp="1"/>
          </p:cNvSpPr>
          <p:nvPr>
            <p:ph type="body" sz="quarter" idx="14" hasCustomPrompt="1"/>
          </p:nvPr>
        </p:nvSpPr>
        <p:spPr>
          <a:xfrm>
            <a:off x="221660" y="1478960"/>
            <a:ext cx="3750266" cy="903627"/>
          </a:xfrm>
          <a:prstGeom prst="rect">
            <a:avLst/>
          </a:prstGeom>
        </p:spPr>
        <p:txBody>
          <a:bodyPr/>
          <a:lstStyle>
            <a:lvl1pPr marL="0" indent="0">
              <a:buFontTx/>
              <a:buNone/>
              <a:defRPr sz="18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Text Body</a:t>
            </a:r>
          </a:p>
        </p:txBody>
      </p:sp>
      <p:pic>
        <p:nvPicPr>
          <p:cNvPr id="9" name="Picture 8">
            <a:extLst>
              <a:ext uri="{FF2B5EF4-FFF2-40B4-BE49-F238E27FC236}">
                <a16:creationId xmlns:a16="http://schemas.microsoft.com/office/drawing/2014/main" id="{D329F1F7-AAC0-9B40-8DE4-E550F9BD3A55}"/>
              </a:ext>
            </a:extLst>
          </p:cNvPr>
          <p:cNvPicPr>
            <a:picLocks noChangeAspect="1"/>
          </p:cNvPicPr>
          <p:nvPr/>
        </p:nvPicPr>
        <p:blipFill>
          <a:blip r:embed="rId2"/>
          <a:stretch>
            <a:fillRect/>
          </a:stretch>
        </p:blipFill>
        <p:spPr>
          <a:xfrm>
            <a:off x="10934776" y="5901505"/>
            <a:ext cx="1193800" cy="698500"/>
          </a:xfrm>
          <a:prstGeom prst="rect">
            <a:avLst/>
          </a:prstGeom>
        </p:spPr>
      </p:pic>
      <p:sp>
        <p:nvSpPr>
          <p:cNvPr id="11" name="Date Placeholder 3">
            <a:extLst>
              <a:ext uri="{FF2B5EF4-FFF2-40B4-BE49-F238E27FC236}">
                <a16:creationId xmlns:a16="http://schemas.microsoft.com/office/drawing/2014/main" id="{BE713C54-157E-A94B-807E-C4CC0DD35B6A}"/>
              </a:ext>
            </a:extLst>
          </p:cNvPr>
          <p:cNvSpPr txBox="1">
            <a:spLocks/>
          </p:cNvSpPr>
          <p:nvPr/>
        </p:nvSpPr>
        <p:spPr>
          <a:xfrm>
            <a:off x="10966180" y="201295"/>
            <a:ext cx="1020485"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4E4E6A">
                    <a:alpha val="40000"/>
                  </a:srgbClr>
                </a:solidFill>
                <a:latin typeface="Lato" panose="020F0502020204030203" pitchFamily="34" charset="0"/>
                <a:ea typeface="Lato" panose="020F0502020204030203" pitchFamily="34" charset="0"/>
                <a:cs typeface="Lato"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13F984C-AC9E-FB4C-B3D9-A8F291E42240}" type="slidenum">
              <a:rPr lang="en-GB" b="1" i="0" smtClean="0">
                <a:solidFill>
                  <a:srgbClr val="7C7C7B"/>
                </a:solidFill>
                <a:latin typeface="Lato Semibold" panose="020F0502020204030203" pitchFamily="34" charset="0"/>
                <a:ea typeface="Lato Semibold" panose="020F0502020204030203" pitchFamily="34" charset="0"/>
                <a:cs typeface="Lato Semibold" panose="020F0502020204030203" pitchFamily="34" charset="0"/>
              </a:rPr>
              <a:pPr algn="r"/>
              <a:t>‹#›</a:t>
            </a:fld>
            <a:endParaRPr lang="en-GB" b="1" i="0" dirty="0">
              <a:solidFill>
                <a:srgbClr val="7C7C7B"/>
              </a:solidFill>
              <a:latin typeface="Lato Semibold" panose="020F0502020204030203" pitchFamily="34" charset="0"/>
              <a:ea typeface="Lato Semibold" panose="020F0502020204030203" pitchFamily="34" charset="0"/>
              <a:cs typeface="Lato Semibold" panose="020F0502020204030203" pitchFamily="34" charset="0"/>
            </a:endParaRPr>
          </a:p>
        </p:txBody>
      </p:sp>
    </p:spTree>
    <p:extLst>
      <p:ext uri="{BB962C8B-B14F-4D97-AF65-F5344CB8AC3E}">
        <p14:creationId xmlns:p14="http://schemas.microsoft.com/office/powerpoint/2010/main" val="4487432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9B_Text_Slide_2_Lines">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F138EF31-C3A4-AD47-ACA4-180D83BF7E82}"/>
              </a:ext>
            </a:extLst>
          </p:cNvPr>
          <p:cNvSpPr>
            <a:spLocks noGrp="1"/>
          </p:cNvSpPr>
          <p:nvPr>
            <p:ph type="body" sz="quarter" idx="13"/>
          </p:nvPr>
        </p:nvSpPr>
        <p:spPr>
          <a:xfrm>
            <a:off x="210098" y="258425"/>
            <a:ext cx="8117927" cy="574675"/>
          </a:xfrm>
          <a:prstGeom prst="rect">
            <a:avLst/>
          </a:prstGeom>
        </p:spPr>
        <p:txBody>
          <a:bodyPr/>
          <a:lstStyle>
            <a:lvl1pPr marL="0" indent="0">
              <a:buFontTx/>
              <a:buNone/>
              <a:defRPr sz="20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2pPr>
            <a:lvl3pPr marL="9144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3pPr>
            <a:lvl4pPr marL="13716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4pPr>
            <a:lvl5pPr marL="18288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US"/>
              <a:t>Click to edit Master text styles</a:t>
            </a:r>
          </a:p>
        </p:txBody>
      </p:sp>
      <p:sp>
        <p:nvSpPr>
          <p:cNvPr id="6" name="Rectangle 5">
            <a:extLst>
              <a:ext uri="{FF2B5EF4-FFF2-40B4-BE49-F238E27FC236}">
                <a16:creationId xmlns:a16="http://schemas.microsoft.com/office/drawing/2014/main" id="{2A5DE21D-0D0D-7C40-B52C-7AE1ECF6FD10}"/>
              </a:ext>
            </a:extLst>
          </p:cNvPr>
          <p:cNvSpPr/>
          <p:nvPr/>
        </p:nvSpPr>
        <p:spPr>
          <a:xfrm>
            <a:off x="300037" y="1167063"/>
            <a:ext cx="403809" cy="47104"/>
          </a:xfrm>
          <a:prstGeom prst="rect">
            <a:avLst/>
          </a:prstGeom>
          <a:solidFill>
            <a:srgbClr val="9DC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DA4582C9-785C-414C-9ECD-7A7272D50D96}"/>
              </a:ext>
            </a:extLst>
          </p:cNvPr>
          <p:cNvSpPr>
            <a:spLocks noGrp="1"/>
          </p:cNvSpPr>
          <p:nvPr>
            <p:ph type="body" sz="quarter" idx="14" hasCustomPrompt="1"/>
          </p:nvPr>
        </p:nvSpPr>
        <p:spPr>
          <a:xfrm>
            <a:off x="221660" y="1478960"/>
            <a:ext cx="3750266" cy="903627"/>
          </a:xfrm>
          <a:prstGeom prst="rect">
            <a:avLst/>
          </a:prstGeom>
        </p:spPr>
        <p:txBody>
          <a:bodyPr/>
          <a:lstStyle>
            <a:lvl1pPr marL="0" indent="0">
              <a:buFontTx/>
              <a:buNone/>
              <a:defRPr sz="18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Text Body</a:t>
            </a:r>
          </a:p>
        </p:txBody>
      </p:sp>
      <p:sp>
        <p:nvSpPr>
          <p:cNvPr id="19" name="Text Placeholder 3">
            <a:extLst>
              <a:ext uri="{FF2B5EF4-FFF2-40B4-BE49-F238E27FC236}">
                <a16:creationId xmlns:a16="http://schemas.microsoft.com/office/drawing/2014/main" id="{8AD8A004-C0D4-894D-9CFD-F78EC43B9741}"/>
              </a:ext>
            </a:extLst>
          </p:cNvPr>
          <p:cNvSpPr>
            <a:spLocks noGrp="1"/>
          </p:cNvSpPr>
          <p:nvPr>
            <p:ph type="body" sz="quarter" idx="15" hasCustomPrompt="1"/>
          </p:nvPr>
        </p:nvSpPr>
        <p:spPr>
          <a:xfrm>
            <a:off x="221660" y="4096589"/>
            <a:ext cx="3750266" cy="903627"/>
          </a:xfrm>
          <a:prstGeom prst="rect">
            <a:avLst/>
          </a:prstGeom>
        </p:spPr>
        <p:txBody>
          <a:bodyPr/>
          <a:lstStyle>
            <a:lvl1pPr marL="0" indent="0">
              <a:buFontTx/>
              <a:buNone/>
              <a:defRPr sz="18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Text Body</a:t>
            </a:r>
          </a:p>
        </p:txBody>
      </p:sp>
      <p:sp>
        <p:nvSpPr>
          <p:cNvPr id="9" name="Rectangle 8">
            <a:extLst>
              <a:ext uri="{FF2B5EF4-FFF2-40B4-BE49-F238E27FC236}">
                <a16:creationId xmlns:a16="http://schemas.microsoft.com/office/drawing/2014/main" id="{BA690A11-8F87-B642-A13E-606256848897}"/>
              </a:ext>
            </a:extLst>
          </p:cNvPr>
          <p:cNvSpPr/>
          <p:nvPr/>
        </p:nvSpPr>
        <p:spPr>
          <a:xfrm>
            <a:off x="317431" y="3791926"/>
            <a:ext cx="403809" cy="47104"/>
          </a:xfrm>
          <a:prstGeom prst="rect">
            <a:avLst/>
          </a:prstGeom>
          <a:solidFill>
            <a:srgbClr val="9DC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774529F-743B-8048-B236-2E184325D4A0}"/>
              </a:ext>
            </a:extLst>
          </p:cNvPr>
          <p:cNvPicPr>
            <a:picLocks noChangeAspect="1"/>
          </p:cNvPicPr>
          <p:nvPr/>
        </p:nvPicPr>
        <p:blipFill>
          <a:blip r:embed="rId2"/>
          <a:stretch>
            <a:fillRect/>
          </a:stretch>
        </p:blipFill>
        <p:spPr>
          <a:xfrm>
            <a:off x="10934776" y="5901505"/>
            <a:ext cx="1193800" cy="698500"/>
          </a:xfrm>
          <a:prstGeom prst="rect">
            <a:avLst/>
          </a:prstGeom>
        </p:spPr>
      </p:pic>
      <p:sp>
        <p:nvSpPr>
          <p:cNvPr id="13" name="Date Placeholder 3">
            <a:extLst>
              <a:ext uri="{FF2B5EF4-FFF2-40B4-BE49-F238E27FC236}">
                <a16:creationId xmlns:a16="http://schemas.microsoft.com/office/drawing/2014/main" id="{9247E894-BE32-314D-BB59-71BFDADEB2E2}"/>
              </a:ext>
            </a:extLst>
          </p:cNvPr>
          <p:cNvSpPr txBox="1">
            <a:spLocks/>
          </p:cNvSpPr>
          <p:nvPr/>
        </p:nvSpPr>
        <p:spPr>
          <a:xfrm>
            <a:off x="10966180" y="201295"/>
            <a:ext cx="1020485"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4E4E6A">
                    <a:alpha val="40000"/>
                  </a:srgbClr>
                </a:solidFill>
                <a:latin typeface="Lato" panose="020F0502020204030203" pitchFamily="34" charset="0"/>
                <a:ea typeface="Lato" panose="020F0502020204030203" pitchFamily="34" charset="0"/>
                <a:cs typeface="Lato"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13F984C-AC9E-FB4C-B3D9-A8F291E42240}" type="slidenum">
              <a:rPr lang="en-GB" b="1" i="0" smtClean="0">
                <a:solidFill>
                  <a:srgbClr val="7C7C7B"/>
                </a:solidFill>
                <a:latin typeface="Lato Semibold" panose="020F0502020204030203" pitchFamily="34" charset="0"/>
                <a:ea typeface="Lato Semibold" panose="020F0502020204030203" pitchFamily="34" charset="0"/>
                <a:cs typeface="Lato Semibold" panose="020F0502020204030203" pitchFamily="34" charset="0"/>
              </a:rPr>
              <a:pPr algn="r"/>
              <a:t>‹#›</a:t>
            </a:fld>
            <a:endParaRPr lang="en-GB" b="1" i="0" dirty="0">
              <a:solidFill>
                <a:srgbClr val="7C7C7B"/>
              </a:solidFill>
              <a:latin typeface="Lato Semibold" panose="020F0502020204030203" pitchFamily="34" charset="0"/>
              <a:ea typeface="Lato Semibold" panose="020F0502020204030203" pitchFamily="34" charset="0"/>
              <a:cs typeface="Lato Semibold" panose="020F0502020204030203" pitchFamily="34" charset="0"/>
            </a:endParaRPr>
          </a:p>
        </p:txBody>
      </p:sp>
    </p:spTree>
    <p:extLst>
      <p:ext uri="{BB962C8B-B14F-4D97-AF65-F5344CB8AC3E}">
        <p14:creationId xmlns:p14="http://schemas.microsoft.com/office/powerpoint/2010/main" val="14733453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9C_Text_Slide_4_Lines">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F138EF31-C3A4-AD47-ACA4-180D83BF7E82}"/>
              </a:ext>
            </a:extLst>
          </p:cNvPr>
          <p:cNvSpPr>
            <a:spLocks noGrp="1"/>
          </p:cNvSpPr>
          <p:nvPr>
            <p:ph type="body" sz="quarter" idx="13"/>
          </p:nvPr>
        </p:nvSpPr>
        <p:spPr>
          <a:xfrm>
            <a:off x="210098" y="258425"/>
            <a:ext cx="8117927" cy="574675"/>
          </a:xfrm>
          <a:prstGeom prst="rect">
            <a:avLst/>
          </a:prstGeom>
        </p:spPr>
        <p:txBody>
          <a:bodyPr/>
          <a:lstStyle>
            <a:lvl1pPr marL="0" indent="0">
              <a:buFontTx/>
              <a:buNone/>
              <a:defRPr sz="20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2pPr>
            <a:lvl3pPr marL="9144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3pPr>
            <a:lvl4pPr marL="13716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4pPr>
            <a:lvl5pPr marL="18288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US"/>
              <a:t>Click to edit Master text styles</a:t>
            </a:r>
          </a:p>
        </p:txBody>
      </p:sp>
      <p:sp>
        <p:nvSpPr>
          <p:cNvPr id="6" name="Rectangle 5">
            <a:extLst>
              <a:ext uri="{FF2B5EF4-FFF2-40B4-BE49-F238E27FC236}">
                <a16:creationId xmlns:a16="http://schemas.microsoft.com/office/drawing/2014/main" id="{2A5DE21D-0D0D-7C40-B52C-7AE1ECF6FD10}"/>
              </a:ext>
            </a:extLst>
          </p:cNvPr>
          <p:cNvSpPr/>
          <p:nvPr/>
        </p:nvSpPr>
        <p:spPr>
          <a:xfrm>
            <a:off x="300037" y="1167063"/>
            <a:ext cx="403809" cy="47104"/>
          </a:xfrm>
          <a:prstGeom prst="rect">
            <a:avLst/>
          </a:prstGeom>
          <a:solidFill>
            <a:srgbClr val="9DC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DA4582C9-785C-414C-9ECD-7A7272D50D96}"/>
              </a:ext>
            </a:extLst>
          </p:cNvPr>
          <p:cNvSpPr>
            <a:spLocks noGrp="1"/>
          </p:cNvSpPr>
          <p:nvPr>
            <p:ph type="body" sz="quarter" idx="14" hasCustomPrompt="1"/>
          </p:nvPr>
        </p:nvSpPr>
        <p:spPr>
          <a:xfrm>
            <a:off x="221660" y="1478960"/>
            <a:ext cx="3750266" cy="903627"/>
          </a:xfrm>
          <a:prstGeom prst="rect">
            <a:avLst/>
          </a:prstGeom>
        </p:spPr>
        <p:txBody>
          <a:bodyPr/>
          <a:lstStyle>
            <a:lvl1pPr marL="0" indent="0">
              <a:buFontTx/>
              <a:buNone/>
              <a:defRPr sz="18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Text Body</a:t>
            </a:r>
          </a:p>
        </p:txBody>
      </p:sp>
      <p:sp>
        <p:nvSpPr>
          <p:cNvPr id="19" name="Text Placeholder 3">
            <a:extLst>
              <a:ext uri="{FF2B5EF4-FFF2-40B4-BE49-F238E27FC236}">
                <a16:creationId xmlns:a16="http://schemas.microsoft.com/office/drawing/2014/main" id="{8AD8A004-C0D4-894D-9CFD-F78EC43B9741}"/>
              </a:ext>
            </a:extLst>
          </p:cNvPr>
          <p:cNvSpPr>
            <a:spLocks noGrp="1"/>
          </p:cNvSpPr>
          <p:nvPr>
            <p:ph type="body" sz="quarter" idx="15" hasCustomPrompt="1"/>
          </p:nvPr>
        </p:nvSpPr>
        <p:spPr>
          <a:xfrm>
            <a:off x="221660" y="4096589"/>
            <a:ext cx="3750266" cy="903627"/>
          </a:xfrm>
          <a:prstGeom prst="rect">
            <a:avLst/>
          </a:prstGeom>
        </p:spPr>
        <p:txBody>
          <a:bodyPr/>
          <a:lstStyle>
            <a:lvl1pPr marL="0" indent="0">
              <a:buFontTx/>
              <a:buNone/>
              <a:defRPr sz="18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Text Body</a:t>
            </a:r>
          </a:p>
        </p:txBody>
      </p:sp>
      <p:sp>
        <p:nvSpPr>
          <p:cNvPr id="9" name="Rectangle 8">
            <a:extLst>
              <a:ext uri="{FF2B5EF4-FFF2-40B4-BE49-F238E27FC236}">
                <a16:creationId xmlns:a16="http://schemas.microsoft.com/office/drawing/2014/main" id="{BA690A11-8F87-B642-A13E-606256848897}"/>
              </a:ext>
            </a:extLst>
          </p:cNvPr>
          <p:cNvSpPr/>
          <p:nvPr/>
        </p:nvSpPr>
        <p:spPr>
          <a:xfrm>
            <a:off x="317431" y="3791926"/>
            <a:ext cx="403809" cy="47104"/>
          </a:xfrm>
          <a:prstGeom prst="rect">
            <a:avLst/>
          </a:prstGeom>
          <a:solidFill>
            <a:srgbClr val="9DC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8C7F758-A17E-A449-A7F6-205477966926}"/>
              </a:ext>
            </a:extLst>
          </p:cNvPr>
          <p:cNvSpPr/>
          <p:nvPr/>
        </p:nvSpPr>
        <p:spPr>
          <a:xfrm>
            <a:off x="5411786" y="1158357"/>
            <a:ext cx="403809" cy="47104"/>
          </a:xfrm>
          <a:prstGeom prst="rect">
            <a:avLst/>
          </a:prstGeom>
          <a:solidFill>
            <a:srgbClr val="9DC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3">
            <a:extLst>
              <a:ext uri="{FF2B5EF4-FFF2-40B4-BE49-F238E27FC236}">
                <a16:creationId xmlns:a16="http://schemas.microsoft.com/office/drawing/2014/main" id="{09C4FF02-9AED-434A-8FAF-4573ED937DED}"/>
              </a:ext>
            </a:extLst>
          </p:cNvPr>
          <p:cNvSpPr>
            <a:spLocks noGrp="1"/>
          </p:cNvSpPr>
          <p:nvPr>
            <p:ph type="body" sz="quarter" idx="16" hasCustomPrompt="1"/>
          </p:nvPr>
        </p:nvSpPr>
        <p:spPr>
          <a:xfrm>
            <a:off x="5333409" y="1470254"/>
            <a:ext cx="3750266" cy="903627"/>
          </a:xfrm>
          <a:prstGeom prst="rect">
            <a:avLst/>
          </a:prstGeom>
        </p:spPr>
        <p:txBody>
          <a:bodyPr/>
          <a:lstStyle>
            <a:lvl1pPr marL="0" indent="0">
              <a:buFontTx/>
              <a:buNone/>
              <a:defRPr sz="18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Text Body</a:t>
            </a:r>
          </a:p>
        </p:txBody>
      </p:sp>
      <p:sp>
        <p:nvSpPr>
          <p:cNvPr id="15" name="Text Placeholder 3">
            <a:extLst>
              <a:ext uri="{FF2B5EF4-FFF2-40B4-BE49-F238E27FC236}">
                <a16:creationId xmlns:a16="http://schemas.microsoft.com/office/drawing/2014/main" id="{F91DA485-145C-334D-9E83-734F152BE238}"/>
              </a:ext>
            </a:extLst>
          </p:cNvPr>
          <p:cNvSpPr>
            <a:spLocks noGrp="1"/>
          </p:cNvSpPr>
          <p:nvPr>
            <p:ph type="body" sz="quarter" idx="17" hasCustomPrompt="1"/>
          </p:nvPr>
        </p:nvSpPr>
        <p:spPr>
          <a:xfrm>
            <a:off x="5333409" y="4087883"/>
            <a:ext cx="3750266" cy="903627"/>
          </a:xfrm>
          <a:prstGeom prst="rect">
            <a:avLst/>
          </a:prstGeom>
        </p:spPr>
        <p:txBody>
          <a:bodyPr/>
          <a:lstStyle>
            <a:lvl1pPr marL="0" indent="0">
              <a:buFontTx/>
              <a:buNone/>
              <a:defRPr sz="18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Text Body</a:t>
            </a:r>
          </a:p>
        </p:txBody>
      </p:sp>
      <p:sp>
        <p:nvSpPr>
          <p:cNvPr id="16" name="Rectangle 15">
            <a:extLst>
              <a:ext uri="{FF2B5EF4-FFF2-40B4-BE49-F238E27FC236}">
                <a16:creationId xmlns:a16="http://schemas.microsoft.com/office/drawing/2014/main" id="{89CC407B-997E-9149-9D5B-A30AF951B9BF}"/>
              </a:ext>
            </a:extLst>
          </p:cNvPr>
          <p:cNvSpPr/>
          <p:nvPr/>
        </p:nvSpPr>
        <p:spPr>
          <a:xfrm>
            <a:off x="5429180" y="3783220"/>
            <a:ext cx="403809" cy="47104"/>
          </a:xfrm>
          <a:prstGeom prst="rect">
            <a:avLst/>
          </a:prstGeom>
          <a:solidFill>
            <a:srgbClr val="9DC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4B092988-A36C-C648-B514-0CD5CA7B159B}"/>
              </a:ext>
            </a:extLst>
          </p:cNvPr>
          <p:cNvPicPr>
            <a:picLocks noChangeAspect="1"/>
          </p:cNvPicPr>
          <p:nvPr/>
        </p:nvPicPr>
        <p:blipFill>
          <a:blip r:embed="rId2"/>
          <a:stretch>
            <a:fillRect/>
          </a:stretch>
        </p:blipFill>
        <p:spPr>
          <a:xfrm>
            <a:off x="10934776" y="5901505"/>
            <a:ext cx="1193800" cy="698500"/>
          </a:xfrm>
          <a:prstGeom prst="rect">
            <a:avLst/>
          </a:prstGeom>
        </p:spPr>
      </p:pic>
      <p:sp>
        <p:nvSpPr>
          <p:cNvPr id="20" name="Date Placeholder 3">
            <a:extLst>
              <a:ext uri="{FF2B5EF4-FFF2-40B4-BE49-F238E27FC236}">
                <a16:creationId xmlns:a16="http://schemas.microsoft.com/office/drawing/2014/main" id="{C1C20912-1525-974E-882E-839BA59EEDD9}"/>
              </a:ext>
            </a:extLst>
          </p:cNvPr>
          <p:cNvSpPr txBox="1">
            <a:spLocks/>
          </p:cNvSpPr>
          <p:nvPr/>
        </p:nvSpPr>
        <p:spPr>
          <a:xfrm>
            <a:off x="10966180" y="201295"/>
            <a:ext cx="1020485"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4E4E6A">
                    <a:alpha val="40000"/>
                  </a:srgbClr>
                </a:solidFill>
                <a:latin typeface="Lato" panose="020F0502020204030203" pitchFamily="34" charset="0"/>
                <a:ea typeface="Lato" panose="020F0502020204030203" pitchFamily="34" charset="0"/>
                <a:cs typeface="Lato"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13F984C-AC9E-FB4C-B3D9-A8F291E42240}" type="slidenum">
              <a:rPr lang="en-GB" b="1" i="0" smtClean="0">
                <a:solidFill>
                  <a:srgbClr val="7C7C7B"/>
                </a:solidFill>
                <a:latin typeface="Lato Semibold" panose="020F0502020204030203" pitchFamily="34" charset="0"/>
                <a:ea typeface="Lato Semibold" panose="020F0502020204030203" pitchFamily="34" charset="0"/>
                <a:cs typeface="Lato Semibold" panose="020F0502020204030203" pitchFamily="34" charset="0"/>
              </a:rPr>
              <a:pPr algn="r"/>
              <a:t>‹#›</a:t>
            </a:fld>
            <a:endParaRPr lang="en-GB" b="1" i="0" dirty="0">
              <a:solidFill>
                <a:srgbClr val="7C7C7B"/>
              </a:solidFill>
              <a:latin typeface="Lato Semibold" panose="020F0502020204030203" pitchFamily="34" charset="0"/>
              <a:ea typeface="Lato Semibold" panose="020F0502020204030203" pitchFamily="34" charset="0"/>
              <a:cs typeface="Lato Semibold" panose="020F0502020204030203" pitchFamily="34" charset="0"/>
            </a:endParaRPr>
          </a:p>
        </p:txBody>
      </p:sp>
    </p:spTree>
    <p:extLst>
      <p:ext uri="{BB962C8B-B14F-4D97-AF65-F5344CB8AC3E}">
        <p14:creationId xmlns:p14="http://schemas.microsoft.com/office/powerpoint/2010/main" val="763529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10A_Text_Slide_1_Col_Bullet_Line">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F138EF31-C3A4-AD47-ACA4-180D83BF7E82}"/>
              </a:ext>
            </a:extLst>
          </p:cNvPr>
          <p:cNvSpPr>
            <a:spLocks noGrp="1"/>
          </p:cNvSpPr>
          <p:nvPr>
            <p:ph type="body" sz="quarter" idx="13"/>
          </p:nvPr>
        </p:nvSpPr>
        <p:spPr>
          <a:xfrm>
            <a:off x="210098" y="258425"/>
            <a:ext cx="8117927" cy="574675"/>
          </a:xfrm>
          <a:prstGeom prst="rect">
            <a:avLst/>
          </a:prstGeom>
        </p:spPr>
        <p:txBody>
          <a:bodyPr/>
          <a:lstStyle>
            <a:lvl1pPr marL="0" indent="0">
              <a:buFontTx/>
              <a:buNone/>
              <a:defRPr sz="20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2pPr>
            <a:lvl3pPr marL="9144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3pPr>
            <a:lvl4pPr marL="13716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4pPr>
            <a:lvl5pPr marL="18288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US"/>
              <a:t>Click to edit Master text styles</a:t>
            </a:r>
          </a:p>
        </p:txBody>
      </p:sp>
      <p:sp>
        <p:nvSpPr>
          <p:cNvPr id="18" name="Text Placeholder 2">
            <a:extLst>
              <a:ext uri="{FF2B5EF4-FFF2-40B4-BE49-F238E27FC236}">
                <a16:creationId xmlns:a16="http://schemas.microsoft.com/office/drawing/2014/main" id="{C6A3861D-A7D9-7647-9AD8-F43CF6C84794}"/>
              </a:ext>
            </a:extLst>
          </p:cNvPr>
          <p:cNvSpPr>
            <a:spLocks noGrp="1"/>
          </p:cNvSpPr>
          <p:nvPr>
            <p:ph type="body" sz="quarter" idx="17"/>
          </p:nvPr>
        </p:nvSpPr>
        <p:spPr>
          <a:xfrm>
            <a:off x="191507" y="1473742"/>
            <a:ext cx="2624493" cy="527571"/>
          </a:xfrm>
          <a:prstGeom prst="rect">
            <a:avLst/>
          </a:prstGeom>
        </p:spPr>
        <p:txBody>
          <a:bodyPr/>
          <a:lstStyle>
            <a:lvl1pPr marL="0" indent="0">
              <a:buFontTx/>
              <a:buNone/>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a:extLst>
              <a:ext uri="{FF2B5EF4-FFF2-40B4-BE49-F238E27FC236}">
                <a16:creationId xmlns:a16="http://schemas.microsoft.com/office/drawing/2014/main" id="{52DDB171-26B4-3440-81B3-34A219E6C5D3}"/>
              </a:ext>
            </a:extLst>
          </p:cNvPr>
          <p:cNvSpPr>
            <a:spLocks noGrp="1"/>
          </p:cNvSpPr>
          <p:nvPr>
            <p:ph type="body" sz="quarter" idx="21"/>
          </p:nvPr>
        </p:nvSpPr>
        <p:spPr>
          <a:xfrm>
            <a:off x="294786" y="2218101"/>
            <a:ext cx="5117001" cy="4051300"/>
          </a:xfrm>
          <a:prstGeom prst="rect">
            <a:avLst/>
          </a:prstGeom>
        </p:spPr>
        <p:txBody>
          <a:bodyPr/>
          <a:lstStyle>
            <a:lvl1pPr>
              <a:buClr>
                <a:srgbClr val="123274"/>
              </a:buClr>
              <a:defRPr sz="1800" b="1" i="0">
                <a:solidFill>
                  <a:srgbClr val="67B9E8"/>
                </a:solidFill>
                <a:latin typeface="Lato Semibold" panose="020F0502020204030203" pitchFamily="34" charset="0"/>
                <a:ea typeface="Lato Semibold" panose="020F0502020204030203" pitchFamily="34" charset="0"/>
                <a:cs typeface="Lato Semibold" panose="020F0502020204030203" pitchFamily="34" charset="0"/>
              </a:defRPr>
            </a:lvl1pPr>
            <a:lvl2pPr>
              <a:defRPr sz="1800"/>
            </a:lvl2pPr>
            <a:lvl3pPr>
              <a:defRPr sz="1800"/>
            </a:lvl3pPr>
            <a:lvl4pPr>
              <a:defRPr sz="1800"/>
            </a:lvl4pPr>
            <a:lvl5pPr>
              <a:defRPr sz="1800"/>
            </a:lvl5pPr>
          </a:lstStyle>
          <a:p>
            <a:pPr lvl="0"/>
            <a:r>
              <a:rPr lang="en-US"/>
              <a:t>Click to edit Master text styles</a:t>
            </a:r>
          </a:p>
        </p:txBody>
      </p:sp>
      <p:sp>
        <p:nvSpPr>
          <p:cNvPr id="6" name="Rectangle 5">
            <a:extLst>
              <a:ext uri="{FF2B5EF4-FFF2-40B4-BE49-F238E27FC236}">
                <a16:creationId xmlns:a16="http://schemas.microsoft.com/office/drawing/2014/main" id="{21308B16-2DAF-524E-A2C9-B5A6B6A84259}"/>
              </a:ext>
            </a:extLst>
          </p:cNvPr>
          <p:cNvSpPr/>
          <p:nvPr/>
        </p:nvSpPr>
        <p:spPr>
          <a:xfrm>
            <a:off x="317430" y="1167063"/>
            <a:ext cx="403809" cy="45719"/>
          </a:xfrm>
          <a:prstGeom prst="rect">
            <a:avLst/>
          </a:prstGeom>
          <a:solidFill>
            <a:srgbClr val="9DC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439EA13-9DCE-D14E-990F-9BE18B254314}"/>
              </a:ext>
            </a:extLst>
          </p:cNvPr>
          <p:cNvPicPr>
            <a:picLocks noChangeAspect="1"/>
          </p:cNvPicPr>
          <p:nvPr/>
        </p:nvPicPr>
        <p:blipFill>
          <a:blip r:embed="rId2"/>
          <a:stretch>
            <a:fillRect/>
          </a:stretch>
        </p:blipFill>
        <p:spPr>
          <a:xfrm>
            <a:off x="10934776" y="5901505"/>
            <a:ext cx="1193800" cy="698500"/>
          </a:xfrm>
          <a:prstGeom prst="rect">
            <a:avLst/>
          </a:prstGeom>
        </p:spPr>
      </p:pic>
      <p:sp>
        <p:nvSpPr>
          <p:cNvPr id="11" name="Date Placeholder 3">
            <a:extLst>
              <a:ext uri="{FF2B5EF4-FFF2-40B4-BE49-F238E27FC236}">
                <a16:creationId xmlns:a16="http://schemas.microsoft.com/office/drawing/2014/main" id="{8CD0B955-1C89-4D43-8454-FBE7F67AEAC5}"/>
              </a:ext>
            </a:extLst>
          </p:cNvPr>
          <p:cNvSpPr txBox="1">
            <a:spLocks/>
          </p:cNvSpPr>
          <p:nvPr/>
        </p:nvSpPr>
        <p:spPr>
          <a:xfrm>
            <a:off x="10966180" y="201295"/>
            <a:ext cx="1020485"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4E4E6A">
                    <a:alpha val="40000"/>
                  </a:srgbClr>
                </a:solidFill>
                <a:latin typeface="Lato" panose="020F0502020204030203" pitchFamily="34" charset="0"/>
                <a:ea typeface="Lato" panose="020F0502020204030203" pitchFamily="34" charset="0"/>
                <a:cs typeface="Lato"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13F984C-AC9E-FB4C-B3D9-A8F291E42240}" type="slidenum">
              <a:rPr lang="en-GB" b="1" i="0" smtClean="0">
                <a:solidFill>
                  <a:srgbClr val="7C7C7B"/>
                </a:solidFill>
                <a:latin typeface="Lato Semibold" panose="020F0502020204030203" pitchFamily="34" charset="0"/>
                <a:ea typeface="Lato Semibold" panose="020F0502020204030203" pitchFamily="34" charset="0"/>
                <a:cs typeface="Lato Semibold" panose="020F0502020204030203" pitchFamily="34" charset="0"/>
              </a:rPr>
              <a:pPr algn="r"/>
              <a:t>‹#›</a:t>
            </a:fld>
            <a:endParaRPr lang="en-GB" b="1" i="0" dirty="0">
              <a:solidFill>
                <a:srgbClr val="7C7C7B"/>
              </a:solidFill>
              <a:latin typeface="Lato Semibold" panose="020F0502020204030203" pitchFamily="34" charset="0"/>
              <a:ea typeface="Lato Semibold" panose="020F0502020204030203" pitchFamily="34" charset="0"/>
              <a:cs typeface="Lato Semibold" panose="020F0502020204030203" pitchFamily="34" charset="0"/>
            </a:endParaRPr>
          </a:p>
        </p:txBody>
      </p:sp>
    </p:spTree>
    <p:extLst>
      <p:ext uri="{BB962C8B-B14F-4D97-AF65-F5344CB8AC3E}">
        <p14:creationId xmlns:p14="http://schemas.microsoft.com/office/powerpoint/2010/main" val="25204958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1_10A_Text_Slide_1_Col_Bullet_Line">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F138EF31-C3A4-AD47-ACA4-180D83BF7E82}"/>
              </a:ext>
            </a:extLst>
          </p:cNvPr>
          <p:cNvSpPr>
            <a:spLocks noGrp="1"/>
          </p:cNvSpPr>
          <p:nvPr>
            <p:ph type="body" sz="quarter" idx="13"/>
          </p:nvPr>
        </p:nvSpPr>
        <p:spPr>
          <a:xfrm>
            <a:off x="210098" y="258425"/>
            <a:ext cx="8117927" cy="574675"/>
          </a:xfrm>
          <a:prstGeom prst="rect">
            <a:avLst/>
          </a:prstGeom>
        </p:spPr>
        <p:txBody>
          <a:bodyPr/>
          <a:lstStyle>
            <a:lvl1pPr marL="0" indent="0">
              <a:buFontTx/>
              <a:buNone/>
              <a:defRPr sz="20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2pPr>
            <a:lvl3pPr marL="9144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3pPr>
            <a:lvl4pPr marL="13716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4pPr>
            <a:lvl5pPr marL="18288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US"/>
              <a:t>Click to edit Master text styles</a:t>
            </a:r>
          </a:p>
        </p:txBody>
      </p:sp>
      <p:sp>
        <p:nvSpPr>
          <p:cNvPr id="18" name="Text Placeholder 2">
            <a:extLst>
              <a:ext uri="{FF2B5EF4-FFF2-40B4-BE49-F238E27FC236}">
                <a16:creationId xmlns:a16="http://schemas.microsoft.com/office/drawing/2014/main" id="{C6A3861D-A7D9-7647-9AD8-F43CF6C84794}"/>
              </a:ext>
            </a:extLst>
          </p:cNvPr>
          <p:cNvSpPr>
            <a:spLocks noGrp="1"/>
          </p:cNvSpPr>
          <p:nvPr>
            <p:ph type="body" sz="quarter" idx="17"/>
          </p:nvPr>
        </p:nvSpPr>
        <p:spPr>
          <a:xfrm>
            <a:off x="191507" y="1473742"/>
            <a:ext cx="2624493" cy="527571"/>
          </a:xfrm>
          <a:prstGeom prst="rect">
            <a:avLst/>
          </a:prstGeom>
        </p:spPr>
        <p:txBody>
          <a:bodyPr/>
          <a:lstStyle>
            <a:lvl1pPr marL="0" indent="0">
              <a:buFontTx/>
              <a:buNone/>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a:extLst>
              <a:ext uri="{FF2B5EF4-FFF2-40B4-BE49-F238E27FC236}">
                <a16:creationId xmlns:a16="http://schemas.microsoft.com/office/drawing/2014/main" id="{52DDB171-26B4-3440-81B3-34A219E6C5D3}"/>
              </a:ext>
            </a:extLst>
          </p:cNvPr>
          <p:cNvSpPr>
            <a:spLocks noGrp="1"/>
          </p:cNvSpPr>
          <p:nvPr>
            <p:ph type="body" sz="quarter" idx="21"/>
          </p:nvPr>
        </p:nvSpPr>
        <p:spPr>
          <a:xfrm>
            <a:off x="294786" y="2218101"/>
            <a:ext cx="5117001" cy="4051300"/>
          </a:xfrm>
          <a:prstGeom prst="rect">
            <a:avLst/>
          </a:prstGeom>
        </p:spPr>
        <p:txBody>
          <a:bodyPr/>
          <a:lstStyle>
            <a:lvl1pPr>
              <a:buClr>
                <a:srgbClr val="123274"/>
              </a:buClr>
              <a:defRPr sz="18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vl2pPr>
              <a:defRPr sz="1800"/>
            </a:lvl2pPr>
            <a:lvl3pPr>
              <a:defRPr sz="1800"/>
            </a:lvl3pPr>
            <a:lvl4pPr>
              <a:defRPr sz="1800"/>
            </a:lvl4pPr>
            <a:lvl5pPr>
              <a:defRPr sz="1800"/>
            </a:lvl5pPr>
          </a:lstStyle>
          <a:p>
            <a:pPr lvl="0"/>
            <a:r>
              <a:rPr lang="en-US"/>
              <a:t>Click to edit Master text styles</a:t>
            </a:r>
          </a:p>
        </p:txBody>
      </p:sp>
      <p:sp>
        <p:nvSpPr>
          <p:cNvPr id="6" name="Rectangle 5">
            <a:extLst>
              <a:ext uri="{FF2B5EF4-FFF2-40B4-BE49-F238E27FC236}">
                <a16:creationId xmlns:a16="http://schemas.microsoft.com/office/drawing/2014/main" id="{21308B16-2DAF-524E-A2C9-B5A6B6A84259}"/>
              </a:ext>
            </a:extLst>
          </p:cNvPr>
          <p:cNvSpPr/>
          <p:nvPr/>
        </p:nvSpPr>
        <p:spPr>
          <a:xfrm>
            <a:off x="317430" y="1167063"/>
            <a:ext cx="403809" cy="45719"/>
          </a:xfrm>
          <a:prstGeom prst="rect">
            <a:avLst/>
          </a:prstGeom>
          <a:solidFill>
            <a:srgbClr val="9DC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439EA13-9DCE-D14E-990F-9BE18B254314}"/>
              </a:ext>
            </a:extLst>
          </p:cNvPr>
          <p:cNvPicPr>
            <a:picLocks noChangeAspect="1"/>
          </p:cNvPicPr>
          <p:nvPr/>
        </p:nvPicPr>
        <p:blipFill>
          <a:blip r:embed="rId2"/>
          <a:stretch>
            <a:fillRect/>
          </a:stretch>
        </p:blipFill>
        <p:spPr>
          <a:xfrm>
            <a:off x="10934776" y="5901505"/>
            <a:ext cx="1193800" cy="698500"/>
          </a:xfrm>
          <a:prstGeom prst="rect">
            <a:avLst/>
          </a:prstGeom>
        </p:spPr>
      </p:pic>
      <p:sp>
        <p:nvSpPr>
          <p:cNvPr id="12" name="Date Placeholder 3">
            <a:extLst>
              <a:ext uri="{FF2B5EF4-FFF2-40B4-BE49-F238E27FC236}">
                <a16:creationId xmlns:a16="http://schemas.microsoft.com/office/drawing/2014/main" id="{2CA33030-0803-CA4C-AB0D-ED67C76759AC}"/>
              </a:ext>
            </a:extLst>
          </p:cNvPr>
          <p:cNvSpPr txBox="1">
            <a:spLocks/>
          </p:cNvSpPr>
          <p:nvPr/>
        </p:nvSpPr>
        <p:spPr>
          <a:xfrm>
            <a:off x="10966180" y="201295"/>
            <a:ext cx="1020485"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4E4E6A">
                    <a:alpha val="40000"/>
                  </a:srgbClr>
                </a:solidFill>
                <a:latin typeface="Lato" panose="020F0502020204030203" pitchFamily="34" charset="0"/>
                <a:ea typeface="Lato" panose="020F0502020204030203" pitchFamily="34" charset="0"/>
                <a:cs typeface="Lato"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13F984C-AC9E-FB4C-B3D9-A8F291E42240}" type="slidenum">
              <a:rPr lang="en-GB" b="1" i="0" smtClean="0">
                <a:solidFill>
                  <a:srgbClr val="7C7C7B"/>
                </a:solidFill>
                <a:latin typeface="Lato Semibold" panose="020F0502020204030203" pitchFamily="34" charset="0"/>
                <a:ea typeface="Lato Semibold" panose="020F0502020204030203" pitchFamily="34" charset="0"/>
                <a:cs typeface="Lato Semibold" panose="020F0502020204030203" pitchFamily="34" charset="0"/>
              </a:rPr>
              <a:pPr algn="r"/>
              <a:t>‹#›</a:t>
            </a:fld>
            <a:endParaRPr lang="en-GB" b="1" i="0" dirty="0">
              <a:solidFill>
                <a:srgbClr val="7C7C7B"/>
              </a:solidFill>
              <a:latin typeface="Lato Semibold" panose="020F0502020204030203" pitchFamily="34" charset="0"/>
              <a:ea typeface="Lato Semibold" panose="020F0502020204030203" pitchFamily="34" charset="0"/>
              <a:cs typeface="Lato Semibold" panose="020F0502020204030203" pitchFamily="34" charset="0"/>
            </a:endParaRPr>
          </a:p>
        </p:txBody>
      </p:sp>
    </p:spTree>
    <p:extLst>
      <p:ext uri="{BB962C8B-B14F-4D97-AF65-F5344CB8AC3E}">
        <p14:creationId xmlns:p14="http://schemas.microsoft.com/office/powerpoint/2010/main" val="23215216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11A_Text_Slide_2_Col_Bullet">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F138EF31-C3A4-AD47-ACA4-180D83BF7E82}"/>
              </a:ext>
            </a:extLst>
          </p:cNvPr>
          <p:cNvSpPr>
            <a:spLocks noGrp="1"/>
          </p:cNvSpPr>
          <p:nvPr>
            <p:ph type="body" sz="quarter" idx="13"/>
          </p:nvPr>
        </p:nvSpPr>
        <p:spPr>
          <a:xfrm>
            <a:off x="210098" y="258425"/>
            <a:ext cx="8117927" cy="574675"/>
          </a:xfrm>
          <a:prstGeom prst="rect">
            <a:avLst/>
          </a:prstGeom>
        </p:spPr>
        <p:txBody>
          <a:bodyPr/>
          <a:lstStyle>
            <a:lvl1pPr marL="0" indent="0">
              <a:buFontTx/>
              <a:buNone/>
              <a:defRPr sz="20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2pPr>
            <a:lvl3pPr marL="9144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3pPr>
            <a:lvl4pPr marL="13716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4pPr>
            <a:lvl5pPr marL="18288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US"/>
              <a:t>Click to edit Master text styles</a:t>
            </a:r>
          </a:p>
        </p:txBody>
      </p:sp>
      <p:sp>
        <p:nvSpPr>
          <p:cNvPr id="18" name="Text Placeholder 2">
            <a:extLst>
              <a:ext uri="{FF2B5EF4-FFF2-40B4-BE49-F238E27FC236}">
                <a16:creationId xmlns:a16="http://schemas.microsoft.com/office/drawing/2014/main" id="{C6A3861D-A7D9-7647-9AD8-F43CF6C84794}"/>
              </a:ext>
            </a:extLst>
          </p:cNvPr>
          <p:cNvSpPr>
            <a:spLocks noGrp="1"/>
          </p:cNvSpPr>
          <p:nvPr>
            <p:ph type="body" sz="quarter" idx="17"/>
          </p:nvPr>
        </p:nvSpPr>
        <p:spPr>
          <a:xfrm>
            <a:off x="191507" y="1473742"/>
            <a:ext cx="2624493" cy="527571"/>
          </a:xfrm>
          <a:prstGeom prst="rect">
            <a:avLst/>
          </a:prstGeom>
        </p:spPr>
        <p:txBody>
          <a:bodyPr/>
          <a:lstStyle>
            <a:lvl1pPr marL="0" indent="0">
              <a:buFontTx/>
              <a:buNone/>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a:extLst>
              <a:ext uri="{FF2B5EF4-FFF2-40B4-BE49-F238E27FC236}">
                <a16:creationId xmlns:a16="http://schemas.microsoft.com/office/drawing/2014/main" id="{52DDB171-26B4-3440-81B3-34A219E6C5D3}"/>
              </a:ext>
            </a:extLst>
          </p:cNvPr>
          <p:cNvSpPr>
            <a:spLocks noGrp="1"/>
          </p:cNvSpPr>
          <p:nvPr>
            <p:ph type="body" sz="quarter" idx="21"/>
          </p:nvPr>
        </p:nvSpPr>
        <p:spPr>
          <a:xfrm>
            <a:off x="294786" y="2218101"/>
            <a:ext cx="3677139" cy="4051300"/>
          </a:xfrm>
          <a:prstGeom prst="rect">
            <a:avLst/>
          </a:prstGeom>
        </p:spPr>
        <p:txBody>
          <a:bodyPr/>
          <a:lstStyle>
            <a:lvl1pPr>
              <a:lnSpc>
                <a:spcPct val="90000"/>
              </a:lnSpc>
              <a:buClr>
                <a:srgbClr val="123274"/>
              </a:buClr>
              <a:defRPr sz="1800" b="1" i="0">
                <a:solidFill>
                  <a:srgbClr val="67B9E8"/>
                </a:solidFill>
                <a:latin typeface="Lato Semibold" panose="020F0502020204030203" pitchFamily="34" charset="0"/>
                <a:ea typeface="Lato Semibold" panose="020F0502020204030203" pitchFamily="34" charset="0"/>
                <a:cs typeface="Lato Semibold" panose="020F0502020204030203" pitchFamily="34" charset="0"/>
              </a:defRPr>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0" name="Text Placeholder 2">
            <a:extLst>
              <a:ext uri="{FF2B5EF4-FFF2-40B4-BE49-F238E27FC236}">
                <a16:creationId xmlns:a16="http://schemas.microsoft.com/office/drawing/2014/main" id="{E955DE61-DBDE-B141-A278-F51155802884}"/>
              </a:ext>
            </a:extLst>
          </p:cNvPr>
          <p:cNvSpPr>
            <a:spLocks noGrp="1"/>
          </p:cNvSpPr>
          <p:nvPr>
            <p:ph type="body" sz="quarter" idx="25"/>
          </p:nvPr>
        </p:nvSpPr>
        <p:spPr>
          <a:xfrm>
            <a:off x="5310504" y="1471474"/>
            <a:ext cx="2624493" cy="527571"/>
          </a:xfrm>
          <a:prstGeom prst="rect">
            <a:avLst/>
          </a:prstGeom>
        </p:spPr>
        <p:txBody>
          <a:bodyPr/>
          <a:lstStyle>
            <a:lvl1pPr marL="0" indent="0">
              <a:buFontTx/>
              <a:buNone/>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1" name="Text Placeholder 2">
            <a:extLst>
              <a:ext uri="{FF2B5EF4-FFF2-40B4-BE49-F238E27FC236}">
                <a16:creationId xmlns:a16="http://schemas.microsoft.com/office/drawing/2014/main" id="{FC84CDFC-79C4-D841-BF4F-0400CDCDD545}"/>
              </a:ext>
            </a:extLst>
          </p:cNvPr>
          <p:cNvSpPr>
            <a:spLocks noGrp="1"/>
          </p:cNvSpPr>
          <p:nvPr>
            <p:ph type="body" sz="quarter" idx="26"/>
          </p:nvPr>
        </p:nvSpPr>
        <p:spPr>
          <a:xfrm>
            <a:off x="5310503" y="2218101"/>
            <a:ext cx="4493897" cy="4051300"/>
          </a:xfrm>
          <a:prstGeom prst="rect">
            <a:avLst/>
          </a:prstGeom>
        </p:spPr>
        <p:txBody>
          <a:bodyPr/>
          <a:lstStyle>
            <a:lvl1pPr>
              <a:buClr>
                <a:srgbClr val="123274"/>
              </a:buClr>
              <a:defRPr sz="1800" b="1" i="0">
                <a:solidFill>
                  <a:srgbClr val="67B9E8"/>
                </a:solidFill>
                <a:latin typeface="Lato Semibold" panose="020F0502020204030203" pitchFamily="34" charset="0"/>
                <a:ea typeface="Lato Semibold" panose="020F0502020204030203" pitchFamily="34" charset="0"/>
                <a:cs typeface="Lato Semibold" panose="020F0502020204030203" pitchFamily="34" charset="0"/>
              </a:defRPr>
            </a:lvl1pPr>
            <a:lvl2pPr>
              <a:defRPr sz="1800"/>
            </a:lvl2pPr>
            <a:lvl3pPr>
              <a:defRPr sz="1800"/>
            </a:lvl3pPr>
            <a:lvl4pPr>
              <a:defRPr sz="1800"/>
            </a:lvl4pPr>
            <a:lvl5pPr>
              <a:defRPr sz="1800"/>
            </a:lvl5pPr>
          </a:lstStyle>
          <a:p>
            <a:pPr lvl="0"/>
            <a:r>
              <a:rPr lang="en-US"/>
              <a:t>Click to edit Master text styles</a:t>
            </a:r>
          </a:p>
        </p:txBody>
      </p:sp>
      <p:pic>
        <p:nvPicPr>
          <p:cNvPr id="9" name="Picture 8">
            <a:extLst>
              <a:ext uri="{FF2B5EF4-FFF2-40B4-BE49-F238E27FC236}">
                <a16:creationId xmlns:a16="http://schemas.microsoft.com/office/drawing/2014/main" id="{DDF9038F-A68D-214D-8072-A1941C1D0FCC}"/>
              </a:ext>
            </a:extLst>
          </p:cNvPr>
          <p:cNvPicPr>
            <a:picLocks noChangeAspect="1"/>
          </p:cNvPicPr>
          <p:nvPr/>
        </p:nvPicPr>
        <p:blipFill>
          <a:blip r:embed="rId2"/>
          <a:stretch>
            <a:fillRect/>
          </a:stretch>
        </p:blipFill>
        <p:spPr>
          <a:xfrm>
            <a:off x="10934776" y="5901505"/>
            <a:ext cx="1193800" cy="698500"/>
          </a:xfrm>
          <a:prstGeom prst="rect">
            <a:avLst/>
          </a:prstGeom>
        </p:spPr>
      </p:pic>
      <p:sp>
        <p:nvSpPr>
          <p:cNvPr id="10" name="Rectangle 9">
            <a:extLst>
              <a:ext uri="{FF2B5EF4-FFF2-40B4-BE49-F238E27FC236}">
                <a16:creationId xmlns:a16="http://schemas.microsoft.com/office/drawing/2014/main" id="{4836A9A0-D203-9544-B3E1-A1A62BAF5320}"/>
              </a:ext>
            </a:extLst>
          </p:cNvPr>
          <p:cNvSpPr/>
          <p:nvPr/>
        </p:nvSpPr>
        <p:spPr>
          <a:xfrm>
            <a:off x="317430" y="1167063"/>
            <a:ext cx="403809" cy="45719"/>
          </a:xfrm>
          <a:prstGeom prst="rect">
            <a:avLst/>
          </a:prstGeom>
          <a:solidFill>
            <a:srgbClr val="9DC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352BA585-FF7E-F74A-9489-648EA5B152FE}"/>
              </a:ext>
            </a:extLst>
          </p:cNvPr>
          <p:cNvSpPr txBox="1">
            <a:spLocks/>
          </p:cNvSpPr>
          <p:nvPr/>
        </p:nvSpPr>
        <p:spPr>
          <a:xfrm>
            <a:off x="10966180" y="201295"/>
            <a:ext cx="1020485"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4E4E6A">
                    <a:alpha val="40000"/>
                  </a:srgbClr>
                </a:solidFill>
                <a:latin typeface="Lato" panose="020F0502020204030203" pitchFamily="34" charset="0"/>
                <a:ea typeface="Lato" panose="020F0502020204030203" pitchFamily="34" charset="0"/>
                <a:cs typeface="Lato"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13F984C-AC9E-FB4C-B3D9-A8F291E42240}" type="slidenum">
              <a:rPr lang="en-GB" b="1" i="0" smtClean="0">
                <a:solidFill>
                  <a:srgbClr val="7C7C7B"/>
                </a:solidFill>
                <a:latin typeface="Lato Semibold" panose="020F0502020204030203" pitchFamily="34" charset="0"/>
                <a:ea typeface="Lato Semibold" panose="020F0502020204030203" pitchFamily="34" charset="0"/>
                <a:cs typeface="Lato Semibold" panose="020F0502020204030203" pitchFamily="34" charset="0"/>
              </a:rPr>
              <a:pPr algn="r"/>
              <a:t>‹#›</a:t>
            </a:fld>
            <a:endParaRPr lang="en-GB" b="1" i="0" dirty="0">
              <a:solidFill>
                <a:srgbClr val="7C7C7B"/>
              </a:solidFill>
              <a:latin typeface="Lato Semibold" panose="020F0502020204030203" pitchFamily="34" charset="0"/>
              <a:ea typeface="Lato Semibold" panose="020F0502020204030203" pitchFamily="34" charset="0"/>
              <a:cs typeface="Lato Semibold" panose="020F0502020204030203" pitchFamily="34" charset="0"/>
            </a:endParaRPr>
          </a:p>
        </p:txBody>
      </p:sp>
    </p:spTree>
    <p:extLst>
      <p:ext uri="{BB962C8B-B14F-4D97-AF65-F5344CB8AC3E}">
        <p14:creationId xmlns:p14="http://schemas.microsoft.com/office/powerpoint/2010/main" val="29234458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1_11A_Text_Slide_2_Col_Bulle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29B7C7C-1FEC-A04C-9313-3445466EEF8C}"/>
              </a:ext>
            </a:extLst>
          </p:cNvPr>
          <p:cNvPicPr>
            <a:picLocks noChangeAspect="1"/>
          </p:cNvPicPr>
          <p:nvPr/>
        </p:nvPicPr>
        <p:blipFill>
          <a:blip r:embed="rId2"/>
          <a:stretch>
            <a:fillRect/>
          </a:stretch>
        </p:blipFill>
        <p:spPr>
          <a:xfrm>
            <a:off x="279400" y="2095500"/>
            <a:ext cx="11633200" cy="2866244"/>
          </a:xfrm>
          <a:prstGeom prst="rect">
            <a:avLst/>
          </a:prstGeom>
        </p:spPr>
      </p:pic>
      <p:sp>
        <p:nvSpPr>
          <p:cNvPr id="8" name="Text Placeholder 6">
            <a:extLst>
              <a:ext uri="{FF2B5EF4-FFF2-40B4-BE49-F238E27FC236}">
                <a16:creationId xmlns:a16="http://schemas.microsoft.com/office/drawing/2014/main" id="{F138EF31-C3A4-AD47-ACA4-180D83BF7E82}"/>
              </a:ext>
            </a:extLst>
          </p:cNvPr>
          <p:cNvSpPr>
            <a:spLocks noGrp="1"/>
          </p:cNvSpPr>
          <p:nvPr>
            <p:ph type="body" sz="quarter" idx="13"/>
          </p:nvPr>
        </p:nvSpPr>
        <p:spPr>
          <a:xfrm>
            <a:off x="210098" y="258425"/>
            <a:ext cx="8117927" cy="574675"/>
          </a:xfrm>
          <a:prstGeom prst="rect">
            <a:avLst/>
          </a:prstGeom>
        </p:spPr>
        <p:txBody>
          <a:bodyPr/>
          <a:lstStyle>
            <a:lvl1pPr marL="0" indent="0">
              <a:buFontTx/>
              <a:buNone/>
              <a:defRPr sz="20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2pPr>
            <a:lvl3pPr marL="9144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3pPr>
            <a:lvl4pPr marL="13716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4pPr>
            <a:lvl5pPr marL="18288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US"/>
              <a:t>Click to edit Master text styles</a:t>
            </a:r>
          </a:p>
        </p:txBody>
      </p:sp>
      <p:sp>
        <p:nvSpPr>
          <p:cNvPr id="18" name="Text Placeholder 2">
            <a:extLst>
              <a:ext uri="{FF2B5EF4-FFF2-40B4-BE49-F238E27FC236}">
                <a16:creationId xmlns:a16="http://schemas.microsoft.com/office/drawing/2014/main" id="{C6A3861D-A7D9-7647-9AD8-F43CF6C84794}"/>
              </a:ext>
            </a:extLst>
          </p:cNvPr>
          <p:cNvSpPr>
            <a:spLocks noGrp="1"/>
          </p:cNvSpPr>
          <p:nvPr>
            <p:ph type="body" sz="quarter" idx="17"/>
          </p:nvPr>
        </p:nvSpPr>
        <p:spPr>
          <a:xfrm>
            <a:off x="191507" y="1473742"/>
            <a:ext cx="2624493" cy="527571"/>
          </a:xfrm>
          <a:prstGeom prst="rect">
            <a:avLst/>
          </a:prstGeom>
        </p:spPr>
        <p:txBody>
          <a:bodyPr/>
          <a:lstStyle>
            <a:lvl1pPr marL="0" indent="0">
              <a:buFontTx/>
              <a:buNone/>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a:extLst>
              <a:ext uri="{FF2B5EF4-FFF2-40B4-BE49-F238E27FC236}">
                <a16:creationId xmlns:a16="http://schemas.microsoft.com/office/drawing/2014/main" id="{52DDB171-26B4-3440-81B3-34A219E6C5D3}"/>
              </a:ext>
            </a:extLst>
          </p:cNvPr>
          <p:cNvSpPr>
            <a:spLocks noGrp="1"/>
          </p:cNvSpPr>
          <p:nvPr>
            <p:ph type="body" sz="quarter" idx="21"/>
          </p:nvPr>
        </p:nvSpPr>
        <p:spPr>
          <a:xfrm>
            <a:off x="294786" y="2218101"/>
            <a:ext cx="3677139" cy="4051300"/>
          </a:xfrm>
          <a:prstGeom prst="rect">
            <a:avLst/>
          </a:prstGeom>
        </p:spPr>
        <p:txBody>
          <a:bodyPr/>
          <a:lstStyle>
            <a:lvl1pPr>
              <a:lnSpc>
                <a:spcPct val="90000"/>
              </a:lnSpc>
              <a:buClr>
                <a:srgbClr val="123274"/>
              </a:buClr>
              <a:defRPr sz="18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0" name="Text Placeholder 2">
            <a:extLst>
              <a:ext uri="{FF2B5EF4-FFF2-40B4-BE49-F238E27FC236}">
                <a16:creationId xmlns:a16="http://schemas.microsoft.com/office/drawing/2014/main" id="{E955DE61-DBDE-B141-A278-F51155802884}"/>
              </a:ext>
            </a:extLst>
          </p:cNvPr>
          <p:cNvSpPr>
            <a:spLocks noGrp="1"/>
          </p:cNvSpPr>
          <p:nvPr>
            <p:ph type="body" sz="quarter" idx="25"/>
          </p:nvPr>
        </p:nvSpPr>
        <p:spPr>
          <a:xfrm>
            <a:off x="5310504" y="1471474"/>
            <a:ext cx="2624493" cy="527571"/>
          </a:xfrm>
          <a:prstGeom prst="rect">
            <a:avLst/>
          </a:prstGeom>
        </p:spPr>
        <p:txBody>
          <a:bodyPr/>
          <a:lstStyle>
            <a:lvl1pPr marL="0" indent="0">
              <a:buFontTx/>
              <a:buNone/>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1" name="Text Placeholder 2">
            <a:extLst>
              <a:ext uri="{FF2B5EF4-FFF2-40B4-BE49-F238E27FC236}">
                <a16:creationId xmlns:a16="http://schemas.microsoft.com/office/drawing/2014/main" id="{FC84CDFC-79C4-D841-BF4F-0400CDCDD545}"/>
              </a:ext>
            </a:extLst>
          </p:cNvPr>
          <p:cNvSpPr>
            <a:spLocks noGrp="1"/>
          </p:cNvSpPr>
          <p:nvPr>
            <p:ph type="body" sz="quarter" idx="26"/>
          </p:nvPr>
        </p:nvSpPr>
        <p:spPr>
          <a:xfrm>
            <a:off x="5310503" y="2218101"/>
            <a:ext cx="4493897" cy="4051300"/>
          </a:xfrm>
          <a:prstGeom prst="rect">
            <a:avLst/>
          </a:prstGeom>
        </p:spPr>
        <p:txBody>
          <a:bodyPr/>
          <a:lstStyle>
            <a:lvl1pPr>
              <a:buClr>
                <a:srgbClr val="123274"/>
              </a:buClr>
              <a:defRPr sz="18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vl2pPr>
              <a:defRPr sz="1800"/>
            </a:lvl2pPr>
            <a:lvl3pPr>
              <a:defRPr sz="1800"/>
            </a:lvl3pPr>
            <a:lvl4pPr>
              <a:defRPr sz="1800"/>
            </a:lvl4pPr>
            <a:lvl5pPr>
              <a:defRPr sz="1800"/>
            </a:lvl5pPr>
          </a:lstStyle>
          <a:p>
            <a:pPr lvl="0"/>
            <a:r>
              <a:rPr lang="en-US"/>
              <a:t>Click to edit Master text styles</a:t>
            </a:r>
          </a:p>
        </p:txBody>
      </p:sp>
      <p:pic>
        <p:nvPicPr>
          <p:cNvPr id="9" name="Picture 8">
            <a:extLst>
              <a:ext uri="{FF2B5EF4-FFF2-40B4-BE49-F238E27FC236}">
                <a16:creationId xmlns:a16="http://schemas.microsoft.com/office/drawing/2014/main" id="{DDF9038F-A68D-214D-8072-A1941C1D0FCC}"/>
              </a:ext>
            </a:extLst>
          </p:cNvPr>
          <p:cNvPicPr>
            <a:picLocks noChangeAspect="1"/>
          </p:cNvPicPr>
          <p:nvPr/>
        </p:nvPicPr>
        <p:blipFill>
          <a:blip r:embed="rId3"/>
          <a:stretch>
            <a:fillRect/>
          </a:stretch>
        </p:blipFill>
        <p:spPr>
          <a:xfrm>
            <a:off x="10934776" y="5901505"/>
            <a:ext cx="1193800" cy="698500"/>
          </a:xfrm>
          <a:prstGeom prst="rect">
            <a:avLst/>
          </a:prstGeom>
        </p:spPr>
      </p:pic>
      <p:sp>
        <p:nvSpPr>
          <p:cNvPr id="11" name="Rectangle 10">
            <a:extLst>
              <a:ext uri="{FF2B5EF4-FFF2-40B4-BE49-F238E27FC236}">
                <a16:creationId xmlns:a16="http://schemas.microsoft.com/office/drawing/2014/main" id="{60A376D7-A148-4642-BA62-6C7B1792DFB5}"/>
              </a:ext>
            </a:extLst>
          </p:cNvPr>
          <p:cNvSpPr/>
          <p:nvPr/>
        </p:nvSpPr>
        <p:spPr>
          <a:xfrm>
            <a:off x="317430" y="1167063"/>
            <a:ext cx="403809" cy="45719"/>
          </a:xfrm>
          <a:prstGeom prst="rect">
            <a:avLst/>
          </a:prstGeom>
          <a:solidFill>
            <a:srgbClr val="9DC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ate Placeholder 3">
            <a:extLst>
              <a:ext uri="{FF2B5EF4-FFF2-40B4-BE49-F238E27FC236}">
                <a16:creationId xmlns:a16="http://schemas.microsoft.com/office/drawing/2014/main" id="{561E014A-52A9-474D-A222-F8629FA96ADF}"/>
              </a:ext>
            </a:extLst>
          </p:cNvPr>
          <p:cNvSpPr txBox="1">
            <a:spLocks/>
          </p:cNvSpPr>
          <p:nvPr/>
        </p:nvSpPr>
        <p:spPr>
          <a:xfrm>
            <a:off x="10966180" y="201295"/>
            <a:ext cx="1020485"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4E4E6A">
                    <a:alpha val="40000"/>
                  </a:srgbClr>
                </a:solidFill>
                <a:latin typeface="Lato" panose="020F0502020204030203" pitchFamily="34" charset="0"/>
                <a:ea typeface="Lato" panose="020F0502020204030203" pitchFamily="34" charset="0"/>
                <a:cs typeface="Lato"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13F984C-AC9E-FB4C-B3D9-A8F291E42240}" type="slidenum">
              <a:rPr lang="en-GB" b="1" i="0" smtClean="0">
                <a:solidFill>
                  <a:srgbClr val="7C7C7B"/>
                </a:solidFill>
                <a:latin typeface="Lato Semibold" panose="020F0502020204030203" pitchFamily="34" charset="0"/>
                <a:ea typeface="Lato Semibold" panose="020F0502020204030203" pitchFamily="34" charset="0"/>
                <a:cs typeface="Lato Semibold" panose="020F0502020204030203" pitchFamily="34" charset="0"/>
              </a:rPr>
              <a:pPr algn="r"/>
              <a:t>‹#›</a:t>
            </a:fld>
            <a:endParaRPr lang="en-GB" b="1" i="0" dirty="0">
              <a:solidFill>
                <a:srgbClr val="7C7C7B"/>
              </a:solidFill>
              <a:latin typeface="Lato Semibold" panose="020F0502020204030203" pitchFamily="34" charset="0"/>
              <a:ea typeface="Lato Semibold" panose="020F0502020204030203" pitchFamily="34" charset="0"/>
              <a:cs typeface="Lato Semibold" panose="020F0502020204030203" pitchFamily="34" charset="0"/>
            </a:endParaRPr>
          </a:p>
        </p:txBody>
      </p:sp>
    </p:spTree>
    <p:extLst>
      <p:ext uri="{BB962C8B-B14F-4D97-AF65-F5344CB8AC3E}">
        <p14:creationId xmlns:p14="http://schemas.microsoft.com/office/powerpoint/2010/main" val="20711362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11B_Text_Slide_3_Col_Bullet_Lines">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F138EF31-C3A4-AD47-ACA4-180D83BF7E82}"/>
              </a:ext>
            </a:extLst>
          </p:cNvPr>
          <p:cNvSpPr>
            <a:spLocks noGrp="1"/>
          </p:cNvSpPr>
          <p:nvPr>
            <p:ph type="body" sz="quarter" idx="13"/>
          </p:nvPr>
        </p:nvSpPr>
        <p:spPr>
          <a:xfrm>
            <a:off x="210098" y="258425"/>
            <a:ext cx="8117927" cy="574675"/>
          </a:xfrm>
          <a:prstGeom prst="rect">
            <a:avLst/>
          </a:prstGeom>
        </p:spPr>
        <p:txBody>
          <a:bodyPr/>
          <a:lstStyle>
            <a:lvl1pPr marL="0" indent="0">
              <a:buFontTx/>
              <a:buNone/>
              <a:defRPr sz="20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2pPr>
            <a:lvl3pPr marL="9144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3pPr>
            <a:lvl4pPr marL="13716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4pPr>
            <a:lvl5pPr marL="18288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US"/>
              <a:t>Click to edit Master text styles</a:t>
            </a:r>
          </a:p>
        </p:txBody>
      </p:sp>
      <p:sp>
        <p:nvSpPr>
          <p:cNvPr id="18" name="Text Placeholder 2">
            <a:extLst>
              <a:ext uri="{FF2B5EF4-FFF2-40B4-BE49-F238E27FC236}">
                <a16:creationId xmlns:a16="http://schemas.microsoft.com/office/drawing/2014/main" id="{C6A3861D-A7D9-7647-9AD8-F43CF6C84794}"/>
              </a:ext>
            </a:extLst>
          </p:cNvPr>
          <p:cNvSpPr>
            <a:spLocks noGrp="1"/>
          </p:cNvSpPr>
          <p:nvPr>
            <p:ph type="body" sz="quarter" idx="17"/>
          </p:nvPr>
        </p:nvSpPr>
        <p:spPr>
          <a:xfrm>
            <a:off x="191507" y="1473742"/>
            <a:ext cx="2624493" cy="527571"/>
          </a:xfrm>
          <a:prstGeom prst="rect">
            <a:avLst/>
          </a:prstGeom>
        </p:spPr>
        <p:txBody>
          <a:bodyPr/>
          <a:lstStyle>
            <a:lvl1pPr marL="0" indent="0">
              <a:buFontTx/>
              <a:buNone/>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20" name="Text Placeholder 2">
            <a:extLst>
              <a:ext uri="{FF2B5EF4-FFF2-40B4-BE49-F238E27FC236}">
                <a16:creationId xmlns:a16="http://schemas.microsoft.com/office/drawing/2014/main" id="{EEAAEBBB-EF50-534B-B232-23085D98C605}"/>
              </a:ext>
            </a:extLst>
          </p:cNvPr>
          <p:cNvSpPr>
            <a:spLocks noGrp="1"/>
          </p:cNvSpPr>
          <p:nvPr>
            <p:ph type="body" sz="quarter" idx="19"/>
          </p:nvPr>
        </p:nvSpPr>
        <p:spPr>
          <a:xfrm>
            <a:off x="8257722" y="1471474"/>
            <a:ext cx="2624493" cy="527571"/>
          </a:xfrm>
          <a:prstGeom prst="rect">
            <a:avLst/>
          </a:prstGeom>
        </p:spPr>
        <p:txBody>
          <a:bodyPr/>
          <a:lstStyle>
            <a:lvl1pPr marL="0" indent="0">
              <a:buFontTx/>
              <a:buNone/>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a:extLst>
              <a:ext uri="{FF2B5EF4-FFF2-40B4-BE49-F238E27FC236}">
                <a16:creationId xmlns:a16="http://schemas.microsoft.com/office/drawing/2014/main" id="{52DDB171-26B4-3440-81B3-34A219E6C5D3}"/>
              </a:ext>
            </a:extLst>
          </p:cNvPr>
          <p:cNvSpPr>
            <a:spLocks noGrp="1"/>
          </p:cNvSpPr>
          <p:nvPr>
            <p:ph type="body" sz="quarter" idx="21"/>
          </p:nvPr>
        </p:nvSpPr>
        <p:spPr>
          <a:xfrm>
            <a:off x="294787" y="2218101"/>
            <a:ext cx="3569188" cy="4051300"/>
          </a:xfrm>
          <a:prstGeom prst="rect">
            <a:avLst/>
          </a:prstGeom>
        </p:spPr>
        <p:txBody>
          <a:bodyPr/>
          <a:lstStyle>
            <a:lvl1pPr>
              <a:buClr>
                <a:srgbClr val="123274"/>
              </a:buClr>
              <a:defRPr sz="1800" b="1" i="0">
                <a:solidFill>
                  <a:srgbClr val="67B9E8"/>
                </a:solidFill>
                <a:latin typeface="Lato Semibold" panose="020F0502020204030203" pitchFamily="34" charset="0"/>
                <a:ea typeface="Lato Semibold" panose="020F0502020204030203" pitchFamily="34" charset="0"/>
                <a:cs typeface="Lato Semibold" panose="020F0502020204030203" pitchFamily="34" charset="0"/>
              </a:defRPr>
            </a:lvl1pPr>
            <a:lvl2pPr>
              <a:defRPr sz="1800"/>
            </a:lvl2pPr>
            <a:lvl3pPr>
              <a:defRPr sz="1800"/>
            </a:lvl3pPr>
            <a:lvl4pPr>
              <a:defRPr sz="1800"/>
            </a:lvl4pPr>
            <a:lvl5pPr>
              <a:defRPr sz="1800"/>
            </a:lvl5pPr>
          </a:lstStyle>
          <a:p>
            <a:pPr lvl="0"/>
            <a:r>
              <a:rPr lang="en-US"/>
              <a:t>Click to edit Master text styles</a:t>
            </a:r>
          </a:p>
        </p:txBody>
      </p:sp>
      <p:sp>
        <p:nvSpPr>
          <p:cNvPr id="27" name="Text Placeholder 2">
            <a:extLst>
              <a:ext uri="{FF2B5EF4-FFF2-40B4-BE49-F238E27FC236}">
                <a16:creationId xmlns:a16="http://schemas.microsoft.com/office/drawing/2014/main" id="{0486D9A4-9FA2-C749-B320-4AB2E0596C40}"/>
              </a:ext>
            </a:extLst>
          </p:cNvPr>
          <p:cNvSpPr>
            <a:spLocks noGrp="1"/>
          </p:cNvSpPr>
          <p:nvPr>
            <p:ph type="body" sz="quarter" idx="23"/>
          </p:nvPr>
        </p:nvSpPr>
        <p:spPr>
          <a:xfrm>
            <a:off x="8257722" y="2218101"/>
            <a:ext cx="3619160" cy="4051300"/>
          </a:xfrm>
          <a:prstGeom prst="rect">
            <a:avLst/>
          </a:prstGeom>
        </p:spPr>
        <p:txBody>
          <a:bodyPr/>
          <a:lstStyle>
            <a:lvl1pPr>
              <a:buClr>
                <a:srgbClr val="123274"/>
              </a:buClr>
              <a:defRPr sz="1800" b="1" i="0">
                <a:solidFill>
                  <a:srgbClr val="67B9E8"/>
                </a:solidFill>
                <a:latin typeface="Lato Semibold" panose="020F0502020204030203" pitchFamily="34" charset="0"/>
                <a:ea typeface="Lato Semibold" panose="020F0502020204030203" pitchFamily="34" charset="0"/>
                <a:cs typeface="Lato Semibold" panose="020F0502020204030203" pitchFamily="34" charset="0"/>
              </a:defRPr>
            </a:lvl1pPr>
            <a:lvl2pPr>
              <a:defRPr sz="1800"/>
            </a:lvl2pPr>
            <a:lvl3pPr>
              <a:defRPr sz="1800"/>
            </a:lvl3pPr>
            <a:lvl4pPr>
              <a:defRPr sz="1800"/>
            </a:lvl4pPr>
            <a:lvl5pPr>
              <a:defRPr sz="1800"/>
            </a:lvl5pPr>
          </a:lstStyle>
          <a:p>
            <a:pPr lvl="0"/>
            <a:r>
              <a:rPr lang="en-US"/>
              <a:t>Click to edit Master text styles</a:t>
            </a:r>
          </a:p>
        </p:txBody>
      </p:sp>
      <p:sp>
        <p:nvSpPr>
          <p:cNvPr id="30" name="Text Placeholder 2">
            <a:extLst>
              <a:ext uri="{FF2B5EF4-FFF2-40B4-BE49-F238E27FC236}">
                <a16:creationId xmlns:a16="http://schemas.microsoft.com/office/drawing/2014/main" id="{E955DE61-DBDE-B141-A278-F51155802884}"/>
              </a:ext>
            </a:extLst>
          </p:cNvPr>
          <p:cNvSpPr>
            <a:spLocks noGrp="1"/>
          </p:cNvSpPr>
          <p:nvPr>
            <p:ph type="body" sz="quarter" idx="25"/>
          </p:nvPr>
        </p:nvSpPr>
        <p:spPr>
          <a:xfrm>
            <a:off x="4169222" y="1471474"/>
            <a:ext cx="2624493" cy="527571"/>
          </a:xfrm>
          <a:prstGeom prst="rect">
            <a:avLst/>
          </a:prstGeom>
        </p:spPr>
        <p:txBody>
          <a:bodyPr/>
          <a:lstStyle>
            <a:lvl1pPr marL="0" indent="0">
              <a:buFontTx/>
              <a:buNone/>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1" name="Text Placeholder 2">
            <a:extLst>
              <a:ext uri="{FF2B5EF4-FFF2-40B4-BE49-F238E27FC236}">
                <a16:creationId xmlns:a16="http://schemas.microsoft.com/office/drawing/2014/main" id="{FC84CDFC-79C4-D841-BF4F-0400CDCDD545}"/>
              </a:ext>
            </a:extLst>
          </p:cNvPr>
          <p:cNvSpPr>
            <a:spLocks noGrp="1"/>
          </p:cNvSpPr>
          <p:nvPr>
            <p:ph type="body" sz="quarter" idx="26"/>
          </p:nvPr>
        </p:nvSpPr>
        <p:spPr>
          <a:xfrm>
            <a:off x="4169221" y="2218101"/>
            <a:ext cx="3619161" cy="4051300"/>
          </a:xfrm>
          <a:prstGeom prst="rect">
            <a:avLst/>
          </a:prstGeom>
        </p:spPr>
        <p:txBody>
          <a:bodyPr/>
          <a:lstStyle>
            <a:lvl1pPr>
              <a:buClr>
                <a:srgbClr val="123274"/>
              </a:buClr>
              <a:defRPr sz="1800" b="1" i="0">
                <a:solidFill>
                  <a:srgbClr val="67B9E8"/>
                </a:solidFill>
                <a:latin typeface="Lato Semibold" panose="020F0502020204030203" pitchFamily="34" charset="0"/>
                <a:ea typeface="Lato Semibold" panose="020F0502020204030203" pitchFamily="34" charset="0"/>
                <a:cs typeface="Lato Semibold" panose="020F0502020204030203" pitchFamily="34" charset="0"/>
              </a:defRPr>
            </a:lvl1pPr>
            <a:lvl2pPr>
              <a:defRPr sz="1800"/>
            </a:lvl2pPr>
            <a:lvl3pPr>
              <a:defRPr sz="1800"/>
            </a:lvl3pPr>
            <a:lvl4pPr>
              <a:defRPr sz="1800"/>
            </a:lvl4pPr>
            <a:lvl5pPr>
              <a:defRPr sz="1800"/>
            </a:lvl5pPr>
          </a:lstStyle>
          <a:p>
            <a:pPr lvl="0"/>
            <a:r>
              <a:rPr lang="en-US"/>
              <a:t>Click to edit Master text styles</a:t>
            </a:r>
          </a:p>
        </p:txBody>
      </p:sp>
      <p:sp>
        <p:nvSpPr>
          <p:cNvPr id="11" name="Rectangle 10">
            <a:extLst>
              <a:ext uri="{FF2B5EF4-FFF2-40B4-BE49-F238E27FC236}">
                <a16:creationId xmlns:a16="http://schemas.microsoft.com/office/drawing/2014/main" id="{37672EB7-071B-3247-AD3C-82C50AD36F69}"/>
              </a:ext>
            </a:extLst>
          </p:cNvPr>
          <p:cNvSpPr/>
          <p:nvPr/>
        </p:nvSpPr>
        <p:spPr>
          <a:xfrm>
            <a:off x="317430" y="1167063"/>
            <a:ext cx="403809" cy="45719"/>
          </a:xfrm>
          <a:prstGeom prst="rect">
            <a:avLst/>
          </a:prstGeom>
          <a:solidFill>
            <a:srgbClr val="9DC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9D31837-7329-9C45-9E4B-86689D1AD098}"/>
              </a:ext>
            </a:extLst>
          </p:cNvPr>
          <p:cNvPicPr>
            <a:picLocks noChangeAspect="1"/>
          </p:cNvPicPr>
          <p:nvPr/>
        </p:nvPicPr>
        <p:blipFill>
          <a:blip r:embed="rId2"/>
          <a:stretch>
            <a:fillRect/>
          </a:stretch>
        </p:blipFill>
        <p:spPr>
          <a:xfrm>
            <a:off x="10934776" y="5901505"/>
            <a:ext cx="1193800" cy="698500"/>
          </a:xfrm>
          <a:prstGeom prst="rect">
            <a:avLst/>
          </a:prstGeom>
        </p:spPr>
      </p:pic>
      <p:sp>
        <p:nvSpPr>
          <p:cNvPr id="15" name="Date Placeholder 3">
            <a:extLst>
              <a:ext uri="{FF2B5EF4-FFF2-40B4-BE49-F238E27FC236}">
                <a16:creationId xmlns:a16="http://schemas.microsoft.com/office/drawing/2014/main" id="{B8FD3D15-B266-0949-8A7B-55037E4BB546}"/>
              </a:ext>
            </a:extLst>
          </p:cNvPr>
          <p:cNvSpPr txBox="1">
            <a:spLocks/>
          </p:cNvSpPr>
          <p:nvPr/>
        </p:nvSpPr>
        <p:spPr>
          <a:xfrm>
            <a:off x="10966180" y="201295"/>
            <a:ext cx="1020485"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4E4E6A">
                    <a:alpha val="40000"/>
                  </a:srgbClr>
                </a:solidFill>
                <a:latin typeface="Lato" panose="020F0502020204030203" pitchFamily="34" charset="0"/>
                <a:ea typeface="Lato" panose="020F0502020204030203" pitchFamily="34" charset="0"/>
                <a:cs typeface="Lato"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13F984C-AC9E-FB4C-B3D9-A8F291E42240}" type="slidenum">
              <a:rPr lang="en-GB" b="1" i="0" smtClean="0">
                <a:solidFill>
                  <a:srgbClr val="7C7C7B"/>
                </a:solidFill>
                <a:latin typeface="Lato Semibold" panose="020F0502020204030203" pitchFamily="34" charset="0"/>
                <a:ea typeface="Lato Semibold" panose="020F0502020204030203" pitchFamily="34" charset="0"/>
                <a:cs typeface="Lato Semibold" panose="020F0502020204030203" pitchFamily="34" charset="0"/>
              </a:rPr>
              <a:pPr algn="r"/>
              <a:t>‹#›</a:t>
            </a:fld>
            <a:endParaRPr lang="en-GB" b="1" i="0" dirty="0">
              <a:solidFill>
                <a:srgbClr val="7C7C7B"/>
              </a:solidFill>
              <a:latin typeface="Lato Semibold" panose="020F0502020204030203" pitchFamily="34" charset="0"/>
              <a:ea typeface="Lato Semibold" panose="020F0502020204030203" pitchFamily="34" charset="0"/>
              <a:cs typeface="Lato Semibold" panose="020F0502020204030203" pitchFamily="34" charset="0"/>
            </a:endParaRPr>
          </a:p>
        </p:txBody>
      </p:sp>
    </p:spTree>
    <p:extLst>
      <p:ext uri="{BB962C8B-B14F-4D97-AF65-F5344CB8AC3E}">
        <p14:creationId xmlns:p14="http://schemas.microsoft.com/office/powerpoint/2010/main" val="8743171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1_11B_Text_Slide_3_Col_Bullet_Lines">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0F10091-856B-324E-B31D-497D06BF1421}"/>
              </a:ext>
            </a:extLst>
          </p:cNvPr>
          <p:cNvPicPr>
            <a:picLocks noChangeAspect="1"/>
          </p:cNvPicPr>
          <p:nvPr/>
        </p:nvPicPr>
        <p:blipFill>
          <a:blip r:embed="rId2"/>
          <a:stretch>
            <a:fillRect/>
          </a:stretch>
        </p:blipFill>
        <p:spPr>
          <a:xfrm>
            <a:off x="279400" y="2095500"/>
            <a:ext cx="11633200" cy="2866244"/>
          </a:xfrm>
          <a:prstGeom prst="rect">
            <a:avLst/>
          </a:prstGeom>
        </p:spPr>
      </p:pic>
      <p:sp>
        <p:nvSpPr>
          <p:cNvPr id="8" name="Text Placeholder 6">
            <a:extLst>
              <a:ext uri="{FF2B5EF4-FFF2-40B4-BE49-F238E27FC236}">
                <a16:creationId xmlns:a16="http://schemas.microsoft.com/office/drawing/2014/main" id="{F138EF31-C3A4-AD47-ACA4-180D83BF7E82}"/>
              </a:ext>
            </a:extLst>
          </p:cNvPr>
          <p:cNvSpPr>
            <a:spLocks noGrp="1"/>
          </p:cNvSpPr>
          <p:nvPr>
            <p:ph type="body" sz="quarter" idx="13"/>
          </p:nvPr>
        </p:nvSpPr>
        <p:spPr>
          <a:xfrm>
            <a:off x="210098" y="258425"/>
            <a:ext cx="8117927" cy="574675"/>
          </a:xfrm>
          <a:prstGeom prst="rect">
            <a:avLst/>
          </a:prstGeom>
        </p:spPr>
        <p:txBody>
          <a:bodyPr/>
          <a:lstStyle>
            <a:lvl1pPr marL="0" indent="0">
              <a:buFontTx/>
              <a:buNone/>
              <a:defRPr sz="20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2pPr>
            <a:lvl3pPr marL="9144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3pPr>
            <a:lvl4pPr marL="13716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4pPr>
            <a:lvl5pPr marL="18288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US"/>
              <a:t>Click to edit Master text styles</a:t>
            </a:r>
          </a:p>
        </p:txBody>
      </p:sp>
      <p:sp>
        <p:nvSpPr>
          <p:cNvPr id="18" name="Text Placeholder 2">
            <a:extLst>
              <a:ext uri="{FF2B5EF4-FFF2-40B4-BE49-F238E27FC236}">
                <a16:creationId xmlns:a16="http://schemas.microsoft.com/office/drawing/2014/main" id="{C6A3861D-A7D9-7647-9AD8-F43CF6C84794}"/>
              </a:ext>
            </a:extLst>
          </p:cNvPr>
          <p:cNvSpPr>
            <a:spLocks noGrp="1"/>
          </p:cNvSpPr>
          <p:nvPr>
            <p:ph type="body" sz="quarter" idx="17"/>
          </p:nvPr>
        </p:nvSpPr>
        <p:spPr>
          <a:xfrm>
            <a:off x="191507" y="1473742"/>
            <a:ext cx="2624493" cy="527571"/>
          </a:xfrm>
          <a:prstGeom prst="rect">
            <a:avLst/>
          </a:prstGeom>
        </p:spPr>
        <p:txBody>
          <a:bodyPr/>
          <a:lstStyle>
            <a:lvl1pPr marL="0" indent="0">
              <a:buFontTx/>
              <a:buNone/>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20" name="Text Placeholder 2">
            <a:extLst>
              <a:ext uri="{FF2B5EF4-FFF2-40B4-BE49-F238E27FC236}">
                <a16:creationId xmlns:a16="http://schemas.microsoft.com/office/drawing/2014/main" id="{EEAAEBBB-EF50-534B-B232-23085D98C605}"/>
              </a:ext>
            </a:extLst>
          </p:cNvPr>
          <p:cNvSpPr>
            <a:spLocks noGrp="1"/>
          </p:cNvSpPr>
          <p:nvPr>
            <p:ph type="body" sz="quarter" idx="19"/>
          </p:nvPr>
        </p:nvSpPr>
        <p:spPr>
          <a:xfrm>
            <a:off x="8257722" y="1471474"/>
            <a:ext cx="2624493" cy="527571"/>
          </a:xfrm>
          <a:prstGeom prst="rect">
            <a:avLst/>
          </a:prstGeom>
        </p:spPr>
        <p:txBody>
          <a:bodyPr/>
          <a:lstStyle>
            <a:lvl1pPr marL="0" indent="0">
              <a:buFontTx/>
              <a:buNone/>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a:extLst>
              <a:ext uri="{FF2B5EF4-FFF2-40B4-BE49-F238E27FC236}">
                <a16:creationId xmlns:a16="http://schemas.microsoft.com/office/drawing/2014/main" id="{52DDB171-26B4-3440-81B3-34A219E6C5D3}"/>
              </a:ext>
            </a:extLst>
          </p:cNvPr>
          <p:cNvSpPr>
            <a:spLocks noGrp="1"/>
          </p:cNvSpPr>
          <p:nvPr>
            <p:ph type="body" sz="quarter" idx="21"/>
          </p:nvPr>
        </p:nvSpPr>
        <p:spPr>
          <a:xfrm>
            <a:off x="294787" y="2218101"/>
            <a:ext cx="3569188" cy="4051300"/>
          </a:xfrm>
          <a:prstGeom prst="rect">
            <a:avLst/>
          </a:prstGeom>
        </p:spPr>
        <p:txBody>
          <a:bodyPr/>
          <a:lstStyle>
            <a:lvl1pPr>
              <a:buClr>
                <a:srgbClr val="123274"/>
              </a:buClr>
              <a:defRPr sz="18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vl2pPr>
              <a:defRPr sz="1800"/>
            </a:lvl2pPr>
            <a:lvl3pPr>
              <a:defRPr sz="1800"/>
            </a:lvl3pPr>
            <a:lvl4pPr>
              <a:defRPr sz="1800"/>
            </a:lvl4pPr>
            <a:lvl5pPr>
              <a:defRPr sz="1800"/>
            </a:lvl5pPr>
          </a:lstStyle>
          <a:p>
            <a:pPr lvl="0"/>
            <a:r>
              <a:rPr lang="en-US"/>
              <a:t>Click to edit Master text styles</a:t>
            </a:r>
          </a:p>
        </p:txBody>
      </p:sp>
      <p:sp>
        <p:nvSpPr>
          <p:cNvPr id="27" name="Text Placeholder 2">
            <a:extLst>
              <a:ext uri="{FF2B5EF4-FFF2-40B4-BE49-F238E27FC236}">
                <a16:creationId xmlns:a16="http://schemas.microsoft.com/office/drawing/2014/main" id="{0486D9A4-9FA2-C749-B320-4AB2E0596C40}"/>
              </a:ext>
            </a:extLst>
          </p:cNvPr>
          <p:cNvSpPr>
            <a:spLocks noGrp="1"/>
          </p:cNvSpPr>
          <p:nvPr>
            <p:ph type="body" sz="quarter" idx="23"/>
          </p:nvPr>
        </p:nvSpPr>
        <p:spPr>
          <a:xfrm>
            <a:off x="8257722" y="2218101"/>
            <a:ext cx="3619160" cy="4051300"/>
          </a:xfrm>
          <a:prstGeom prst="rect">
            <a:avLst/>
          </a:prstGeom>
        </p:spPr>
        <p:txBody>
          <a:bodyPr/>
          <a:lstStyle>
            <a:lvl1pPr>
              <a:buClr>
                <a:srgbClr val="123274"/>
              </a:buClr>
              <a:defRPr sz="18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vl2pPr>
              <a:defRPr sz="1800"/>
            </a:lvl2pPr>
            <a:lvl3pPr>
              <a:defRPr sz="1800"/>
            </a:lvl3pPr>
            <a:lvl4pPr>
              <a:defRPr sz="1800"/>
            </a:lvl4pPr>
            <a:lvl5pPr>
              <a:defRPr sz="1800"/>
            </a:lvl5pPr>
          </a:lstStyle>
          <a:p>
            <a:pPr lvl="0"/>
            <a:r>
              <a:rPr lang="en-US"/>
              <a:t>Click to edit Master text styles</a:t>
            </a:r>
          </a:p>
        </p:txBody>
      </p:sp>
      <p:sp>
        <p:nvSpPr>
          <p:cNvPr id="30" name="Text Placeholder 2">
            <a:extLst>
              <a:ext uri="{FF2B5EF4-FFF2-40B4-BE49-F238E27FC236}">
                <a16:creationId xmlns:a16="http://schemas.microsoft.com/office/drawing/2014/main" id="{E955DE61-DBDE-B141-A278-F51155802884}"/>
              </a:ext>
            </a:extLst>
          </p:cNvPr>
          <p:cNvSpPr>
            <a:spLocks noGrp="1"/>
          </p:cNvSpPr>
          <p:nvPr>
            <p:ph type="body" sz="quarter" idx="25"/>
          </p:nvPr>
        </p:nvSpPr>
        <p:spPr>
          <a:xfrm>
            <a:off x="4169222" y="1471474"/>
            <a:ext cx="2624493" cy="527571"/>
          </a:xfrm>
          <a:prstGeom prst="rect">
            <a:avLst/>
          </a:prstGeom>
        </p:spPr>
        <p:txBody>
          <a:bodyPr/>
          <a:lstStyle>
            <a:lvl1pPr marL="0" indent="0">
              <a:buFontTx/>
              <a:buNone/>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1" name="Text Placeholder 2">
            <a:extLst>
              <a:ext uri="{FF2B5EF4-FFF2-40B4-BE49-F238E27FC236}">
                <a16:creationId xmlns:a16="http://schemas.microsoft.com/office/drawing/2014/main" id="{FC84CDFC-79C4-D841-BF4F-0400CDCDD545}"/>
              </a:ext>
            </a:extLst>
          </p:cNvPr>
          <p:cNvSpPr>
            <a:spLocks noGrp="1"/>
          </p:cNvSpPr>
          <p:nvPr>
            <p:ph type="body" sz="quarter" idx="26"/>
          </p:nvPr>
        </p:nvSpPr>
        <p:spPr>
          <a:xfrm>
            <a:off x="4169221" y="2218101"/>
            <a:ext cx="3619161" cy="4051300"/>
          </a:xfrm>
          <a:prstGeom prst="rect">
            <a:avLst/>
          </a:prstGeom>
        </p:spPr>
        <p:txBody>
          <a:bodyPr/>
          <a:lstStyle>
            <a:lvl1pPr>
              <a:buClr>
                <a:srgbClr val="123274"/>
              </a:buClr>
              <a:defRPr sz="18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vl2pPr>
              <a:defRPr sz="1800"/>
            </a:lvl2pPr>
            <a:lvl3pPr>
              <a:defRPr sz="1800"/>
            </a:lvl3pPr>
            <a:lvl4pPr>
              <a:defRPr sz="1800"/>
            </a:lvl4pPr>
            <a:lvl5pPr>
              <a:defRPr sz="1800"/>
            </a:lvl5pPr>
          </a:lstStyle>
          <a:p>
            <a:pPr lvl="0"/>
            <a:r>
              <a:rPr lang="en-US"/>
              <a:t>Click to edit Master text styles</a:t>
            </a:r>
          </a:p>
        </p:txBody>
      </p:sp>
      <p:sp>
        <p:nvSpPr>
          <p:cNvPr id="11" name="Rectangle 10">
            <a:extLst>
              <a:ext uri="{FF2B5EF4-FFF2-40B4-BE49-F238E27FC236}">
                <a16:creationId xmlns:a16="http://schemas.microsoft.com/office/drawing/2014/main" id="{37672EB7-071B-3247-AD3C-82C50AD36F69}"/>
              </a:ext>
            </a:extLst>
          </p:cNvPr>
          <p:cNvSpPr/>
          <p:nvPr/>
        </p:nvSpPr>
        <p:spPr>
          <a:xfrm>
            <a:off x="317430" y="1167063"/>
            <a:ext cx="403809" cy="45719"/>
          </a:xfrm>
          <a:prstGeom prst="rect">
            <a:avLst/>
          </a:prstGeom>
          <a:solidFill>
            <a:srgbClr val="9DC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9D31837-7329-9C45-9E4B-86689D1AD098}"/>
              </a:ext>
            </a:extLst>
          </p:cNvPr>
          <p:cNvPicPr>
            <a:picLocks noChangeAspect="1"/>
          </p:cNvPicPr>
          <p:nvPr/>
        </p:nvPicPr>
        <p:blipFill>
          <a:blip r:embed="rId3"/>
          <a:stretch>
            <a:fillRect/>
          </a:stretch>
        </p:blipFill>
        <p:spPr>
          <a:xfrm>
            <a:off x="10934776" y="5901505"/>
            <a:ext cx="1193800" cy="698500"/>
          </a:xfrm>
          <a:prstGeom prst="rect">
            <a:avLst/>
          </a:prstGeom>
        </p:spPr>
      </p:pic>
      <p:sp>
        <p:nvSpPr>
          <p:cNvPr id="16" name="Date Placeholder 3">
            <a:extLst>
              <a:ext uri="{FF2B5EF4-FFF2-40B4-BE49-F238E27FC236}">
                <a16:creationId xmlns:a16="http://schemas.microsoft.com/office/drawing/2014/main" id="{636E060A-2DF3-2A49-BB93-FD12CA3F47B3}"/>
              </a:ext>
            </a:extLst>
          </p:cNvPr>
          <p:cNvSpPr txBox="1">
            <a:spLocks/>
          </p:cNvSpPr>
          <p:nvPr/>
        </p:nvSpPr>
        <p:spPr>
          <a:xfrm>
            <a:off x="10966180" y="201295"/>
            <a:ext cx="1020485"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4E4E6A">
                    <a:alpha val="40000"/>
                  </a:srgbClr>
                </a:solidFill>
                <a:latin typeface="Lato" panose="020F0502020204030203" pitchFamily="34" charset="0"/>
                <a:ea typeface="Lato" panose="020F0502020204030203" pitchFamily="34" charset="0"/>
                <a:cs typeface="Lato"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13F984C-AC9E-FB4C-B3D9-A8F291E42240}" type="slidenum">
              <a:rPr lang="en-GB" b="1" i="0" smtClean="0">
                <a:solidFill>
                  <a:srgbClr val="7C7C7B"/>
                </a:solidFill>
                <a:latin typeface="Lato Semibold" panose="020F0502020204030203" pitchFamily="34" charset="0"/>
                <a:ea typeface="Lato Semibold" panose="020F0502020204030203" pitchFamily="34" charset="0"/>
                <a:cs typeface="Lato Semibold" panose="020F0502020204030203" pitchFamily="34" charset="0"/>
              </a:rPr>
              <a:pPr algn="r"/>
              <a:t>‹#›</a:t>
            </a:fld>
            <a:endParaRPr lang="en-GB" b="1" i="0" dirty="0">
              <a:solidFill>
                <a:srgbClr val="7C7C7B"/>
              </a:solidFill>
              <a:latin typeface="Lato Semibold" panose="020F0502020204030203" pitchFamily="34" charset="0"/>
              <a:ea typeface="Lato Semibold" panose="020F0502020204030203" pitchFamily="34" charset="0"/>
              <a:cs typeface="Lato Semibold" panose="020F0502020204030203" pitchFamily="34" charset="0"/>
            </a:endParaRPr>
          </a:p>
        </p:txBody>
      </p:sp>
    </p:spTree>
    <p:extLst>
      <p:ext uri="{BB962C8B-B14F-4D97-AF65-F5344CB8AC3E}">
        <p14:creationId xmlns:p14="http://schemas.microsoft.com/office/powerpoint/2010/main" val="33086123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5_Divider_Slide_GRAPHIC">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building&#10;&#10;Description automatically generated">
            <a:extLst>
              <a:ext uri="{FF2B5EF4-FFF2-40B4-BE49-F238E27FC236}">
                <a16:creationId xmlns:a16="http://schemas.microsoft.com/office/drawing/2014/main" id="{F1BD203B-389B-2544-A872-CF15DFAFBBF5}"/>
              </a:ext>
            </a:extLst>
          </p:cNvPr>
          <p:cNvPicPr>
            <a:picLocks noChangeAspect="1"/>
          </p:cNvPicPr>
          <p:nvPr userDrawn="1"/>
        </p:nvPicPr>
        <p:blipFill>
          <a:blip r:embed="rId2"/>
          <a:stretch>
            <a:fillRect/>
          </a:stretch>
        </p:blipFill>
        <p:spPr>
          <a:xfrm>
            <a:off x="0" y="25399"/>
            <a:ext cx="12199072" cy="6872357"/>
          </a:xfrm>
          <a:prstGeom prst="rect">
            <a:avLst/>
          </a:prstGeom>
        </p:spPr>
      </p:pic>
      <p:sp>
        <p:nvSpPr>
          <p:cNvPr id="5" name="Rectangle 4">
            <a:extLst>
              <a:ext uri="{FF2B5EF4-FFF2-40B4-BE49-F238E27FC236}">
                <a16:creationId xmlns:a16="http://schemas.microsoft.com/office/drawing/2014/main" id="{49CD1436-BCCE-2B40-815A-8BF5E2915EF7}"/>
              </a:ext>
            </a:extLst>
          </p:cNvPr>
          <p:cNvSpPr/>
          <p:nvPr userDrawn="1"/>
        </p:nvSpPr>
        <p:spPr>
          <a:xfrm>
            <a:off x="300037" y="1167063"/>
            <a:ext cx="403809" cy="47104"/>
          </a:xfrm>
          <a:prstGeom prst="rect">
            <a:avLst/>
          </a:prstGeom>
          <a:solidFill>
            <a:srgbClr val="9DC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6">
            <a:extLst>
              <a:ext uri="{FF2B5EF4-FFF2-40B4-BE49-F238E27FC236}">
                <a16:creationId xmlns:a16="http://schemas.microsoft.com/office/drawing/2014/main" id="{F138EF31-C3A4-AD47-ACA4-180D83BF7E82}"/>
              </a:ext>
            </a:extLst>
          </p:cNvPr>
          <p:cNvSpPr>
            <a:spLocks noGrp="1"/>
          </p:cNvSpPr>
          <p:nvPr>
            <p:ph type="body" sz="quarter" idx="13"/>
          </p:nvPr>
        </p:nvSpPr>
        <p:spPr>
          <a:xfrm>
            <a:off x="210098" y="258425"/>
            <a:ext cx="2808287" cy="574675"/>
          </a:xfrm>
          <a:prstGeom prst="rect">
            <a:avLst/>
          </a:prstGeom>
        </p:spPr>
        <p:txBody>
          <a:bodyPr/>
          <a:lstStyle>
            <a:lvl1pPr marL="0" indent="0">
              <a:buFontTx/>
              <a:buNone/>
              <a:defRPr sz="20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2pPr>
            <a:lvl3pPr marL="9144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3pPr>
            <a:lvl4pPr marL="13716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4pPr>
            <a:lvl5pPr marL="18288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GB" dirty="0"/>
              <a:t>Click to edit</a:t>
            </a:r>
            <a:endParaRPr lang="en-US" dirty="0"/>
          </a:p>
        </p:txBody>
      </p:sp>
      <p:sp>
        <p:nvSpPr>
          <p:cNvPr id="11" name="Date Placeholder 3">
            <a:extLst>
              <a:ext uri="{FF2B5EF4-FFF2-40B4-BE49-F238E27FC236}">
                <a16:creationId xmlns:a16="http://schemas.microsoft.com/office/drawing/2014/main" id="{369FDA6A-E894-5446-A971-B7817F940F9B}"/>
              </a:ext>
            </a:extLst>
          </p:cNvPr>
          <p:cNvSpPr txBox="1">
            <a:spLocks/>
          </p:cNvSpPr>
          <p:nvPr userDrawn="1"/>
        </p:nvSpPr>
        <p:spPr>
          <a:xfrm>
            <a:off x="10966180" y="201295"/>
            <a:ext cx="1020485"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4E4E6A">
                    <a:alpha val="40000"/>
                  </a:srgbClr>
                </a:solidFill>
                <a:latin typeface="Lato" panose="020F0502020204030203" pitchFamily="34" charset="0"/>
                <a:ea typeface="Lato" panose="020F0502020204030203" pitchFamily="34" charset="0"/>
                <a:cs typeface="Lato"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13F984C-AC9E-FB4C-B3D9-A8F291E42240}" type="slidenum">
              <a:rPr lang="en-GB" b="1" i="0" smtClean="0">
                <a:solidFill>
                  <a:srgbClr val="7C7C7B"/>
                </a:solidFill>
                <a:latin typeface="Lato Semibold" panose="020F0502020204030203" pitchFamily="34" charset="0"/>
                <a:ea typeface="Lato Semibold" panose="020F0502020204030203" pitchFamily="34" charset="0"/>
                <a:cs typeface="Lato Semibold" panose="020F0502020204030203" pitchFamily="34" charset="0"/>
              </a:rPr>
              <a:pPr algn="r"/>
              <a:t>‹#›</a:t>
            </a:fld>
            <a:endParaRPr lang="en-GB" b="1" i="0" dirty="0">
              <a:solidFill>
                <a:srgbClr val="7C7C7B"/>
              </a:solidFill>
              <a:latin typeface="Lato Semibold" panose="020F0502020204030203" pitchFamily="34" charset="0"/>
              <a:ea typeface="Lato Semibold" panose="020F0502020204030203" pitchFamily="34" charset="0"/>
              <a:cs typeface="Lato Semibold" panose="020F0502020204030203" pitchFamily="34" charset="0"/>
            </a:endParaRPr>
          </a:p>
        </p:txBody>
      </p:sp>
      <p:pic>
        <p:nvPicPr>
          <p:cNvPr id="13" name="Picture 12">
            <a:extLst>
              <a:ext uri="{FF2B5EF4-FFF2-40B4-BE49-F238E27FC236}">
                <a16:creationId xmlns:a16="http://schemas.microsoft.com/office/drawing/2014/main" id="{D3963F07-B2E7-DA4A-AD03-ACA5EF10A57B}"/>
              </a:ext>
            </a:extLst>
          </p:cNvPr>
          <p:cNvPicPr>
            <a:picLocks noChangeAspect="1"/>
          </p:cNvPicPr>
          <p:nvPr userDrawn="1"/>
        </p:nvPicPr>
        <p:blipFill>
          <a:blip r:embed="rId3"/>
          <a:stretch>
            <a:fillRect/>
          </a:stretch>
        </p:blipFill>
        <p:spPr>
          <a:xfrm>
            <a:off x="10934776" y="5901505"/>
            <a:ext cx="1193800" cy="698500"/>
          </a:xfrm>
          <a:prstGeom prst="rect">
            <a:avLst/>
          </a:prstGeom>
        </p:spPr>
      </p:pic>
      <p:sp>
        <p:nvSpPr>
          <p:cNvPr id="9" name="Text Placeholder 4">
            <a:extLst>
              <a:ext uri="{FF2B5EF4-FFF2-40B4-BE49-F238E27FC236}">
                <a16:creationId xmlns:a16="http://schemas.microsoft.com/office/drawing/2014/main" id="{9D300961-8382-4A42-BA6B-3E0060631C1B}"/>
              </a:ext>
            </a:extLst>
          </p:cNvPr>
          <p:cNvSpPr>
            <a:spLocks noGrp="1"/>
          </p:cNvSpPr>
          <p:nvPr>
            <p:ph type="body" sz="quarter" idx="16"/>
          </p:nvPr>
        </p:nvSpPr>
        <p:spPr>
          <a:xfrm>
            <a:off x="209550" y="2604934"/>
            <a:ext cx="11391900" cy="3994304"/>
          </a:xfrm>
          <a:prstGeom prst="rect">
            <a:avLst/>
          </a:prstGeom>
          <a:ln>
            <a:noFill/>
          </a:ln>
        </p:spPr>
        <p:txBody>
          <a:bodyPr/>
          <a:lstStyle>
            <a:lvl1pPr marL="371475" indent="-371475" fontAlgn="t">
              <a:defRPr sz="38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720000" indent="-374400" fontAlgn="t">
              <a:defRPr sz="28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2pPr>
            <a:lvl3pPr marL="1080000" indent="-374400" fontAlgn="t">
              <a:defRPr sz="28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3pPr>
            <a:lvl4pPr marL="1440000" indent="-374400" fontAlgn="t">
              <a:defRPr sz="28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4pPr>
            <a:lvl5pPr marL="1800000" indent="-374400" fontAlgn="t">
              <a:defRPr sz="28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ext Placeholder 16">
            <a:extLst>
              <a:ext uri="{FF2B5EF4-FFF2-40B4-BE49-F238E27FC236}">
                <a16:creationId xmlns:a16="http://schemas.microsoft.com/office/drawing/2014/main" id="{6847AAAD-4AF4-E343-985F-4B85B2CA6A33}"/>
              </a:ext>
            </a:extLst>
          </p:cNvPr>
          <p:cNvSpPr>
            <a:spLocks noGrp="1"/>
          </p:cNvSpPr>
          <p:nvPr>
            <p:ph type="body" sz="quarter" idx="14" hasCustomPrompt="1"/>
          </p:nvPr>
        </p:nvSpPr>
        <p:spPr>
          <a:xfrm>
            <a:off x="210098" y="1412875"/>
            <a:ext cx="11391352" cy="975323"/>
          </a:xfrm>
          <a:prstGeom prst="rect">
            <a:avLst/>
          </a:prstGeom>
        </p:spPr>
        <p:txBody>
          <a:bodyPr/>
          <a:lstStyle>
            <a:lvl1pPr marL="0" indent="0">
              <a:buNone/>
              <a:defRPr sz="4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stStyle>
          <a:p>
            <a:pPr lvl="0"/>
            <a:r>
              <a:rPr lang="en-GB" dirty="0"/>
              <a:t>Divider Slide</a:t>
            </a:r>
            <a:endParaRPr lang="en-US" dirty="0"/>
          </a:p>
        </p:txBody>
      </p:sp>
    </p:spTree>
    <p:extLst>
      <p:ext uri="{BB962C8B-B14F-4D97-AF65-F5344CB8AC3E}">
        <p14:creationId xmlns:p14="http://schemas.microsoft.com/office/powerpoint/2010/main" val="15614625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13A_Text_Slide_4_Col_Bullet">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F138EF31-C3A4-AD47-ACA4-180D83BF7E82}"/>
              </a:ext>
            </a:extLst>
          </p:cNvPr>
          <p:cNvSpPr>
            <a:spLocks noGrp="1"/>
          </p:cNvSpPr>
          <p:nvPr>
            <p:ph type="body" sz="quarter" idx="13"/>
          </p:nvPr>
        </p:nvSpPr>
        <p:spPr>
          <a:xfrm>
            <a:off x="210098" y="258425"/>
            <a:ext cx="8117927" cy="574675"/>
          </a:xfrm>
          <a:prstGeom prst="rect">
            <a:avLst/>
          </a:prstGeom>
        </p:spPr>
        <p:txBody>
          <a:bodyPr/>
          <a:lstStyle>
            <a:lvl1pPr marL="0" indent="0">
              <a:buFontTx/>
              <a:buNone/>
              <a:defRPr sz="20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2pPr>
            <a:lvl3pPr marL="9144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3pPr>
            <a:lvl4pPr marL="13716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4pPr>
            <a:lvl5pPr marL="18288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US"/>
              <a:t>Click to edit Master text styles</a:t>
            </a:r>
          </a:p>
        </p:txBody>
      </p:sp>
      <p:sp>
        <p:nvSpPr>
          <p:cNvPr id="18" name="Text Placeholder 2">
            <a:extLst>
              <a:ext uri="{FF2B5EF4-FFF2-40B4-BE49-F238E27FC236}">
                <a16:creationId xmlns:a16="http://schemas.microsoft.com/office/drawing/2014/main" id="{C6A3861D-A7D9-7647-9AD8-F43CF6C84794}"/>
              </a:ext>
            </a:extLst>
          </p:cNvPr>
          <p:cNvSpPr>
            <a:spLocks noGrp="1"/>
          </p:cNvSpPr>
          <p:nvPr>
            <p:ph type="body" sz="quarter" idx="17"/>
          </p:nvPr>
        </p:nvSpPr>
        <p:spPr>
          <a:xfrm>
            <a:off x="191507" y="1473742"/>
            <a:ext cx="2624493" cy="527571"/>
          </a:xfrm>
          <a:prstGeom prst="rect">
            <a:avLst/>
          </a:prstGeom>
        </p:spPr>
        <p:txBody>
          <a:bodyPr/>
          <a:lstStyle>
            <a:lvl1pPr marL="0" indent="0">
              <a:buFontTx/>
              <a:buNone/>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20" name="Text Placeholder 2">
            <a:extLst>
              <a:ext uri="{FF2B5EF4-FFF2-40B4-BE49-F238E27FC236}">
                <a16:creationId xmlns:a16="http://schemas.microsoft.com/office/drawing/2014/main" id="{EEAAEBBB-EF50-534B-B232-23085D98C605}"/>
              </a:ext>
            </a:extLst>
          </p:cNvPr>
          <p:cNvSpPr>
            <a:spLocks noGrp="1"/>
          </p:cNvSpPr>
          <p:nvPr>
            <p:ph type="body" sz="quarter" idx="19"/>
          </p:nvPr>
        </p:nvSpPr>
        <p:spPr>
          <a:xfrm>
            <a:off x="6279028" y="1471474"/>
            <a:ext cx="2624493" cy="527571"/>
          </a:xfrm>
          <a:prstGeom prst="rect">
            <a:avLst/>
          </a:prstGeom>
        </p:spPr>
        <p:txBody>
          <a:bodyPr/>
          <a:lstStyle>
            <a:lvl1pPr marL="0" indent="0">
              <a:buFontTx/>
              <a:buNone/>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21" name="Text Placeholder 2">
            <a:extLst>
              <a:ext uri="{FF2B5EF4-FFF2-40B4-BE49-F238E27FC236}">
                <a16:creationId xmlns:a16="http://schemas.microsoft.com/office/drawing/2014/main" id="{0B65B49D-DCF5-E54E-845F-4995CA16E361}"/>
              </a:ext>
            </a:extLst>
          </p:cNvPr>
          <p:cNvSpPr>
            <a:spLocks noGrp="1"/>
          </p:cNvSpPr>
          <p:nvPr>
            <p:ph type="body" sz="quarter" idx="20"/>
          </p:nvPr>
        </p:nvSpPr>
        <p:spPr>
          <a:xfrm>
            <a:off x="9337356" y="1471474"/>
            <a:ext cx="2624493" cy="527571"/>
          </a:xfrm>
          <a:prstGeom prst="rect">
            <a:avLst/>
          </a:prstGeom>
        </p:spPr>
        <p:txBody>
          <a:bodyPr/>
          <a:lstStyle>
            <a:lvl1pPr marL="0" indent="0">
              <a:buFontTx/>
              <a:buNone/>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a:extLst>
              <a:ext uri="{FF2B5EF4-FFF2-40B4-BE49-F238E27FC236}">
                <a16:creationId xmlns:a16="http://schemas.microsoft.com/office/drawing/2014/main" id="{52DDB171-26B4-3440-81B3-34A219E6C5D3}"/>
              </a:ext>
            </a:extLst>
          </p:cNvPr>
          <p:cNvSpPr>
            <a:spLocks noGrp="1"/>
          </p:cNvSpPr>
          <p:nvPr>
            <p:ph type="body" sz="quarter" idx="21"/>
          </p:nvPr>
        </p:nvSpPr>
        <p:spPr>
          <a:xfrm>
            <a:off x="294787" y="2158141"/>
            <a:ext cx="2520950" cy="4051300"/>
          </a:xfrm>
          <a:prstGeom prst="rect">
            <a:avLst/>
          </a:prstGeom>
        </p:spPr>
        <p:txBody>
          <a:bodyPr/>
          <a:lstStyle>
            <a:lvl1pPr>
              <a:buClr>
                <a:srgbClr val="123274"/>
              </a:buClr>
              <a:defRPr sz="1800" b="1" i="0">
                <a:solidFill>
                  <a:srgbClr val="67B9E8"/>
                </a:solidFill>
                <a:latin typeface="Lato Semibold" panose="020F0502020204030203" pitchFamily="34" charset="0"/>
                <a:ea typeface="Lato Semibold" panose="020F0502020204030203" pitchFamily="34" charset="0"/>
                <a:cs typeface="Lato Semibold" panose="020F0502020204030203" pitchFamily="34" charset="0"/>
              </a:defRPr>
            </a:lvl1pPr>
            <a:lvl2pPr>
              <a:defRPr sz="1800"/>
            </a:lvl2pPr>
            <a:lvl3pPr>
              <a:defRPr sz="1800"/>
            </a:lvl3pPr>
            <a:lvl4pPr>
              <a:defRPr sz="1800"/>
            </a:lvl4pPr>
            <a:lvl5pPr>
              <a:defRPr sz="1800"/>
            </a:lvl5pPr>
          </a:lstStyle>
          <a:p>
            <a:pPr lvl="0"/>
            <a:r>
              <a:rPr lang="en-US"/>
              <a:t>Click to edit Master text styles</a:t>
            </a:r>
          </a:p>
        </p:txBody>
      </p:sp>
      <p:sp>
        <p:nvSpPr>
          <p:cNvPr id="27" name="Text Placeholder 2">
            <a:extLst>
              <a:ext uri="{FF2B5EF4-FFF2-40B4-BE49-F238E27FC236}">
                <a16:creationId xmlns:a16="http://schemas.microsoft.com/office/drawing/2014/main" id="{0486D9A4-9FA2-C749-B320-4AB2E0596C40}"/>
              </a:ext>
            </a:extLst>
          </p:cNvPr>
          <p:cNvSpPr>
            <a:spLocks noGrp="1"/>
          </p:cNvSpPr>
          <p:nvPr>
            <p:ph type="body" sz="quarter" idx="23"/>
          </p:nvPr>
        </p:nvSpPr>
        <p:spPr>
          <a:xfrm>
            <a:off x="6279028" y="2158141"/>
            <a:ext cx="2520950" cy="4051300"/>
          </a:xfrm>
          <a:prstGeom prst="rect">
            <a:avLst/>
          </a:prstGeom>
        </p:spPr>
        <p:txBody>
          <a:bodyPr/>
          <a:lstStyle>
            <a:lvl1pPr>
              <a:buClr>
                <a:srgbClr val="123274"/>
              </a:buClr>
              <a:defRPr sz="1800" b="1" i="0">
                <a:solidFill>
                  <a:srgbClr val="67B9E8"/>
                </a:solidFill>
                <a:latin typeface="Lato Semibold" panose="020F0502020204030203" pitchFamily="34" charset="0"/>
                <a:ea typeface="Lato Semibold" panose="020F0502020204030203" pitchFamily="34" charset="0"/>
                <a:cs typeface="Lato Semibold" panose="020F0502020204030203" pitchFamily="34" charset="0"/>
              </a:defRPr>
            </a:lvl1pPr>
            <a:lvl2pPr>
              <a:defRPr sz="1800"/>
            </a:lvl2pPr>
            <a:lvl3pPr>
              <a:defRPr sz="1800"/>
            </a:lvl3pPr>
            <a:lvl4pPr>
              <a:defRPr sz="1800"/>
            </a:lvl4pPr>
            <a:lvl5pPr>
              <a:defRPr sz="1800"/>
            </a:lvl5pPr>
          </a:lstStyle>
          <a:p>
            <a:pPr lvl="0"/>
            <a:r>
              <a:rPr lang="en-US"/>
              <a:t>Click to edit Master text styles</a:t>
            </a:r>
          </a:p>
        </p:txBody>
      </p:sp>
      <p:sp>
        <p:nvSpPr>
          <p:cNvPr id="28" name="Text Placeholder 2">
            <a:extLst>
              <a:ext uri="{FF2B5EF4-FFF2-40B4-BE49-F238E27FC236}">
                <a16:creationId xmlns:a16="http://schemas.microsoft.com/office/drawing/2014/main" id="{E45C0EAF-E2D5-0342-9518-82FB40106EF3}"/>
              </a:ext>
            </a:extLst>
          </p:cNvPr>
          <p:cNvSpPr>
            <a:spLocks noGrp="1"/>
          </p:cNvSpPr>
          <p:nvPr>
            <p:ph type="body" sz="quarter" idx="24"/>
          </p:nvPr>
        </p:nvSpPr>
        <p:spPr>
          <a:xfrm>
            <a:off x="9363482" y="2158141"/>
            <a:ext cx="2520950" cy="4051300"/>
          </a:xfrm>
          <a:prstGeom prst="rect">
            <a:avLst/>
          </a:prstGeom>
        </p:spPr>
        <p:txBody>
          <a:bodyPr/>
          <a:lstStyle>
            <a:lvl1pPr>
              <a:buClr>
                <a:srgbClr val="123274"/>
              </a:buClr>
              <a:defRPr sz="1800" b="1" i="0">
                <a:solidFill>
                  <a:srgbClr val="67B9E8"/>
                </a:solidFill>
                <a:latin typeface="Lato Semibold" panose="020F0502020204030203" pitchFamily="34" charset="0"/>
                <a:ea typeface="Lato Semibold" panose="020F0502020204030203" pitchFamily="34" charset="0"/>
                <a:cs typeface="Lato Semibold" panose="020F0502020204030203" pitchFamily="34" charset="0"/>
              </a:defRPr>
            </a:lvl1pPr>
            <a:lvl2pPr>
              <a:defRPr sz="1800"/>
            </a:lvl2pPr>
            <a:lvl3pPr>
              <a:defRPr sz="1800"/>
            </a:lvl3pPr>
            <a:lvl4pPr>
              <a:defRPr sz="1800"/>
            </a:lvl4pPr>
            <a:lvl5pPr>
              <a:defRPr sz="1800"/>
            </a:lvl5pPr>
          </a:lstStyle>
          <a:p>
            <a:pPr lvl="0"/>
            <a:r>
              <a:rPr lang="en-US"/>
              <a:t>Click to edit Master text styles</a:t>
            </a:r>
          </a:p>
        </p:txBody>
      </p:sp>
      <p:sp>
        <p:nvSpPr>
          <p:cNvPr id="30" name="Text Placeholder 2">
            <a:extLst>
              <a:ext uri="{FF2B5EF4-FFF2-40B4-BE49-F238E27FC236}">
                <a16:creationId xmlns:a16="http://schemas.microsoft.com/office/drawing/2014/main" id="{E955DE61-DBDE-B141-A278-F51155802884}"/>
              </a:ext>
            </a:extLst>
          </p:cNvPr>
          <p:cNvSpPr>
            <a:spLocks noGrp="1"/>
          </p:cNvSpPr>
          <p:nvPr>
            <p:ph type="body" sz="quarter" idx="25"/>
          </p:nvPr>
        </p:nvSpPr>
        <p:spPr>
          <a:xfrm>
            <a:off x="3254823" y="1471474"/>
            <a:ext cx="2624493" cy="527571"/>
          </a:xfrm>
          <a:prstGeom prst="rect">
            <a:avLst/>
          </a:prstGeom>
        </p:spPr>
        <p:txBody>
          <a:bodyPr/>
          <a:lstStyle>
            <a:lvl1pPr marL="0" indent="0">
              <a:buFontTx/>
              <a:buNone/>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1" name="Text Placeholder 2">
            <a:extLst>
              <a:ext uri="{FF2B5EF4-FFF2-40B4-BE49-F238E27FC236}">
                <a16:creationId xmlns:a16="http://schemas.microsoft.com/office/drawing/2014/main" id="{FC84CDFC-79C4-D841-BF4F-0400CDCDD545}"/>
              </a:ext>
            </a:extLst>
          </p:cNvPr>
          <p:cNvSpPr>
            <a:spLocks noGrp="1"/>
          </p:cNvSpPr>
          <p:nvPr>
            <p:ph type="body" sz="quarter" idx="26"/>
          </p:nvPr>
        </p:nvSpPr>
        <p:spPr>
          <a:xfrm>
            <a:off x="3254823" y="2158141"/>
            <a:ext cx="2520950" cy="4051300"/>
          </a:xfrm>
          <a:prstGeom prst="rect">
            <a:avLst/>
          </a:prstGeom>
        </p:spPr>
        <p:txBody>
          <a:bodyPr/>
          <a:lstStyle>
            <a:lvl1pPr>
              <a:buClr>
                <a:srgbClr val="123274"/>
              </a:buClr>
              <a:defRPr sz="1800" b="1" i="0">
                <a:solidFill>
                  <a:srgbClr val="67B9E8"/>
                </a:solidFill>
                <a:latin typeface="Lato Semibold" panose="020F0502020204030203" pitchFamily="34" charset="0"/>
                <a:ea typeface="Lato Semibold" panose="020F0502020204030203" pitchFamily="34" charset="0"/>
                <a:cs typeface="Lato Semibold" panose="020F0502020204030203" pitchFamily="34" charset="0"/>
              </a:defRPr>
            </a:lvl1pPr>
            <a:lvl2pPr>
              <a:defRPr sz="1800"/>
            </a:lvl2pPr>
            <a:lvl3pPr>
              <a:defRPr sz="1800"/>
            </a:lvl3pPr>
            <a:lvl4pPr>
              <a:defRPr sz="1800"/>
            </a:lvl4pPr>
            <a:lvl5pPr>
              <a:defRPr sz="1800"/>
            </a:lvl5pPr>
          </a:lstStyle>
          <a:p>
            <a:pPr lvl="0"/>
            <a:r>
              <a:rPr lang="en-US"/>
              <a:t>Click to edit Master text styles</a:t>
            </a:r>
          </a:p>
        </p:txBody>
      </p:sp>
      <p:pic>
        <p:nvPicPr>
          <p:cNvPr id="12" name="Picture 11">
            <a:extLst>
              <a:ext uri="{FF2B5EF4-FFF2-40B4-BE49-F238E27FC236}">
                <a16:creationId xmlns:a16="http://schemas.microsoft.com/office/drawing/2014/main" id="{1BD31500-BE76-574A-8CBC-5D9BADD175ED}"/>
              </a:ext>
            </a:extLst>
          </p:cNvPr>
          <p:cNvPicPr>
            <a:picLocks noChangeAspect="1"/>
          </p:cNvPicPr>
          <p:nvPr/>
        </p:nvPicPr>
        <p:blipFill>
          <a:blip r:embed="rId2"/>
          <a:stretch>
            <a:fillRect/>
          </a:stretch>
        </p:blipFill>
        <p:spPr>
          <a:xfrm>
            <a:off x="10934776" y="5901505"/>
            <a:ext cx="1193800" cy="698500"/>
          </a:xfrm>
          <a:prstGeom prst="rect">
            <a:avLst/>
          </a:prstGeom>
        </p:spPr>
      </p:pic>
      <p:sp>
        <p:nvSpPr>
          <p:cNvPr id="15" name="Date Placeholder 3">
            <a:extLst>
              <a:ext uri="{FF2B5EF4-FFF2-40B4-BE49-F238E27FC236}">
                <a16:creationId xmlns:a16="http://schemas.microsoft.com/office/drawing/2014/main" id="{CC78E3AC-BFA2-8A4F-BAD3-AE50C269A27E}"/>
              </a:ext>
            </a:extLst>
          </p:cNvPr>
          <p:cNvSpPr txBox="1">
            <a:spLocks/>
          </p:cNvSpPr>
          <p:nvPr/>
        </p:nvSpPr>
        <p:spPr>
          <a:xfrm>
            <a:off x="10966180" y="201295"/>
            <a:ext cx="1020485"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4E4E6A">
                    <a:alpha val="40000"/>
                  </a:srgbClr>
                </a:solidFill>
                <a:latin typeface="Lato" panose="020F0502020204030203" pitchFamily="34" charset="0"/>
                <a:ea typeface="Lato" panose="020F0502020204030203" pitchFamily="34" charset="0"/>
                <a:cs typeface="Lato"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13F984C-AC9E-FB4C-B3D9-A8F291E42240}" type="slidenum">
              <a:rPr lang="en-GB" b="1" i="0" smtClean="0">
                <a:solidFill>
                  <a:srgbClr val="7C7C7B"/>
                </a:solidFill>
                <a:latin typeface="Lato Semibold" panose="020F0502020204030203" pitchFamily="34" charset="0"/>
                <a:ea typeface="Lato Semibold" panose="020F0502020204030203" pitchFamily="34" charset="0"/>
                <a:cs typeface="Lato Semibold" panose="020F0502020204030203" pitchFamily="34" charset="0"/>
              </a:rPr>
              <a:pPr algn="r"/>
              <a:t>‹#›</a:t>
            </a:fld>
            <a:endParaRPr lang="en-GB" b="1" i="0" dirty="0">
              <a:solidFill>
                <a:srgbClr val="7C7C7B"/>
              </a:solidFill>
              <a:latin typeface="Lato Semibold" panose="020F0502020204030203" pitchFamily="34" charset="0"/>
              <a:ea typeface="Lato Semibold" panose="020F0502020204030203" pitchFamily="34" charset="0"/>
              <a:cs typeface="Lato Semibold" panose="020F0502020204030203" pitchFamily="34" charset="0"/>
            </a:endParaRPr>
          </a:p>
        </p:txBody>
      </p:sp>
    </p:spTree>
    <p:extLst>
      <p:ext uri="{BB962C8B-B14F-4D97-AF65-F5344CB8AC3E}">
        <p14:creationId xmlns:p14="http://schemas.microsoft.com/office/powerpoint/2010/main" val="3352835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13A_Text_Slide_4_Col_Bullet_Colou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BBCB1B2-6778-EA46-93FD-2978C96980A8}"/>
              </a:ext>
            </a:extLst>
          </p:cNvPr>
          <p:cNvPicPr>
            <a:picLocks noChangeAspect="1"/>
          </p:cNvPicPr>
          <p:nvPr/>
        </p:nvPicPr>
        <p:blipFill>
          <a:blip r:embed="rId2"/>
          <a:stretch>
            <a:fillRect/>
          </a:stretch>
        </p:blipFill>
        <p:spPr>
          <a:xfrm>
            <a:off x="279400" y="2095500"/>
            <a:ext cx="11633200" cy="2866244"/>
          </a:xfrm>
          <a:prstGeom prst="rect">
            <a:avLst/>
          </a:prstGeom>
        </p:spPr>
      </p:pic>
      <p:sp>
        <p:nvSpPr>
          <p:cNvPr id="8" name="Text Placeholder 6">
            <a:extLst>
              <a:ext uri="{FF2B5EF4-FFF2-40B4-BE49-F238E27FC236}">
                <a16:creationId xmlns:a16="http://schemas.microsoft.com/office/drawing/2014/main" id="{F138EF31-C3A4-AD47-ACA4-180D83BF7E82}"/>
              </a:ext>
            </a:extLst>
          </p:cNvPr>
          <p:cNvSpPr>
            <a:spLocks noGrp="1"/>
          </p:cNvSpPr>
          <p:nvPr>
            <p:ph type="body" sz="quarter" idx="13"/>
          </p:nvPr>
        </p:nvSpPr>
        <p:spPr>
          <a:xfrm>
            <a:off x="210098" y="258425"/>
            <a:ext cx="8117927" cy="574675"/>
          </a:xfrm>
          <a:prstGeom prst="rect">
            <a:avLst/>
          </a:prstGeom>
        </p:spPr>
        <p:txBody>
          <a:bodyPr/>
          <a:lstStyle>
            <a:lvl1pPr marL="0" indent="0">
              <a:buFontTx/>
              <a:buNone/>
              <a:defRPr sz="20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2pPr>
            <a:lvl3pPr marL="9144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3pPr>
            <a:lvl4pPr marL="13716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4pPr>
            <a:lvl5pPr marL="18288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US"/>
              <a:t>Click to edit Master text styles</a:t>
            </a:r>
          </a:p>
        </p:txBody>
      </p:sp>
      <p:sp>
        <p:nvSpPr>
          <p:cNvPr id="18" name="Text Placeholder 2">
            <a:extLst>
              <a:ext uri="{FF2B5EF4-FFF2-40B4-BE49-F238E27FC236}">
                <a16:creationId xmlns:a16="http://schemas.microsoft.com/office/drawing/2014/main" id="{C6A3861D-A7D9-7647-9AD8-F43CF6C84794}"/>
              </a:ext>
            </a:extLst>
          </p:cNvPr>
          <p:cNvSpPr>
            <a:spLocks noGrp="1"/>
          </p:cNvSpPr>
          <p:nvPr>
            <p:ph type="body" sz="quarter" idx="17"/>
          </p:nvPr>
        </p:nvSpPr>
        <p:spPr>
          <a:xfrm>
            <a:off x="191507" y="1473742"/>
            <a:ext cx="2624493" cy="527571"/>
          </a:xfrm>
          <a:prstGeom prst="rect">
            <a:avLst/>
          </a:prstGeom>
        </p:spPr>
        <p:txBody>
          <a:bodyPr/>
          <a:lstStyle>
            <a:lvl1pPr marL="0" indent="0">
              <a:buFontTx/>
              <a:buNone/>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20" name="Text Placeholder 2">
            <a:extLst>
              <a:ext uri="{FF2B5EF4-FFF2-40B4-BE49-F238E27FC236}">
                <a16:creationId xmlns:a16="http://schemas.microsoft.com/office/drawing/2014/main" id="{EEAAEBBB-EF50-534B-B232-23085D98C605}"/>
              </a:ext>
            </a:extLst>
          </p:cNvPr>
          <p:cNvSpPr>
            <a:spLocks noGrp="1"/>
          </p:cNvSpPr>
          <p:nvPr>
            <p:ph type="body" sz="quarter" idx="19"/>
          </p:nvPr>
        </p:nvSpPr>
        <p:spPr>
          <a:xfrm>
            <a:off x="6279028" y="1471474"/>
            <a:ext cx="2624493" cy="527571"/>
          </a:xfrm>
          <a:prstGeom prst="rect">
            <a:avLst/>
          </a:prstGeom>
        </p:spPr>
        <p:txBody>
          <a:bodyPr/>
          <a:lstStyle>
            <a:lvl1pPr marL="0" indent="0">
              <a:buFontTx/>
              <a:buNone/>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21" name="Text Placeholder 2">
            <a:extLst>
              <a:ext uri="{FF2B5EF4-FFF2-40B4-BE49-F238E27FC236}">
                <a16:creationId xmlns:a16="http://schemas.microsoft.com/office/drawing/2014/main" id="{0B65B49D-DCF5-E54E-845F-4995CA16E361}"/>
              </a:ext>
            </a:extLst>
          </p:cNvPr>
          <p:cNvSpPr>
            <a:spLocks noGrp="1"/>
          </p:cNvSpPr>
          <p:nvPr>
            <p:ph type="body" sz="quarter" idx="20"/>
          </p:nvPr>
        </p:nvSpPr>
        <p:spPr>
          <a:xfrm>
            <a:off x="9337356" y="1471474"/>
            <a:ext cx="2624493" cy="527571"/>
          </a:xfrm>
          <a:prstGeom prst="rect">
            <a:avLst/>
          </a:prstGeom>
        </p:spPr>
        <p:txBody>
          <a:bodyPr/>
          <a:lstStyle>
            <a:lvl1pPr marL="0" indent="0">
              <a:buFontTx/>
              <a:buNone/>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a:extLst>
              <a:ext uri="{FF2B5EF4-FFF2-40B4-BE49-F238E27FC236}">
                <a16:creationId xmlns:a16="http://schemas.microsoft.com/office/drawing/2014/main" id="{52DDB171-26B4-3440-81B3-34A219E6C5D3}"/>
              </a:ext>
            </a:extLst>
          </p:cNvPr>
          <p:cNvSpPr>
            <a:spLocks noGrp="1"/>
          </p:cNvSpPr>
          <p:nvPr>
            <p:ph type="body" sz="quarter" idx="21"/>
          </p:nvPr>
        </p:nvSpPr>
        <p:spPr>
          <a:xfrm>
            <a:off x="294787" y="2158141"/>
            <a:ext cx="2520950" cy="4051300"/>
          </a:xfrm>
          <a:prstGeom prst="rect">
            <a:avLst/>
          </a:prstGeom>
        </p:spPr>
        <p:txBody>
          <a:bodyPr/>
          <a:lstStyle>
            <a:lvl1pPr>
              <a:buClr>
                <a:srgbClr val="123274"/>
              </a:buClr>
              <a:defRPr sz="18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vl2pPr>
              <a:defRPr sz="1800"/>
            </a:lvl2pPr>
            <a:lvl3pPr>
              <a:defRPr sz="1800"/>
            </a:lvl3pPr>
            <a:lvl4pPr>
              <a:defRPr sz="1800"/>
            </a:lvl4pPr>
            <a:lvl5pPr>
              <a:defRPr sz="1800"/>
            </a:lvl5pPr>
          </a:lstStyle>
          <a:p>
            <a:pPr lvl="0"/>
            <a:r>
              <a:rPr lang="en-US"/>
              <a:t>Click to edit Master text styles</a:t>
            </a:r>
          </a:p>
        </p:txBody>
      </p:sp>
      <p:sp>
        <p:nvSpPr>
          <p:cNvPr id="27" name="Text Placeholder 2">
            <a:extLst>
              <a:ext uri="{FF2B5EF4-FFF2-40B4-BE49-F238E27FC236}">
                <a16:creationId xmlns:a16="http://schemas.microsoft.com/office/drawing/2014/main" id="{0486D9A4-9FA2-C749-B320-4AB2E0596C40}"/>
              </a:ext>
            </a:extLst>
          </p:cNvPr>
          <p:cNvSpPr>
            <a:spLocks noGrp="1"/>
          </p:cNvSpPr>
          <p:nvPr>
            <p:ph type="body" sz="quarter" idx="23"/>
          </p:nvPr>
        </p:nvSpPr>
        <p:spPr>
          <a:xfrm>
            <a:off x="6279028" y="2158141"/>
            <a:ext cx="2520950" cy="4051300"/>
          </a:xfrm>
          <a:prstGeom prst="rect">
            <a:avLst/>
          </a:prstGeom>
        </p:spPr>
        <p:txBody>
          <a:bodyPr/>
          <a:lstStyle>
            <a:lvl1pPr>
              <a:buClr>
                <a:srgbClr val="123274"/>
              </a:buClr>
              <a:defRPr sz="18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vl2pPr>
              <a:defRPr sz="1800"/>
            </a:lvl2pPr>
            <a:lvl3pPr>
              <a:defRPr sz="1800"/>
            </a:lvl3pPr>
            <a:lvl4pPr>
              <a:defRPr sz="1800"/>
            </a:lvl4pPr>
            <a:lvl5pPr>
              <a:defRPr sz="1800"/>
            </a:lvl5pPr>
          </a:lstStyle>
          <a:p>
            <a:pPr lvl="0"/>
            <a:r>
              <a:rPr lang="en-US"/>
              <a:t>Click to edit Master text styles</a:t>
            </a:r>
          </a:p>
        </p:txBody>
      </p:sp>
      <p:sp>
        <p:nvSpPr>
          <p:cNvPr id="28" name="Text Placeholder 2">
            <a:extLst>
              <a:ext uri="{FF2B5EF4-FFF2-40B4-BE49-F238E27FC236}">
                <a16:creationId xmlns:a16="http://schemas.microsoft.com/office/drawing/2014/main" id="{E45C0EAF-E2D5-0342-9518-82FB40106EF3}"/>
              </a:ext>
            </a:extLst>
          </p:cNvPr>
          <p:cNvSpPr>
            <a:spLocks noGrp="1"/>
          </p:cNvSpPr>
          <p:nvPr>
            <p:ph type="body" sz="quarter" idx="24"/>
          </p:nvPr>
        </p:nvSpPr>
        <p:spPr>
          <a:xfrm>
            <a:off x="9363482" y="2158141"/>
            <a:ext cx="2520950" cy="4051300"/>
          </a:xfrm>
          <a:prstGeom prst="rect">
            <a:avLst/>
          </a:prstGeom>
        </p:spPr>
        <p:txBody>
          <a:bodyPr/>
          <a:lstStyle>
            <a:lvl1pPr>
              <a:buClr>
                <a:srgbClr val="123274"/>
              </a:buClr>
              <a:defRPr sz="18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vl2pPr>
              <a:defRPr sz="1800"/>
            </a:lvl2pPr>
            <a:lvl3pPr>
              <a:defRPr sz="1800"/>
            </a:lvl3pPr>
            <a:lvl4pPr>
              <a:defRPr sz="1800"/>
            </a:lvl4pPr>
            <a:lvl5pPr>
              <a:defRPr sz="1800"/>
            </a:lvl5pPr>
          </a:lstStyle>
          <a:p>
            <a:pPr lvl="0"/>
            <a:r>
              <a:rPr lang="en-US"/>
              <a:t>Click to edit Master text styles</a:t>
            </a:r>
          </a:p>
        </p:txBody>
      </p:sp>
      <p:sp>
        <p:nvSpPr>
          <p:cNvPr id="30" name="Text Placeholder 2">
            <a:extLst>
              <a:ext uri="{FF2B5EF4-FFF2-40B4-BE49-F238E27FC236}">
                <a16:creationId xmlns:a16="http://schemas.microsoft.com/office/drawing/2014/main" id="{E955DE61-DBDE-B141-A278-F51155802884}"/>
              </a:ext>
            </a:extLst>
          </p:cNvPr>
          <p:cNvSpPr>
            <a:spLocks noGrp="1"/>
          </p:cNvSpPr>
          <p:nvPr>
            <p:ph type="body" sz="quarter" idx="25"/>
          </p:nvPr>
        </p:nvSpPr>
        <p:spPr>
          <a:xfrm>
            <a:off x="3254823" y="1471474"/>
            <a:ext cx="2624493" cy="527571"/>
          </a:xfrm>
          <a:prstGeom prst="rect">
            <a:avLst/>
          </a:prstGeom>
        </p:spPr>
        <p:txBody>
          <a:bodyPr/>
          <a:lstStyle>
            <a:lvl1pPr marL="0" indent="0">
              <a:buFontTx/>
              <a:buNone/>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1" name="Text Placeholder 2">
            <a:extLst>
              <a:ext uri="{FF2B5EF4-FFF2-40B4-BE49-F238E27FC236}">
                <a16:creationId xmlns:a16="http://schemas.microsoft.com/office/drawing/2014/main" id="{FC84CDFC-79C4-D841-BF4F-0400CDCDD545}"/>
              </a:ext>
            </a:extLst>
          </p:cNvPr>
          <p:cNvSpPr>
            <a:spLocks noGrp="1"/>
          </p:cNvSpPr>
          <p:nvPr>
            <p:ph type="body" sz="quarter" idx="26"/>
          </p:nvPr>
        </p:nvSpPr>
        <p:spPr>
          <a:xfrm>
            <a:off x="3254823" y="2158141"/>
            <a:ext cx="2520950" cy="4051300"/>
          </a:xfrm>
          <a:prstGeom prst="rect">
            <a:avLst/>
          </a:prstGeom>
        </p:spPr>
        <p:txBody>
          <a:bodyPr/>
          <a:lstStyle>
            <a:lvl1pPr>
              <a:buClr>
                <a:srgbClr val="123274"/>
              </a:buClr>
              <a:defRPr sz="18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vl2pPr>
              <a:defRPr sz="1800"/>
            </a:lvl2pPr>
            <a:lvl3pPr>
              <a:defRPr sz="1800"/>
            </a:lvl3pPr>
            <a:lvl4pPr>
              <a:defRPr sz="1800"/>
            </a:lvl4pPr>
            <a:lvl5pPr>
              <a:defRPr sz="1800"/>
            </a:lvl5pPr>
          </a:lstStyle>
          <a:p>
            <a:pPr lvl="0"/>
            <a:r>
              <a:rPr lang="en-US"/>
              <a:t>Click to edit Master text styles</a:t>
            </a:r>
          </a:p>
        </p:txBody>
      </p:sp>
      <p:pic>
        <p:nvPicPr>
          <p:cNvPr id="12" name="Picture 11">
            <a:extLst>
              <a:ext uri="{FF2B5EF4-FFF2-40B4-BE49-F238E27FC236}">
                <a16:creationId xmlns:a16="http://schemas.microsoft.com/office/drawing/2014/main" id="{1BD31500-BE76-574A-8CBC-5D9BADD175ED}"/>
              </a:ext>
            </a:extLst>
          </p:cNvPr>
          <p:cNvPicPr>
            <a:picLocks noChangeAspect="1"/>
          </p:cNvPicPr>
          <p:nvPr/>
        </p:nvPicPr>
        <p:blipFill>
          <a:blip r:embed="rId3"/>
          <a:stretch>
            <a:fillRect/>
          </a:stretch>
        </p:blipFill>
        <p:spPr>
          <a:xfrm>
            <a:off x="10934776" y="5901505"/>
            <a:ext cx="1193800" cy="698500"/>
          </a:xfrm>
          <a:prstGeom prst="rect">
            <a:avLst/>
          </a:prstGeom>
        </p:spPr>
      </p:pic>
      <p:sp>
        <p:nvSpPr>
          <p:cNvPr id="15" name="Date Placeholder 3">
            <a:extLst>
              <a:ext uri="{FF2B5EF4-FFF2-40B4-BE49-F238E27FC236}">
                <a16:creationId xmlns:a16="http://schemas.microsoft.com/office/drawing/2014/main" id="{BBBBCDC5-BB2D-DD49-8BAD-C160E2B1F4BB}"/>
              </a:ext>
            </a:extLst>
          </p:cNvPr>
          <p:cNvSpPr txBox="1">
            <a:spLocks/>
          </p:cNvSpPr>
          <p:nvPr/>
        </p:nvSpPr>
        <p:spPr>
          <a:xfrm>
            <a:off x="10966180" y="201295"/>
            <a:ext cx="1020485"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4E4E6A">
                    <a:alpha val="40000"/>
                  </a:srgbClr>
                </a:solidFill>
                <a:latin typeface="Lato" panose="020F0502020204030203" pitchFamily="34" charset="0"/>
                <a:ea typeface="Lato" panose="020F0502020204030203" pitchFamily="34" charset="0"/>
                <a:cs typeface="Lato"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13F984C-AC9E-FB4C-B3D9-A8F291E42240}" type="slidenum">
              <a:rPr lang="en-GB" b="1" i="0" smtClean="0">
                <a:solidFill>
                  <a:srgbClr val="7C7C7B"/>
                </a:solidFill>
                <a:latin typeface="Lato Semibold" panose="020F0502020204030203" pitchFamily="34" charset="0"/>
                <a:ea typeface="Lato Semibold" panose="020F0502020204030203" pitchFamily="34" charset="0"/>
                <a:cs typeface="Lato Semibold" panose="020F0502020204030203" pitchFamily="34" charset="0"/>
              </a:rPr>
              <a:pPr algn="r"/>
              <a:t>‹#›</a:t>
            </a:fld>
            <a:endParaRPr lang="en-GB" b="1" i="0" dirty="0">
              <a:solidFill>
                <a:srgbClr val="7C7C7B"/>
              </a:solidFill>
              <a:latin typeface="Lato Semibold" panose="020F0502020204030203" pitchFamily="34" charset="0"/>
              <a:ea typeface="Lato Semibold" panose="020F0502020204030203" pitchFamily="34" charset="0"/>
              <a:cs typeface="Lato Semibold" panose="020F0502020204030203" pitchFamily="34" charset="0"/>
            </a:endParaRPr>
          </a:p>
        </p:txBody>
      </p:sp>
    </p:spTree>
    <p:extLst>
      <p:ext uri="{BB962C8B-B14F-4D97-AF65-F5344CB8AC3E}">
        <p14:creationId xmlns:p14="http://schemas.microsoft.com/office/powerpoint/2010/main" val="40309098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14A_Text_Slide_1_Col_Intro_Line">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F138EF31-C3A4-AD47-ACA4-180D83BF7E82}"/>
              </a:ext>
            </a:extLst>
          </p:cNvPr>
          <p:cNvSpPr>
            <a:spLocks noGrp="1"/>
          </p:cNvSpPr>
          <p:nvPr>
            <p:ph type="body" sz="quarter" idx="13"/>
          </p:nvPr>
        </p:nvSpPr>
        <p:spPr>
          <a:xfrm>
            <a:off x="210098" y="258425"/>
            <a:ext cx="2808287" cy="574675"/>
          </a:xfrm>
          <a:prstGeom prst="rect">
            <a:avLst/>
          </a:prstGeom>
        </p:spPr>
        <p:txBody>
          <a:bodyPr/>
          <a:lstStyle>
            <a:lvl1pPr marL="0" indent="0">
              <a:buFontTx/>
              <a:buNone/>
              <a:defRPr sz="20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2pPr>
            <a:lvl3pPr marL="9144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3pPr>
            <a:lvl4pPr marL="13716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4pPr>
            <a:lvl5pPr marL="18288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US"/>
              <a:t>Click to edit Master text styles</a:t>
            </a:r>
          </a:p>
        </p:txBody>
      </p:sp>
      <p:sp>
        <p:nvSpPr>
          <p:cNvPr id="6" name="Text Placeholder 5">
            <a:extLst>
              <a:ext uri="{FF2B5EF4-FFF2-40B4-BE49-F238E27FC236}">
                <a16:creationId xmlns:a16="http://schemas.microsoft.com/office/drawing/2014/main" id="{E8FC6206-4CFF-1D44-875E-7A6FA1FC7CAE}"/>
              </a:ext>
            </a:extLst>
          </p:cNvPr>
          <p:cNvSpPr>
            <a:spLocks noGrp="1"/>
          </p:cNvSpPr>
          <p:nvPr>
            <p:ph type="body" sz="quarter" idx="16"/>
          </p:nvPr>
        </p:nvSpPr>
        <p:spPr>
          <a:xfrm>
            <a:off x="199339" y="821616"/>
            <a:ext cx="10217835" cy="591259"/>
          </a:xfrm>
          <a:prstGeom prst="rect">
            <a:avLst/>
          </a:prstGeom>
        </p:spPr>
        <p:txBody>
          <a:bodyPr/>
          <a:lstStyle>
            <a:lvl1pPr marL="0" indent="0">
              <a:buFontTx/>
              <a:buNone/>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a:t>Click to edit Master text styles</a:t>
            </a:r>
          </a:p>
        </p:txBody>
      </p:sp>
      <p:sp>
        <p:nvSpPr>
          <p:cNvPr id="3" name="Text Placeholder 2">
            <a:extLst>
              <a:ext uri="{FF2B5EF4-FFF2-40B4-BE49-F238E27FC236}">
                <a16:creationId xmlns:a16="http://schemas.microsoft.com/office/drawing/2014/main" id="{C0E8AE93-F1D4-9F4E-B9EF-E0184BB0A251}"/>
              </a:ext>
            </a:extLst>
          </p:cNvPr>
          <p:cNvSpPr>
            <a:spLocks noGrp="1"/>
          </p:cNvSpPr>
          <p:nvPr>
            <p:ph type="body" sz="quarter" idx="17"/>
          </p:nvPr>
        </p:nvSpPr>
        <p:spPr>
          <a:xfrm>
            <a:off x="314325" y="2780030"/>
            <a:ext cx="2624493" cy="2413000"/>
          </a:xfrm>
          <a:prstGeom prst="rect">
            <a:avLst/>
          </a:prstGeom>
        </p:spPr>
        <p:txBody>
          <a:bodyPr/>
          <a:lstStyle>
            <a:lvl1pPr marL="0" indent="0">
              <a:buFontTx/>
              <a:buNone/>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27" name="Rectangle 26">
            <a:extLst>
              <a:ext uri="{FF2B5EF4-FFF2-40B4-BE49-F238E27FC236}">
                <a16:creationId xmlns:a16="http://schemas.microsoft.com/office/drawing/2014/main" id="{BC3D1841-D2A7-D344-A214-6BF93BC9D454}"/>
              </a:ext>
            </a:extLst>
          </p:cNvPr>
          <p:cNvSpPr/>
          <p:nvPr/>
        </p:nvSpPr>
        <p:spPr>
          <a:xfrm>
            <a:off x="414475" y="2495811"/>
            <a:ext cx="403809" cy="47104"/>
          </a:xfrm>
          <a:prstGeom prst="rect">
            <a:avLst/>
          </a:prstGeom>
          <a:solidFill>
            <a:srgbClr val="9DC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8C0D0000-3BE2-F74F-8D47-6021D6D51AE5}"/>
              </a:ext>
            </a:extLst>
          </p:cNvPr>
          <p:cNvPicPr>
            <a:picLocks noChangeAspect="1"/>
          </p:cNvPicPr>
          <p:nvPr/>
        </p:nvPicPr>
        <p:blipFill>
          <a:blip r:embed="rId2"/>
          <a:stretch>
            <a:fillRect/>
          </a:stretch>
        </p:blipFill>
        <p:spPr>
          <a:xfrm>
            <a:off x="10934776" y="5901505"/>
            <a:ext cx="1193800" cy="698500"/>
          </a:xfrm>
          <a:prstGeom prst="rect">
            <a:avLst/>
          </a:prstGeom>
        </p:spPr>
      </p:pic>
      <p:sp>
        <p:nvSpPr>
          <p:cNvPr id="11" name="Date Placeholder 3">
            <a:extLst>
              <a:ext uri="{FF2B5EF4-FFF2-40B4-BE49-F238E27FC236}">
                <a16:creationId xmlns:a16="http://schemas.microsoft.com/office/drawing/2014/main" id="{DABB189C-3DAE-6049-8521-32011D3F37FD}"/>
              </a:ext>
            </a:extLst>
          </p:cNvPr>
          <p:cNvSpPr txBox="1">
            <a:spLocks/>
          </p:cNvSpPr>
          <p:nvPr/>
        </p:nvSpPr>
        <p:spPr>
          <a:xfrm>
            <a:off x="10966180" y="201295"/>
            <a:ext cx="1020485"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4E4E6A">
                    <a:alpha val="40000"/>
                  </a:srgbClr>
                </a:solidFill>
                <a:latin typeface="Lato" panose="020F0502020204030203" pitchFamily="34" charset="0"/>
                <a:ea typeface="Lato" panose="020F0502020204030203" pitchFamily="34" charset="0"/>
                <a:cs typeface="Lato"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13F984C-AC9E-FB4C-B3D9-A8F291E42240}" type="slidenum">
              <a:rPr lang="en-GB" b="1" i="0" smtClean="0">
                <a:solidFill>
                  <a:srgbClr val="7C7C7B"/>
                </a:solidFill>
                <a:latin typeface="Lato Semibold" panose="020F0502020204030203" pitchFamily="34" charset="0"/>
                <a:ea typeface="Lato Semibold" panose="020F0502020204030203" pitchFamily="34" charset="0"/>
                <a:cs typeface="Lato Semibold" panose="020F0502020204030203" pitchFamily="34" charset="0"/>
              </a:rPr>
              <a:pPr algn="r"/>
              <a:t>‹#›</a:t>
            </a:fld>
            <a:endParaRPr lang="en-GB" b="1" i="0" dirty="0">
              <a:solidFill>
                <a:srgbClr val="7C7C7B"/>
              </a:solidFill>
              <a:latin typeface="Lato Semibold" panose="020F0502020204030203" pitchFamily="34" charset="0"/>
              <a:ea typeface="Lato Semibold" panose="020F0502020204030203" pitchFamily="34" charset="0"/>
              <a:cs typeface="Lato Semibold" panose="020F0502020204030203" pitchFamily="34" charset="0"/>
            </a:endParaRPr>
          </a:p>
        </p:txBody>
      </p:sp>
    </p:spTree>
    <p:extLst>
      <p:ext uri="{BB962C8B-B14F-4D97-AF65-F5344CB8AC3E}">
        <p14:creationId xmlns:p14="http://schemas.microsoft.com/office/powerpoint/2010/main" val="8821048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14B_Text_Slide_1_Col_Intro">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F138EF31-C3A4-AD47-ACA4-180D83BF7E82}"/>
              </a:ext>
            </a:extLst>
          </p:cNvPr>
          <p:cNvSpPr>
            <a:spLocks noGrp="1"/>
          </p:cNvSpPr>
          <p:nvPr>
            <p:ph type="body" sz="quarter" idx="13"/>
          </p:nvPr>
        </p:nvSpPr>
        <p:spPr>
          <a:xfrm>
            <a:off x="210098" y="258425"/>
            <a:ext cx="2808287" cy="574675"/>
          </a:xfrm>
          <a:prstGeom prst="rect">
            <a:avLst/>
          </a:prstGeom>
        </p:spPr>
        <p:txBody>
          <a:bodyPr/>
          <a:lstStyle>
            <a:lvl1pPr marL="0" indent="0">
              <a:buFontTx/>
              <a:buNone/>
              <a:defRPr sz="20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2pPr>
            <a:lvl3pPr marL="9144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3pPr>
            <a:lvl4pPr marL="13716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4pPr>
            <a:lvl5pPr marL="18288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US"/>
              <a:t>Click to edit Master text styles</a:t>
            </a:r>
          </a:p>
        </p:txBody>
      </p:sp>
      <p:sp>
        <p:nvSpPr>
          <p:cNvPr id="6" name="Text Placeholder 5">
            <a:extLst>
              <a:ext uri="{FF2B5EF4-FFF2-40B4-BE49-F238E27FC236}">
                <a16:creationId xmlns:a16="http://schemas.microsoft.com/office/drawing/2014/main" id="{E8FC6206-4CFF-1D44-875E-7A6FA1FC7CAE}"/>
              </a:ext>
            </a:extLst>
          </p:cNvPr>
          <p:cNvSpPr>
            <a:spLocks noGrp="1"/>
          </p:cNvSpPr>
          <p:nvPr>
            <p:ph type="body" sz="quarter" idx="16"/>
          </p:nvPr>
        </p:nvSpPr>
        <p:spPr>
          <a:xfrm>
            <a:off x="199339" y="821616"/>
            <a:ext cx="10217835" cy="591259"/>
          </a:xfrm>
          <a:prstGeom prst="rect">
            <a:avLst/>
          </a:prstGeom>
        </p:spPr>
        <p:txBody>
          <a:bodyPr/>
          <a:lstStyle>
            <a:lvl1pPr marL="0" indent="0">
              <a:buFontTx/>
              <a:buNone/>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a:t>Click to edit Master text styles</a:t>
            </a:r>
          </a:p>
        </p:txBody>
      </p:sp>
      <p:sp>
        <p:nvSpPr>
          <p:cNvPr id="3" name="Text Placeholder 2">
            <a:extLst>
              <a:ext uri="{FF2B5EF4-FFF2-40B4-BE49-F238E27FC236}">
                <a16:creationId xmlns:a16="http://schemas.microsoft.com/office/drawing/2014/main" id="{C0E8AE93-F1D4-9F4E-B9EF-E0184BB0A251}"/>
              </a:ext>
            </a:extLst>
          </p:cNvPr>
          <p:cNvSpPr>
            <a:spLocks noGrp="1"/>
          </p:cNvSpPr>
          <p:nvPr>
            <p:ph type="body" sz="quarter" idx="17"/>
          </p:nvPr>
        </p:nvSpPr>
        <p:spPr>
          <a:xfrm>
            <a:off x="314325" y="2780030"/>
            <a:ext cx="2624493" cy="2413000"/>
          </a:xfrm>
          <a:prstGeom prst="rect">
            <a:avLst/>
          </a:prstGeom>
        </p:spPr>
        <p:txBody>
          <a:bodyPr/>
          <a:lstStyle>
            <a:lvl1pPr marL="0" indent="0">
              <a:buFontTx/>
              <a:buNone/>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pic>
        <p:nvPicPr>
          <p:cNvPr id="9" name="Picture 8">
            <a:extLst>
              <a:ext uri="{FF2B5EF4-FFF2-40B4-BE49-F238E27FC236}">
                <a16:creationId xmlns:a16="http://schemas.microsoft.com/office/drawing/2014/main" id="{A6DE9D8F-E544-D44E-AB70-E5024F1FF265}"/>
              </a:ext>
            </a:extLst>
          </p:cNvPr>
          <p:cNvPicPr>
            <a:picLocks noChangeAspect="1"/>
          </p:cNvPicPr>
          <p:nvPr/>
        </p:nvPicPr>
        <p:blipFill>
          <a:blip r:embed="rId2"/>
          <a:stretch>
            <a:fillRect/>
          </a:stretch>
        </p:blipFill>
        <p:spPr>
          <a:xfrm>
            <a:off x="10934776" y="5901505"/>
            <a:ext cx="1193800" cy="698500"/>
          </a:xfrm>
          <a:prstGeom prst="rect">
            <a:avLst/>
          </a:prstGeom>
        </p:spPr>
      </p:pic>
      <p:sp>
        <p:nvSpPr>
          <p:cNvPr id="11" name="Date Placeholder 3">
            <a:extLst>
              <a:ext uri="{FF2B5EF4-FFF2-40B4-BE49-F238E27FC236}">
                <a16:creationId xmlns:a16="http://schemas.microsoft.com/office/drawing/2014/main" id="{BE59DF15-E688-F144-A510-2556DD013E76}"/>
              </a:ext>
            </a:extLst>
          </p:cNvPr>
          <p:cNvSpPr txBox="1">
            <a:spLocks/>
          </p:cNvSpPr>
          <p:nvPr/>
        </p:nvSpPr>
        <p:spPr>
          <a:xfrm>
            <a:off x="10966180" y="201295"/>
            <a:ext cx="1020485"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4E4E6A">
                    <a:alpha val="40000"/>
                  </a:srgbClr>
                </a:solidFill>
                <a:latin typeface="Lato" panose="020F0502020204030203" pitchFamily="34" charset="0"/>
                <a:ea typeface="Lato" panose="020F0502020204030203" pitchFamily="34" charset="0"/>
                <a:cs typeface="Lato"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13F984C-AC9E-FB4C-B3D9-A8F291E42240}" type="slidenum">
              <a:rPr lang="en-GB" b="1" i="0" smtClean="0">
                <a:solidFill>
                  <a:srgbClr val="7C7C7B"/>
                </a:solidFill>
                <a:latin typeface="Lato Semibold" panose="020F0502020204030203" pitchFamily="34" charset="0"/>
                <a:ea typeface="Lato Semibold" panose="020F0502020204030203" pitchFamily="34" charset="0"/>
                <a:cs typeface="Lato Semibold" panose="020F0502020204030203" pitchFamily="34" charset="0"/>
              </a:rPr>
              <a:pPr algn="r"/>
              <a:t>‹#›</a:t>
            </a:fld>
            <a:endParaRPr lang="en-GB" b="1" i="0" dirty="0">
              <a:solidFill>
                <a:srgbClr val="7C7C7B"/>
              </a:solidFill>
              <a:latin typeface="Lato Semibold" panose="020F0502020204030203" pitchFamily="34" charset="0"/>
              <a:ea typeface="Lato Semibold" panose="020F0502020204030203" pitchFamily="34" charset="0"/>
              <a:cs typeface="Lato Semibold" panose="020F0502020204030203" pitchFamily="34" charset="0"/>
            </a:endParaRPr>
          </a:p>
        </p:txBody>
      </p:sp>
    </p:spTree>
    <p:extLst>
      <p:ext uri="{BB962C8B-B14F-4D97-AF65-F5344CB8AC3E}">
        <p14:creationId xmlns:p14="http://schemas.microsoft.com/office/powerpoint/2010/main" val="208149791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14C_Text_Slide_2_Col_Intro_Line">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F138EF31-C3A4-AD47-ACA4-180D83BF7E82}"/>
              </a:ext>
            </a:extLst>
          </p:cNvPr>
          <p:cNvSpPr>
            <a:spLocks noGrp="1"/>
          </p:cNvSpPr>
          <p:nvPr>
            <p:ph type="body" sz="quarter" idx="13"/>
          </p:nvPr>
        </p:nvSpPr>
        <p:spPr>
          <a:xfrm>
            <a:off x="210098" y="258425"/>
            <a:ext cx="2808287" cy="574675"/>
          </a:xfrm>
          <a:prstGeom prst="rect">
            <a:avLst/>
          </a:prstGeom>
        </p:spPr>
        <p:txBody>
          <a:bodyPr/>
          <a:lstStyle>
            <a:lvl1pPr marL="0" indent="0">
              <a:buFontTx/>
              <a:buNone/>
              <a:defRPr sz="20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2pPr>
            <a:lvl3pPr marL="9144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3pPr>
            <a:lvl4pPr marL="13716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4pPr>
            <a:lvl5pPr marL="18288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US"/>
              <a:t>Click to edit Master text styles</a:t>
            </a:r>
          </a:p>
        </p:txBody>
      </p:sp>
      <p:sp>
        <p:nvSpPr>
          <p:cNvPr id="6" name="Text Placeholder 5">
            <a:extLst>
              <a:ext uri="{FF2B5EF4-FFF2-40B4-BE49-F238E27FC236}">
                <a16:creationId xmlns:a16="http://schemas.microsoft.com/office/drawing/2014/main" id="{E8FC6206-4CFF-1D44-875E-7A6FA1FC7CAE}"/>
              </a:ext>
            </a:extLst>
          </p:cNvPr>
          <p:cNvSpPr>
            <a:spLocks noGrp="1"/>
          </p:cNvSpPr>
          <p:nvPr>
            <p:ph type="body" sz="quarter" idx="16"/>
          </p:nvPr>
        </p:nvSpPr>
        <p:spPr>
          <a:xfrm>
            <a:off x="199339" y="821616"/>
            <a:ext cx="10217835" cy="591259"/>
          </a:xfrm>
          <a:prstGeom prst="rect">
            <a:avLst/>
          </a:prstGeom>
        </p:spPr>
        <p:txBody>
          <a:bodyPr/>
          <a:lstStyle>
            <a:lvl1pPr marL="0" indent="0">
              <a:buFontTx/>
              <a:buNone/>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a:t>Click to edit Master text styles</a:t>
            </a:r>
          </a:p>
        </p:txBody>
      </p:sp>
      <p:sp>
        <p:nvSpPr>
          <p:cNvPr id="3" name="Text Placeholder 2">
            <a:extLst>
              <a:ext uri="{FF2B5EF4-FFF2-40B4-BE49-F238E27FC236}">
                <a16:creationId xmlns:a16="http://schemas.microsoft.com/office/drawing/2014/main" id="{C0E8AE93-F1D4-9F4E-B9EF-E0184BB0A251}"/>
              </a:ext>
            </a:extLst>
          </p:cNvPr>
          <p:cNvSpPr>
            <a:spLocks noGrp="1"/>
          </p:cNvSpPr>
          <p:nvPr>
            <p:ph type="body" sz="quarter" idx="17"/>
          </p:nvPr>
        </p:nvSpPr>
        <p:spPr>
          <a:xfrm>
            <a:off x="314325" y="2780030"/>
            <a:ext cx="4268788" cy="2413000"/>
          </a:xfrm>
          <a:prstGeom prst="rect">
            <a:avLst/>
          </a:prstGeom>
        </p:spPr>
        <p:txBody>
          <a:bodyPr/>
          <a:lstStyle>
            <a:lvl1pPr marL="0" indent="0">
              <a:buFontTx/>
              <a:buNone/>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27" name="Rectangle 26">
            <a:extLst>
              <a:ext uri="{FF2B5EF4-FFF2-40B4-BE49-F238E27FC236}">
                <a16:creationId xmlns:a16="http://schemas.microsoft.com/office/drawing/2014/main" id="{BC3D1841-D2A7-D344-A214-6BF93BC9D454}"/>
              </a:ext>
            </a:extLst>
          </p:cNvPr>
          <p:cNvSpPr/>
          <p:nvPr/>
        </p:nvSpPr>
        <p:spPr>
          <a:xfrm>
            <a:off x="414475" y="2495811"/>
            <a:ext cx="403809" cy="47104"/>
          </a:xfrm>
          <a:prstGeom prst="rect">
            <a:avLst/>
          </a:prstGeom>
          <a:solidFill>
            <a:srgbClr val="9DC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
            <a:extLst>
              <a:ext uri="{FF2B5EF4-FFF2-40B4-BE49-F238E27FC236}">
                <a16:creationId xmlns:a16="http://schemas.microsoft.com/office/drawing/2014/main" id="{9EE6F257-EE14-154D-B598-7A785F96A66F}"/>
              </a:ext>
            </a:extLst>
          </p:cNvPr>
          <p:cNvSpPr>
            <a:spLocks noGrp="1"/>
          </p:cNvSpPr>
          <p:nvPr>
            <p:ph type="body" sz="quarter" idx="18"/>
          </p:nvPr>
        </p:nvSpPr>
        <p:spPr>
          <a:xfrm>
            <a:off x="5318124" y="2773816"/>
            <a:ext cx="4378325" cy="2413000"/>
          </a:xfrm>
          <a:prstGeom prst="rect">
            <a:avLst/>
          </a:prstGeom>
        </p:spPr>
        <p:txBody>
          <a:bodyPr/>
          <a:lstStyle>
            <a:lvl1pPr marL="0" indent="0">
              <a:buFontTx/>
              <a:buNone/>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0" name="Rectangle 9">
            <a:extLst>
              <a:ext uri="{FF2B5EF4-FFF2-40B4-BE49-F238E27FC236}">
                <a16:creationId xmlns:a16="http://schemas.microsoft.com/office/drawing/2014/main" id="{D7C41945-553B-D649-8F58-4C503B4C28AF}"/>
              </a:ext>
            </a:extLst>
          </p:cNvPr>
          <p:cNvSpPr/>
          <p:nvPr/>
        </p:nvSpPr>
        <p:spPr>
          <a:xfrm>
            <a:off x="5418275" y="2489597"/>
            <a:ext cx="403809" cy="47104"/>
          </a:xfrm>
          <a:prstGeom prst="rect">
            <a:avLst/>
          </a:prstGeom>
          <a:solidFill>
            <a:srgbClr val="9DC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A7CEAB39-346E-1E45-B205-05E2015447D7}"/>
              </a:ext>
            </a:extLst>
          </p:cNvPr>
          <p:cNvPicPr>
            <a:picLocks noChangeAspect="1"/>
          </p:cNvPicPr>
          <p:nvPr/>
        </p:nvPicPr>
        <p:blipFill>
          <a:blip r:embed="rId2"/>
          <a:stretch>
            <a:fillRect/>
          </a:stretch>
        </p:blipFill>
        <p:spPr>
          <a:xfrm>
            <a:off x="10934776" y="5901505"/>
            <a:ext cx="1193800" cy="698500"/>
          </a:xfrm>
          <a:prstGeom prst="rect">
            <a:avLst/>
          </a:prstGeom>
        </p:spPr>
      </p:pic>
      <p:sp>
        <p:nvSpPr>
          <p:cNvPr id="14" name="Date Placeholder 3">
            <a:extLst>
              <a:ext uri="{FF2B5EF4-FFF2-40B4-BE49-F238E27FC236}">
                <a16:creationId xmlns:a16="http://schemas.microsoft.com/office/drawing/2014/main" id="{3C414E97-3086-F042-95CA-B5B5F5511F98}"/>
              </a:ext>
            </a:extLst>
          </p:cNvPr>
          <p:cNvSpPr txBox="1">
            <a:spLocks/>
          </p:cNvSpPr>
          <p:nvPr/>
        </p:nvSpPr>
        <p:spPr>
          <a:xfrm>
            <a:off x="10966180" y="201295"/>
            <a:ext cx="1020485"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4E4E6A">
                    <a:alpha val="40000"/>
                  </a:srgbClr>
                </a:solidFill>
                <a:latin typeface="Lato" panose="020F0502020204030203" pitchFamily="34" charset="0"/>
                <a:ea typeface="Lato" panose="020F0502020204030203" pitchFamily="34" charset="0"/>
                <a:cs typeface="Lato"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13F984C-AC9E-FB4C-B3D9-A8F291E42240}" type="slidenum">
              <a:rPr lang="en-GB" b="1" i="0" smtClean="0">
                <a:solidFill>
                  <a:srgbClr val="7C7C7B"/>
                </a:solidFill>
                <a:latin typeface="Lato Semibold" panose="020F0502020204030203" pitchFamily="34" charset="0"/>
                <a:ea typeface="Lato Semibold" panose="020F0502020204030203" pitchFamily="34" charset="0"/>
                <a:cs typeface="Lato Semibold" panose="020F0502020204030203" pitchFamily="34" charset="0"/>
              </a:rPr>
              <a:pPr algn="r"/>
              <a:t>‹#›</a:t>
            </a:fld>
            <a:endParaRPr lang="en-GB" b="1" i="0" dirty="0">
              <a:solidFill>
                <a:srgbClr val="7C7C7B"/>
              </a:solidFill>
              <a:latin typeface="Lato Semibold" panose="020F0502020204030203" pitchFamily="34" charset="0"/>
              <a:ea typeface="Lato Semibold" panose="020F0502020204030203" pitchFamily="34" charset="0"/>
              <a:cs typeface="Lato Semibold" panose="020F0502020204030203" pitchFamily="34" charset="0"/>
            </a:endParaRPr>
          </a:p>
        </p:txBody>
      </p:sp>
    </p:spTree>
    <p:extLst>
      <p:ext uri="{BB962C8B-B14F-4D97-AF65-F5344CB8AC3E}">
        <p14:creationId xmlns:p14="http://schemas.microsoft.com/office/powerpoint/2010/main" val="107389065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14D_Text_Slide_2_Col_Intro">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F138EF31-C3A4-AD47-ACA4-180D83BF7E82}"/>
              </a:ext>
            </a:extLst>
          </p:cNvPr>
          <p:cNvSpPr>
            <a:spLocks noGrp="1"/>
          </p:cNvSpPr>
          <p:nvPr>
            <p:ph type="body" sz="quarter" idx="13"/>
          </p:nvPr>
        </p:nvSpPr>
        <p:spPr>
          <a:xfrm>
            <a:off x="210098" y="258425"/>
            <a:ext cx="2808287" cy="574675"/>
          </a:xfrm>
          <a:prstGeom prst="rect">
            <a:avLst/>
          </a:prstGeom>
        </p:spPr>
        <p:txBody>
          <a:bodyPr/>
          <a:lstStyle>
            <a:lvl1pPr marL="0" indent="0">
              <a:buFontTx/>
              <a:buNone/>
              <a:defRPr sz="20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2pPr>
            <a:lvl3pPr marL="9144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3pPr>
            <a:lvl4pPr marL="13716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4pPr>
            <a:lvl5pPr marL="18288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US"/>
              <a:t>Click to edit Master text styles</a:t>
            </a:r>
          </a:p>
        </p:txBody>
      </p:sp>
      <p:sp>
        <p:nvSpPr>
          <p:cNvPr id="6" name="Text Placeholder 5">
            <a:extLst>
              <a:ext uri="{FF2B5EF4-FFF2-40B4-BE49-F238E27FC236}">
                <a16:creationId xmlns:a16="http://schemas.microsoft.com/office/drawing/2014/main" id="{E8FC6206-4CFF-1D44-875E-7A6FA1FC7CAE}"/>
              </a:ext>
            </a:extLst>
          </p:cNvPr>
          <p:cNvSpPr>
            <a:spLocks noGrp="1"/>
          </p:cNvSpPr>
          <p:nvPr>
            <p:ph type="body" sz="quarter" idx="16"/>
          </p:nvPr>
        </p:nvSpPr>
        <p:spPr>
          <a:xfrm>
            <a:off x="199339" y="821616"/>
            <a:ext cx="10217835" cy="591259"/>
          </a:xfrm>
          <a:prstGeom prst="rect">
            <a:avLst/>
          </a:prstGeom>
        </p:spPr>
        <p:txBody>
          <a:bodyPr/>
          <a:lstStyle>
            <a:lvl1pPr marL="0" indent="0">
              <a:buFontTx/>
              <a:buNone/>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a:t>Click to edit Master text styles</a:t>
            </a:r>
          </a:p>
        </p:txBody>
      </p:sp>
      <p:sp>
        <p:nvSpPr>
          <p:cNvPr id="3" name="Text Placeholder 2">
            <a:extLst>
              <a:ext uri="{FF2B5EF4-FFF2-40B4-BE49-F238E27FC236}">
                <a16:creationId xmlns:a16="http://schemas.microsoft.com/office/drawing/2014/main" id="{C0E8AE93-F1D4-9F4E-B9EF-E0184BB0A251}"/>
              </a:ext>
            </a:extLst>
          </p:cNvPr>
          <p:cNvSpPr>
            <a:spLocks noGrp="1"/>
          </p:cNvSpPr>
          <p:nvPr>
            <p:ph type="body" sz="quarter" idx="17"/>
          </p:nvPr>
        </p:nvSpPr>
        <p:spPr>
          <a:xfrm>
            <a:off x="314325" y="2780030"/>
            <a:ext cx="4268788" cy="2413000"/>
          </a:xfrm>
          <a:prstGeom prst="rect">
            <a:avLst/>
          </a:prstGeom>
        </p:spPr>
        <p:txBody>
          <a:bodyPr/>
          <a:lstStyle>
            <a:lvl1pPr marL="0" indent="0">
              <a:buFontTx/>
              <a:buNone/>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27" name="Rectangle 26">
            <a:extLst>
              <a:ext uri="{FF2B5EF4-FFF2-40B4-BE49-F238E27FC236}">
                <a16:creationId xmlns:a16="http://schemas.microsoft.com/office/drawing/2014/main" id="{BC3D1841-D2A7-D344-A214-6BF93BC9D454}"/>
              </a:ext>
            </a:extLst>
          </p:cNvPr>
          <p:cNvSpPr/>
          <p:nvPr/>
        </p:nvSpPr>
        <p:spPr>
          <a:xfrm>
            <a:off x="414475" y="2495811"/>
            <a:ext cx="403809" cy="47104"/>
          </a:xfrm>
          <a:prstGeom prst="rect">
            <a:avLst/>
          </a:prstGeom>
          <a:solidFill>
            <a:srgbClr val="9DC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
            <a:extLst>
              <a:ext uri="{FF2B5EF4-FFF2-40B4-BE49-F238E27FC236}">
                <a16:creationId xmlns:a16="http://schemas.microsoft.com/office/drawing/2014/main" id="{9EE6F257-EE14-154D-B598-7A785F96A66F}"/>
              </a:ext>
            </a:extLst>
          </p:cNvPr>
          <p:cNvSpPr>
            <a:spLocks noGrp="1"/>
          </p:cNvSpPr>
          <p:nvPr>
            <p:ph type="body" sz="quarter" idx="18"/>
          </p:nvPr>
        </p:nvSpPr>
        <p:spPr>
          <a:xfrm>
            <a:off x="5318124" y="2773816"/>
            <a:ext cx="4378325" cy="2413000"/>
          </a:xfrm>
          <a:prstGeom prst="rect">
            <a:avLst/>
          </a:prstGeom>
        </p:spPr>
        <p:txBody>
          <a:bodyPr/>
          <a:lstStyle>
            <a:lvl1pPr marL="0" indent="0">
              <a:buFontTx/>
              <a:buNone/>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0" name="Rectangle 9">
            <a:extLst>
              <a:ext uri="{FF2B5EF4-FFF2-40B4-BE49-F238E27FC236}">
                <a16:creationId xmlns:a16="http://schemas.microsoft.com/office/drawing/2014/main" id="{D7C41945-553B-D649-8F58-4C503B4C28AF}"/>
              </a:ext>
            </a:extLst>
          </p:cNvPr>
          <p:cNvSpPr/>
          <p:nvPr/>
        </p:nvSpPr>
        <p:spPr>
          <a:xfrm>
            <a:off x="5418275" y="2489597"/>
            <a:ext cx="403809" cy="47104"/>
          </a:xfrm>
          <a:prstGeom prst="rect">
            <a:avLst/>
          </a:prstGeom>
          <a:solidFill>
            <a:srgbClr val="9DC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6A9E708A-3707-5B49-AC36-FB21A4EF3438}"/>
              </a:ext>
            </a:extLst>
          </p:cNvPr>
          <p:cNvPicPr>
            <a:picLocks noChangeAspect="1"/>
          </p:cNvPicPr>
          <p:nvPr/>
        </p:nvPicPr>
        <p:blipFill>
          <a:blip r:embed="rId2"/>
          <a:stretch>
            <a:fillRect/>
          </a:stretch>
        </p:blipFill>
        <p:spPr>
          <a:xfrm>
            <a:off x="10934776" y="5901505"/>
            <a:ext cx="1193800" cy="698500"/>
          </a:xfrm>
          <a:prstGeom prst="rect">
            <a:avLst/>
          </a:prstGeom>
        </p:spPr>
      </p:pic>
      <p:sp>
        <p:nvSpPr>
          <p:cNvPr id="14" name="Date Placeholder 3">
            <a:extLst>
              <a:ext uri="{FF2B5EF4-FFF2-40B4-BE49-F238E27FC236}">
                <a16:creationId xmlns:a16="http://schemas.microsoft.com/office/drawing/2014/main" id="{D084A277-4603-8449-B80C-041F2A06B88B}"/>
              </a:ext>
            </a:extLst>
          </p:cNvPr>
          <p:cNvSpPr txBox="1">
            <a:spLocks/>
          </p:cNvSpPr>
          <p:nvPr/>
        </p:nvSpPr>
        <p:spPr>
          <a:xfrm>
            <a:off x="10966180" y="201295"/>
            <a:ext cx="1020485"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4E4E6A">
                    <a:alpha val="40000"/>
                  </a:srgbClr>
                </a:solidFill>
                <a:latin typeface="Lato" panose="020F0502020204030203" pitchFamily="34" charset="0"/>
                <a:ea typeface="Lato" panose="020F0502020204030203" pitchFamily="34" charset="0"/>
                <a:cs typeface="Lato"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13F984C-AC9E-FB4C-B3D9-A8F291E42240}" type="slidenum">
              <a:rPr lang="en-GB" b="1" i="0" smtClean="0">
                <a:solidFill>
                  <a:srgbClr val="7C7C7B"/>
                </a:solidFill>
                <a:latin typeface="Lato Semibold" panose="020F0502020204030203" pitchFamily="34" charset="0"/>
                <a:ea typeface="Lato Semibold" panose="020F0502020204030203" pitchFamily="34" charset="0"/>
                <a:cs typeface="Lato Semibold" panose="020F0502020204030203" pitchFamily="34" charset="0"/>
              </a:rPr>
              <a:pPr algn="r"/>
              <a:t>‹#›</a:t>
            </a:fld>
            <a:endParaRPr lang="en-GB" b="1" i="0" dirty="0">
              <a:solidFill>
                <a:srgbClr val="7C7C7B"/>
              </a:solidFill>
              <a:latin typeface="Lato Semibold" panose="020F0502020204030203" pitchFamily="34" charset="0"/>
              <a:ea typeface="Lato Semibold" panose="020F0502020204030203" pitchFamily="34" charset="0"/>
              <a:cs typeface="Lato Semibold" panose="020F0502020204030203" pitchFamily="34" charset="0"/>
            </a:endParaRPr>
          </a:p>
        </p:txBody>
      </p:sp>
    </p:spTree>
    <p:extLst>
      <p:ext uri="{BB962C8B-B14F-4D97-AF65-F5344CB8AC3E}">
        <p14:creationId xmlns:p14="http://schemas.microsoft.com/office/powerpoint/2010/main" val="6523679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14E_Text_Slide_3_Col_Intro_Line">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F138EF31-C3A4-AD47-ACA4-180D83BF7E82}"/>
              </a:ext>
            </a:extLst>
          </p:cNvPr>
          <p:cNvSpPr>
            <a:spLocks noGrp="1"/>
          </p:cNvSpPr>
          <p:nvPr>
            <p:ph type="body" sz="quarter" idx="13"/>
          </p:nvPr>
        </p:nvSpPr>
        <p:spPr>
          <a:xfrm>
            <a:off x="210098" y="258425"/>
            <a:ext cx="2808287" cy="574675"/>
          </a:xfrm>
          <a:prstGeom prst="rect">
            <a:avLst/>
          </a:prstGeom>
        </p:spPr>
        <p:txBody>
          <a:bodyPr/>
          <a:lstStyle>
            <a:lvl1pPr marL="0" indent="0">
              <a:buFontTx/>
              <a:buNone/>
              <a:defRPr sz="20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2pPr>
            <a:lvl3pPr marL="9144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3pPr>
            <a:lvl4pPr marL="13716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4pPr>
            <a:lvl5pPr marL="18288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US"/>
              <a:t>Click to edit Master text styles</a:t>
            </a:r>
          </a:p>
        </p:txBody>
      </p:sp>
      <p:sp>
        <p:nvSpPr>
          <p:cNvPr id="6" name="Text Placeholder 5">
            <a:extLst>
              <a:ext uri="{FF2B5EF4-FFF2-40B4-BE49-F238E27FC236}">
                <a16:creationId xmlns:a16="http://schemas.microsoft.com/office/drawing/2014/main" id="{E8FC6206-4CFF-1D44-875E-7A6FA1FC7CAE}"/>
              </a:ext>
            </a:extLst>
          </p:cNvPr>
          <p:cNvSpPr>
            <a:spLocks noGrp="1"/>
          </p:cNvSpPr>
          <p:nvPr>
            <p:ph type="body" sz="quarter" idx="16"/>
          </p:nvPr>
        </p:nvSpPr>
        <p:spPr>
          <a:xfrm>
            <a:off x="199339" y="821616"/>
            <a:ext cx="10217835" cy="591259"/>
          </a:xfrm>
          <a:prstGeom prst="rect">
            <a:avLst/>
          </a:prstGeom>
        </p:spPr>
        <p:txBody>
          <a:bodyPr/>
          <a:lstStyle>
            <a:lvl1pPr marL="0" indent="0">
              <a:buFontTx/>
              <a:buNone/>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a:t>Click to edit Master text styles</a:t>
            </a:r>
          </a:p>
        </p:txBody>
      </p:sp>
      <p:sp>
        <p:nvSpPr>
          <p:cNvPr id="3" name="Text Placeholder 2">
            <a:extLst>
              <a:ext uri="{FF2B5EF4-FFF2-40B4-BE49-F238E27FC236}">
                <a16:creationId xmlns:a16="http://schemas.microsoft.com/office/drawing/2014/main" id="{C0E8AE93-F1D4-9F4E-B9EF-E0184BB0A251}"/>
              </a:ext>
            </a:extLst>
          </p:cNvPr>
          <p:cNvSpPr>
            <a:spLocks noGrp="1"/>
          </p:cNvSpPr>
          <p:nvPr>
            <p:ph type="body" sz="quarter" idx="17"/>
          </p:nvPr>
        </p:nvSpPr>
        <p:spPr>
          <a:xfrm>
            <a:off x="314325" y="2780030"/>
            <a:ext cx="2901951" cy="2413000"/>
          </a:xfrm>
          <a:prstGeom prst="rect">
            <a:avLst/>
          </a:prstGeom>
        </p:spPr>
        <p:txBody>
          <a:bodyPr/>
          <a:lstStyle>
            <a:lvl1pPr marL="0" indent="0">
              <a:buFontTx/>
              <a:buNone/>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27" name="Rectangle 26">
            <a:extLst>
              <a:ext uri="{FF2B5EF4-FFF2-40B4-BE49-F238E27FC236}">
                <a16:creationId xmlns:a16="http://schemas.microsoft.com/office/drawing/2014/main" id="{BC3D1841-D2A7-D344-A214-6BF93BC9D454}"/>
              </a:ext>
            </a:extLst>
          </p:cNvPr>
          <p:cNvSpPr/>
          <p:nvPr/>
        </p:nvSpPr>
        <p:spPr>
          <a:xfrm>
            <a:off x="414475" y="2495811"/>
            <a:ext cx="403809" cy="47104"/>
          </a:xfrm>
          <a:prstGeom prst="rect">
            <a:avLst/>
          </a:prstGeom>
          <a:solidFill>
            <a:srgbClr val="9DC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
            <a:extLst>
              <a:ext uri="{FF2B5EF4-FFF2-40B4-BE49-F238E27FC236}">
                <a16:creationId xmlns:a16="http://schemas.microsoft.com/office/drawing/2014/main" id="{9EE6F257-EE14-154D-B598-7A785F96A66F}"/>
              </a:ext>
            </a:extLst>
          </p:cNvPr>
          <p:cNvSpPr>
            <a:spLocks noGrp="1"/>
          </p:cNvSpPr>
          <p:nvPr>
            <p:ph type="body" sz="quarter" idx="18"/>
          </p:nvPr>
        </p:nvSpPr>
        <p:spPr>
          <a:xfrm>
            <a:off x="3881216" y="2773816"/>
            <a:ext cx="3006948" cy="2413000"/>
          </a:xfrm>
          <a:prstGeom prst="rect">
            <a:avLst/>
          </a:prstGeom>
        </p:spPr>
        <p:txBody>
          <a:bodyPr/>
          <a:lstStyle>
            <a:lvl1pPr marL="0" indent="0">
              <a:buFontTx/>
              <a:buNone/>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0" name="Rectangle 9">
            <a:extLst>
              <a:ext uri="{FF2B5EF4-FFF2-40B4-BE49-F238E27FC236}">
                <a16:creationId xmlns:a16="http://schemas.microsoft.com/office/drawing/2014/main" id="{D7C41945-553B-D649-8F58-4C503B4C28AF}"/>
              </a:ext>
            </a:extLst>
          </p:cNvPr>
          <p:cNvSpPr/>
          <p:nvPr/>
        </p:nvSpPr>
        <p:spPr>
          <a:xfrm>
            <a:off x="3981366" y="2489597"/>
            <a:ext cx="403809" cy="47104"/>
          </a:xfrm>
          <a:prstGeom prst="rect">
            <a:avLst/>
          </a:prstGeom>
          <a:solidFill>
            <a:srgbClr val="9DC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2">
            <a:extLst>
              <a:ext uri="{FF2B5EF4-FFF2-40B4-BE49-F238E27FC236}">
                <a16:creationId xmlns:a16="http://schemas.microsoft.com/office/drawing/2014/main" id="{6AD16D6D-BFE5-ED4B-A865-C5CF2201FEB8}"/>
              </a:ext>
            </a:extLst>
          </p:cNvPr>
          <p:cNvSpPr>
            <a:spLocks noGrp="1"/>
          </p:cNvSpPr>
          <p:nvPr>
            <p:ph type="body" sz="quarter" idx="19"/>
          </p:nvPr>
        </p:nvSpPr>
        <p:spPr>
          <a:xfrm>
            <a:off x="7509794" y="2773816"/>
            <a:ext cx="3015332" cy="2413000"/>
          </a:xfrm>
          <a:prstGeom prst="rect">
            <a:avLst/>
          </a:prstGeom>
        </p:spPr>
        <p:txBody>
          <a:bodyPr/>
          <a:lstStyle>
            <a:lvl1pPr marL="0" indent="0">
              <a:buFontTx/>
              <a:buNone/>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2" name="Rectangle 11">
            <a:extLst>
              <a:ext uri="{FF2B5EF4-FFF2-40B4-BE49-F238E27FC236}">
                <a16:creationId xmlns:a16="http://schemas.microsoft.com/office/drawing/2014/main" id="{59C968A2-5712-0E48-B55A-7557BDAF2BB0}"/>
              </a:ext>
            </a:extLst>
          </p:cNvPr>
          <p:cNvSpPr/>
          <p:nvPr/>
        </p:nvSpPr>
        <p:spPr>
          <a:xfrm>
            <a:off x="7609944" y="2489597"/>
            <a:ext cx="403809" cy="47104"/>
          </a:xfrm>
          <a:prstGeom prst="rect">
            <a:avLst/>
          </a:prstGeom>
          <a:solidFill>
            <a:srgbClr val="9DC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1C7EF11A-557B-654E-9AA0-C65F12E10EA8}"/>
              </a:ext>
            </a:extLst>
          </p:cNvPr>
          <p:cNvPicPr>
            <a:picLocks noChangeAspect="1"/>
          </p:cNvPicPr>
          <p:nvPr/>
        </p:nvPicPr>
        <p:blipFill>
          <a:blip r:embed="rId2"/>
          <a:stretch>
            <a:fillRect/>
          </a:stretch>
        </p:blipFill>
        <p:spPr>
          <a:xfrm>
            <a:off x="10934776" y="5901505"/>
            <a:ext cx="1193800" cy="698500"/>
          </a:xfrm>
          <a:prstGeom prst="rect">
            <a:avLst/>
          </a:prstGeom>
        </p:spPr>
      </p:pic>
      <p:sp>
        <p:nvSpPr>
          <p:cNvPr id="16" name="Date Placeholder 3">
            <a:extLst>
              <a:ext uri="{FF2B5EF4-FFF2-40B4-BE49-F238E27FC236}">
                <a16:creationId xmlns:a16="http://schemas.microsoft.com/office/drawing/2014/main" id="{5C6FE74A-7A0D-6447-8167-0C4AB01FF473}"/>
              </a:ext>
            </a:extLst>
          </p:cNvPr>
          <p:cNvSpPr txBox="1">
            <a:spLocks/>
          </p:cNvSpPr>
          <p:nvPr/>
        </p:nvSpPr>
        <p:spPr>
          <a:xfrm>
            <a:off x="10966180" y="201295"/>
            <a:ext cx="1020485"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4E4E6A">
                    <a:alpha val="40000"/>
                  </a:srgbClr>
                </a:solidFill>
                <a:latin typeface="Lato" panose="020F0502020204030203" pitchFamily="34" charset="0"/>
                <a:ea typeface="Lato" panose="020F0502020204030203" pitchFamily="34" charset="0"/>
                <a:cs typeface="Lato"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13F984C-AC9E-FB4C-B3D9-A8F291E42240}" type="slidenum">
              <a:rPr lang="en-GB" b="1" i="0" smtClean="0">
                <a:solidFill>
                  <a:srgbClr val="7C7C7B"/>
                </a:solidFill>
                <a:latin typeface="Lato Semibold" panose="020F0502020204030203" pitchFamily="34" charset="0"/>
                <a:ea typeface="Lato Semibold" panose="020F0502020204030203" pitchFamily="34" charset="0"/>
                <a:cs typeface="Lato Semibold" panose="020F0502020204030203" pitchFamily="34" charset="0"/>
              </a:rPr>
              <a:pPr algn="r"/>
              <a:t>‹#›</a:t>
            </a:fld>
            <a:endParaRPr lang="en-GB" b="1" i="0" dirty="0">
              <a:solidFill>
                <a:srgbClr val="7C7C7B"/>
              </a:solidFill>
              <a:latin typeface="Lato Semibold" panose="020F0502020204030203" pitchFamily="34" charset="0"/>
              <a:ea typeface="Lato Semibold" panose="020F0502020204030203" pitchFamily="34" charset="0"/>
              <a:cs typeface="Lato Semibold" panose="020F0502020204030203" pitchFamily="34" charset="0"/>
            </a:endParaRPr>
          </a:p>
        </p:txBody>
      </p:sp>
    </p:spTree>
    <p:extLst>
      <p:ext uri="{BB962C8B-B14F-4D97-AF65-F5344CB8AC3E}">
        <p14:creationId xmlns:p14="http://schemas.microsoft.com/office/powerpoint/2010/main" val="191341011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14F_Text_Slide_3_Col_Intro">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F138EF31-C3A4-AD47-ACA4-180D83BF7E82}"/>
              </a:ext>
            </a:extLst>
          </p:cNvPr>
          <p:cNvSpPr>
            <a:spLocks noGrp="1"/>
          </p:cNvSpPr>
          <p:nvPr>
            <p:ph type="body" sz="quarter" idx="13"/>
          </p:nvPr>
        </p:nvSpPr>
        <p:spPr>
          <a:xfrm>
            <a:off x="210098" y="258425"/>
            <a:ext cx="2808287" cy="574675"/>
          </a:xfrm>
          <a:prstGeom prst="rect">
            <a:avLst/>
          </a:prstGeom>
        </p:spPr>
        <p:txBody>
          <a:bodyPr/>
          <a:lstStyle>
            <a:lvl1pPr marL="0" indent="0">
              <a:buFontTx/>
              <a:buNone/>
              <a:defRPr sz="20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2pPr>
            <a:lvl3pPr marL="9144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3pPr>
            <a:lvl4pPr marL="13716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4pPr>
            <a:lvl5pPr marL="18288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US"/>
              <a:t>Click to edit Master text styles</a:t>
            </a:r>
          </a:p>
        </p:txBody>
      </p:sp>
      <p:sp>
        <p:nvSpPr>
          <p:cNvPr id="6" name="Text Placeholder 5">
            <a:extLst>
              <a:ext uri="{FF2B5EF4-FFF2-40B4-BE49-F238E27FC236}">
                <a16:creationId xmlns:a16="http://schemas.microsoft.com/office/drawing/2014/main" id="{E8FC6206-4CFF-1D44-875E-7A6FA1FC7CAE}"/>
              </a:ext>
            </a:extLst>
          </p:cNvPr>
          <p:cNvSpPr>
            <a:spLocks noGrp="1"/>
          </p:cNvSpPr>
          <p:nvPr>
            <p:ph type="body" sz="quarter" idx="16"/>
          </p:nvPr>
        </p:nvSpPr>
        <p:spPr>
          <a:xfrm>
            <a:off x="199339" y="821616"/>
            <a:ext cx="10217835" cy="591259"/>
          </a:xfrm>
          <a:prstGeom prst="rect">
            <a:avLst/>
          </a:prstGeom>
        </p:spPr>
        <p:txBody>
          <a:bodyPr/>
          <a:lstStyle>
            <a:lvl1pPr marL="0" indent="0">
              <a:buFontTx/>
              <a:buNone/>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a:t>Click to edit Master text styles</a:t>
            </a:r>
          </a:p>
        </p:txBody>
      </p:sp>
      <p:sp>
        <p:nvSpPr>
          <p:cNvPr id="3" name="Text Placeholder 2">
            <a:extLst>
              <a:ext uri="{FF2B5EF4-FFF2-40B4-BE49-F238E27FC236}">
                <a16:creationId xmlns:a16="http://schemas.microsoft.com/office/drawing/2014/main" id="{C0E8AE93-F1D4-9F4E-B9EF-E0184BB0A251}"/>
              </a:ext>
            </a:extLst>
          </p:cNvPr>
          <p:cNvSpPr>
            <a:spLocks noGrp="1"/>
          </p:cNvSpPr>
          <p:nvPr>
            <p:ph type="body" sz="quarter" idx="17"/>
          </p:nvPr>
        </p:nvSpPr>
        <p:spPr>
          <a:xfrm>
            <a:off x="314325" y="2780030"/>
            <a:ext cx="2901951" cy="2413000"/>
          </a:xfrm>
          <a:prstGeom prst="rect">
            <a:avLst/>
          </a:prstGeom>
        </p:spPr>
        <p:txBody>
          <a:bodyPr/>
          <a:lstStyle>
            <a:lvl1pPr marL="0" indent="0">
              <a:buFontTx/>
              <a:buNone/>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27" name="Rectangle 26">
            <a:extLst>
              <a:ext uri="{FF2B5EF4-FFF2-40B4-BE49-F238E27FC236}">
                <a16:creationId xmlns:a16="http://schemas.microsoft.com/office/drawing/2014/main" id="{BC3D1841-D2A7-D344-A214-6BF93BC9D454}"/>
              </a:ext>
            </a:extLst>
          </p:cNvPr>
          <p:cNvSpPr/>
          <p:nvPr/>
        </p:nvSpPr>
        <p:spPr>
          <a:xfrm>
            <a:off x="414475" y="2495811"/>
            <a:ext cx="403809" cy="47104"/>
          </a:xfrm>
          <a:prstGeom prst="rect">
            <a:avLst/>
          </a:prstGeom>
          <a:solidFill>
            <a:srgbClr val="9DC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
            <a:extLst>
              <a:ext uri="{FF2B5EF4-FFF2-40B4-BE49-F238E27FC236}">
                <a16:creationId xmlns:a16="http://schemas.microsoft.com/office/drawing/2014/main" id="{9EE6F257-EE14-154D-B598-7A785F96A66F}"/>
              </a:ext>
            </a:extLst>
          </p:cNvPr>
          <p:cNvSpPr>
            <a:spLocks noGrp="1"/>
          </p:cNvSpPr>
          <p:nvPr>
            <p:ph type="body" sz="quarter" idx="18"/>
          </p:nvPr>
        </p:nvSpPr>
        <p:spPr>
          <a:xfrm>
            <a:off x="3881216" y="2773816"/>
            <a:ext cx="3006948" cy="2413000"/>
          </a:xfrm>
          <a:prstGeom prst="rect">
            <a:avLst/>
          </a:prstGeom>
        </p:spPr>
        <p:txBody>
          <a:bodyPr/>
          <a:lstStyle>
            <a:lvl1pPr marL="0" indent="0">
              <a:buFontTx/>
              <a:buNone/>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0" name="Rectangle 9">
            <a:extLst>
              <a:ext uri="{FF2B5EF4-FFF2-40B4-BE49-F238E27FC236}">
                <a16:creationId xmlns:a16="http://schemas.microsoft.com/office/drawing/2014/main" id="{D7C41945-553B-D649-8F58-4C503B4C28AF}"/>
              </a:ext>
            </a:extLst>
          </p:cNvPr>
          <p:cNvSpPr/>
          <p:nvPr/>
        </p:nvSpPr>
        <p:spPr>
          <a:xfrm>
            <a:off x="3981366" y="2489597"/>
            <a:ext cx="403809" cy="47104"/>
          </a:xfrm>
          <a:prstGeom prst="rect">
            <a:avLst/>
          </a:prstGeom>
          <a:solidFill>
            <a:srgbClr val="9DC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2">
            <a:extLst>
              <a:ext uri="{FF2B5EF4-FFF2-40B4-BE49-F238E27FC236}">
                <a16:creationId xmlns:a16="http://schemas.microsoft.com/office/drawing/2014/main" id="{6AD16D6D-BFE5-ED4B-A865-C5CF2201FEB8}"/>
              </a:ext>
            </a:extLst>
          </p:cNvPr>
          <p:cNvSpPr>
            <a:spLocks noGrp="1"/>
          </p:cNvSpPr>
          <p:nvPr>
            <p:ph type="body" sz="quarter" idx="19"/>
          </p:nvPr>
        </p:nvSpPr>
        <p:spPr>
          <a:xfrm>
            <a:off x="7509794" y="2773816"/>
            <a:ext cx="3015332" cy="2413000"/>
          </a:xfrm>
          <a:prstGeom prst="rect">
            <a:avLst/>
          </a:prstGeom>
        </p:spPr>
        <p:txBody>
          <a:bodyPr/>
          <a:lstStyle>
            <a:lvl1pPr marL="0" indent="0">
              <a:buFontTx/>
              <a:buNone/>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2" name="Rectangle 11">
            <a:extLst>
              <a:ext uri="{FF2B5EF4-FFF2-40B4-BE49-F238E27FC236}">
                <a16:creationId xmlns:a16="http://schemas.microsoft.com/office/drawing/2014/main" id="{59C968A2-5712-0E48-B55A-7557BDAF2BB0}"/>
              </a:ext>
            </a:extLst>
          </p:cNvPr>
          <p:cNvSpPr/>
          <p:nvPr/>
        </p:nvSpPr>
        <p:spPr>
          <a:xfrm>
            <a:off x="7609944" y="2489597"/>
            <a:ext cx="403809" cy="47104"/>
          </a:xfrm>
          <a:prstGeom prst="rect">
            <a:avLst/>
          </a:prstGeom>
          <a:solidFill>
            <a:srgbClr val="9DC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8D617E1D-F62F-A643-A991-AD0837E71036}"/>
              </a:ext>
            </a:extLst>
          </p:cNvPr>
          <p:cNvPicPr>
            <a:picLocks noChangeAspect="1"/>
          </p:cNvPicPr>
          <p:nvPr/>
        </p:nvPicPr>
        <p:blipFill>
          <a:blip r:embed="rId2"/>
          <a:stretch>
            <a:fillRect/>
          </a:stretch>
        </p:blipFill>
        <p:spPr>
          <a:xfrm>
            <a:off x="10934776" y="5901505"/>
            <a:ext cx="1193800" cy="698500"/>
          </a:xfrm>
          <a:prstGeom prst="rect">
            <a:avLst/>
          </a:prstGeom>
        </p:spPr>
      </p:pic>
      <p:sp>
        <p:nvSpPr>
          <p:cNvPr id="16" name="Date Placeholder 3">
            <a:extLst>
              <a:ext uri="{FF2B5EF4-FFF2-40B4-BE49-F238E27FC236}">
                <a16:creationId xmlns:a16="http://schemas.microsoft.com/office/drawing/2014/main" id="{CA786423-F0B5-A640-A51D-755B215DCF6F}"/>
              </a:ext>
            </a:extLst>
          </p:cNvPr>
          <p:cNvSpPr txBox="1">
            <a:spLocks/>
          </p:cNvSpPr>
          <p:nvPr/>
        </p:nvSpPr>
        <p:spPr>
          <a:xfrm>
            <a:off x="10966180" y="201295"/>
            <a:ext cx="1020485"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4E4E6A">
                    <a:alpha val="40000"/>
                  </a:srgbClr>
                </a:solidFill>
                <a:latin typeface="Lato" panose="020F0502020204030203" pitchFamily="34" charset="0"/>
                <a:ea typeface="Lato" panose="020F0502020204030203" pitchFamily="34" charset="0"/>
                <a:cs typeface="Lato"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13F984C-AC9E-FB4C-B3D9-A8F291E42240}" type="slidenum">
              <a:rPr lang="en-GB" b="1" i="0" smtClean="0">
                <a:solidFill>
                  <a:srgbClr val="7C7C7B"/>
                </a:solidFill>
                <a:latin typeface="Lato Semibold" panose="020F0502020204030203" pitchFamily="34" charset="0"/>
                <a:ea typeface="Lato Semibold" panose="020F0502020204030203" pitchFamily="34" charset="0"/>
                <a:cs typeface="Lato Semibold" panose="020F0502020204030203" pitchFamily="34" charset="0"/>
              </a:rPr>
              <a:pPr algn="r"/>
              <a:t>‹#›</a:t>
            </a:fld>
            <a:endParaRPr lang="en-GB" b="1" i="0" dirty="0">
              <a:solidFill>
                <a:srgbClr val="7C7C7B"/>
              </a:solidFill>
              <a:latin typeface="Lato Semibold" panose="020F0502020204030203" pitchFamily="34" charset="0"/>
              <a:ea typeface="Lato Semibold" panose="020F0502020204030203" pitchFamily="34" charset="0"/>
              <a:cs typeface="Lato Semibold" panose="020F0502020204030203" pitchFamily="34" charset="0"/>
            </a:endParaRPr>
          </a:p>
        </p:txBody>
      </p:sp>
    </p:spTree>
    <p:extLst>
      <p:ext uri="{BB962C8B-B14F-4D97-AF65-F5344CB8AC3E}">
        <p14:creationId xmlns:p14="http://schemas.microsoft.com/office/powerpoint/2010/main" val="38849667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14G_Text_Slide_4_Col_Intro_Lines">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F138EF31-C3A4-AD47-ACA4-180D83BF7E82}"/>
              </a:ext>
            </a:extLst>
          </p:cNvPr>
          <p:cNvSpPr>
            <a:spLocks noGrp="1"/>
          </p:cNvSpPr>
          <p:nvPr>
            <p:ph type="body" sz="quarter" idx="13"/>
          </p:nvPr>
        </p:nvSpPr>
        <p:spPr>
          <a:xfrm>
            <a:off x="210098" y="258425"/>
            <a:ext cx="2808287" cy="574675"/>
          </a:xfrm>
          <a:prstGeom prst="rect">
            <a:avLst/>
          </a:prstGeom>
        </p:spPr>
        <p:txBody>
          <a:bodyPr/>
          <a:lstStyle>
            <a:lvl1pPr marL="0" indent="0">
              <a:buFontTx/>
              <a:buNone/>
              <a:defRPr sz="20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2pPr>
            <a:lvl3pPr marL="9144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3pPr>
            <a:lvl4pPr marL="13716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4pPr>
            <a:lvl5pPr marL="18288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US"/>
              <a:t>Click to edit Master text styles</a:t>
            </a:r>
          </a:p>
        </p:txBody>
      </p:sp>
      <p:sp>
        <p:nvSpPr>
          <p:cNvPr id="6" name="Text Placeholder 5">
            <a:extLst>
              <a:ext uri="{FF2B5EF4-FFF2-40B4-BE49-F238E27FC236}">
                <a16:creationId xmlns:a16="http://schemas.microsoft.com/office/drawing/2014/main" id="{E8FC6206-4CFF-1D44-875E-7A6FA1FC7CAE}"/>
              </a:ext>
            </a:extLst>
          </p:cNvPr>
          <p:cNvSpPr>
            <a:spLocks noGrp="1"/>
          </p:cNvSpPr>
          <p:nvPr>
            <p:ph type="body" sz="quarter" idx="16"/>
          </p:nvPr>
        </p:nvSpPr>
        <p:spPr>
          <a:xfrm>
            <a:off x="199339" y="821616"/>
            <a:ext cx="10217835" cy="591259"/>
          </a:xfrm>
          <a:prstGeom prst="rect">
            <a:avLst/>
          </a:prstGeom>
        </p:spPr>
        <p:txBody>
          <a:bodyPr/>
          <a:lstStyle>
            <a:lvl1pPr marL="0" indent="0">
              <a:buFontTx/>
              <a:buNone/>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a:t>Click to edit Master text styles</a:t>
            </a:r>
          </a:p>
        </p:txBody>
      </p:sp>
      <p:sp>
        <p:nvSpPr>
          <p:cNvPr id="3" name="Text Placeholder 2">
            <a:extLst>
              <a:ext uri="{FF2B5EF4-FFF2-40B4-BE49-F238E27FC236}">
                <a16:creationId xmlns:a16="http://schemas.microsoft.com/office/drawing/2014/main" id="{C0E8AE93-F1D4-9F4E-B9EF-E0184BB0A251}"/>
              </a:ext>
            </a:extLst>
          </p:cNvPr>
          <p:cNvSpPr>
            <a:spLocks noGrp="1"/>
          </p:cNvSpPr>
          <p:nvPr>
            <p:ph type="body" sz="quarter" idx="17"/>
          </p:nvPr>
        </p:nvSpPr>
        <p:spPr>
          <a:xfrm>
            <a:off x="314325" y="2780030"/>
            <a:ext cx="2624493" cy="2413000"/>
          </a:xfrm>
          <a:prstGeom prst="rect">
            <a:avLst/>
          </a:prstGeom>
        </p:spPr>
        <p:txBody>
          <a:bodyPr/>
          <a:lstStyle>
            <a:lvl1pPr marL="0" indent="0">
              <a:buFontTx/>
              <a:buNone/>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24" name="Text Placeholder 2">
            <a:extLst>
              <a:ext uri="{FF2B5EF4-FFF2-40B4-BE49-F238E27FC236}">
                <a16:creationId xmlns:a16="http://schemas.microsoft.com/office/drawing/2014/main" id="{B1AA631D-A09E-E54E-AF31-62CE6AF57261}"/>
              </a:ext>
            </a:extLst>
          </p:cNvPr>
          <p:cNvSpPr>
            <a:spLocks noGrp="1"/>
          </p:cNvSpPr>
          <p:nvPr>
            <p:ph type="body" sz="quarter" idx="18"/>
          </p:nvPr>
        </p:nvSpPr>
        <p:spPr>
          <a:xfrm>
            <a:off x="3331477" y="2781298"/>
            <a:ext cx="2624493" cy="2413000"/>
          </a:xfrm>
          <a:prstGeom prst="rect">
            <a:avLst/>
          </a:prstGeom>
        </p:spPr>
        <p:txBody>
          <a:bodyPr/>
          <a:lstStyle>
            <a:lvl1pPr marL="0" indent="0">
              <a:buFontTx/>
              <a:buNone/>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25" name="Text Placeholder 2">
            <a:extLst>
              <a:ext uri="{FF2B5EF4-FFF2-40B4-BE49-F238E27FC236}">
                <a16:creationId xmlns:a16="http://schemas.microsoft.com/office/drawing/2014/main" id="{A790F71F-E45E-8642-8A06-47BA9C69BA86}"/>
              </a:ext>
            </a:extLst>
          </p:cNvPr>
          <p:cNvSpPr>
            <a:spLocks noGrp="1"/>
          </p:cNvSpPr>
          <p:nvPr>
            <p:ph type="body" sz="quarter" idx="19"/>
          </p:nvPr>
        </p:nvSpPr>
        <p:spPr>
          <a:xfrm>
            <a:off x="6396595" y="2790825"/>
            <a:ext cx="2624493" cy="2413000"/>
          </a:xfrm>
          <a:prstGeom prst="rect">
            <a:avLst/>
          </a:prstGeom>
        </p:spPr>
        <p:txBody>
          <a:bodyPr/>
          <a:lstStyle>
            <a:lvl1pPr marL="0" indent="0">
              <a:buFontTx/>
              <a:buNone/>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26" name="Text Placeholder 2">
            <a:extLst>
              <a:ext uri="{FF2B5EF4-FFF2-40B4-BE49-F238E27FC236}">
                <a16:creationId xmlns:a16="http://schemas.microsoft.com/office/drawing/2014/main" id="{58503155-070D-9C4A-81F0-9E07B27C9B45}"/>
              </a:ext>
            </a:extLst>
          </p:cNvPr>
          <p:cNvSpPr>
            <a:spLocks noGrp="1"/>
          </p:cNvSpPr>
          <p:nvPr>
            <p:ph type="body" sz="quarter" idx="20"/>
          </p:nvPr>
        </p:nvSpPr>
        <p:spPr>
          <a:xfrm>
            <a:off x="9454923" y="2790825"/>
            <a:ext cx="2624493" cy="2413000"/>
          </a:xfrm>
          <a:prstGeom prst="rect">
            <a:avLst/>
          </a:prstGeom>
        </p:spPr>
        <p:txBody>
          <a:bodyPr/>
          <a:lstStyle>
            <a:lvl1pPr marL="0" indent="0">
              <a:buFontTx/>
              <a:buNone/>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27" name="Rectangle 26">
            <a:extLst>
              <a:ext uri="{FF2B5EF4-FFF2-40B4-BE49-F238E27FC236}">
                <a16:creationId xmlns:a16="http://schemas.microsoft.com/office/drawing/2014/main" id="{BC3D1841-D2A7-D344-A214-6BF93BC9D454}"/>
              </a:ext>
            </a:extLst>
          </p:cNvPr>
          <p:cNvSpPr/>
          <p:nvPr/>
        </p:nvSpPr>
        <p:spPr>
          <a:xfrm>
            <a:off x="414475" y="2495811"/>
            <a:ext cx="403809" cy="47104"/>
          </a:xfrm>
          <a:prstGeom prst="rect">
            <a:avLst/>
          </a:prstGeom>
          <a:solidFill>
            <a:srgbClr val="9DC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340B35B8-F4EB-C944-92E1-047C419C4613}"/>
              </a:ext>
            </a:extLst>
          </p:cNvPr>
          <p:cNvSpPr/>
          <p:nvPr/>
        </p:nvSpPr>
        <p:spPr>
          <a:xfrm>
            <a:off x="3460166" y="2501149"/>
            <a:ext cx="403809" cy="47104"/>
          </a:xfrm>
          <a:prstGeom prst="rect">
            <a:avLst/>
          </a:prstGeom>
          <a:solidFill>
            <a:srgbClr val="9DC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C4BC093-67A2-D649-981D-AF1CC09E9158}"/>
              </a:ext>
            </a:extLst>
          </p:cNvPr>
          <p:cNvSpPr/>
          <p:nvPr/>
        </p:nvSpPr>
        <p:spPr>
          <a:xfrm>
            <a:off x="6505857" y="2516679"/>
            <a:ext cx="403809" cy="47104"/>
          </a:xfrm>
          <a:prstGeom prst="rect">
            <a:avLst/>
          </a:prstGeom>
          <a:solidFill>
            <a:srgbClr val="9DC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C77EDFC-3BCA-0047-89F5-35A2DC58E71D}"/>
              </a:ext>
            </a:extLst>
          </p:cNvPr>
          <p:cNvSpPr/>
          <p:nvPr/>
        </p:nvSpPr>
        <p:spPr>
          <a:xfrm>
            <a:off x="9551548" y="2516679"/>
            <a:ext cx="403809" cy="47104"/>
          </a:xfrm>
          <a:prstGeom prst="rect">
            <a:avLst/>
          </a:prstGeom>
          <a:solidFill>
            <a:srgbClr val="9DC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1508852-7407-1240-A2F9-D31602660CD5}"/>
              </a:ext>
            </a:extLst>
          </p:cNvPr>
          <p:cNvPicPr>
            <a:picLocks noChangeAspect="1"/>
          </p:cNvPicPr>
          <p:nvPr/>
        </p:nvPicPr>
        <p:blipFill>
          <a:blip r:embed="rId2"/>
          <a:stretch>
            <a:fillRect/>
          </a:stretch>
        </p:blipFill>
        <p:spPr>
          <a:xfrm>
            <a:off x="10934776" y="5901505"/>
            <a:ext cx="1193800" cy="698500"/>
          </a:xfrm>
          <a:prstGeom prst="rect">
            <a:avLst/>
          </a:prstGeom>
        </p:spPr>
      </p:pic>
      <p:sp>
        <p:nvSpPr>
          <p:cNvPr id="16" name="Date Placeholder 3">
            <a:extLst>
              <a:ext uri="{FF2B5EF4-FFF2-40B4-BE49-F238E27FC236}">
                <a16:creationId xmlns:a16="http://schemas.microsoft.com/office/drawing/2014/main" id="{0B755319-5933-1040-BCFE-20950DBAC746}"/>
              </a:ext>
            </a:extLst>
          </p:cNvPr>
          <p:cNvSpPr txBox="1">
            <a:spLocks/>
          </p:cNvSpPr>
          <p:nvPr/>
        </p:nvSpPr>
        <p:spPr>
          <a:xfrm>
            <a:off x="10966180" y="201295"/>
            <a:ext cx="1020485"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4E4E6A">
                    <a:alpha val="40000"/>
                  </a:srgbClr>
                </a:solidFill>
                <a:latin typeface="Lato" panose="020F0502020204030203" pitchFamily="34" charset="0"/>
                <a:ea typeface="Lato" panose="020F0502020204030203" pitchFamily="34" charset="0"/>
                <a:cs typeface="Lato"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13F984C-AC9E-FB4C-B3D9-A8F291E42240}" type="slidenum">
              <a:rPr lang="en-GB" b="1" i="0" smtClean="0">
                <a:solidFill>
                  <a:srgbClr val="7C7C7B"/>
                </a:solidFill>
                <a:latin typeface="Lato Semibold" panose="020F0502020204030203" pitchFamily="34" charset="0"/>
                <a:ea typeface="Lato Semibold" panose="020F0502020204030203" pitchFamily="34" charset="0"/>
                <a:cs typeface="Lato Semibold" panose="020F0502020204030203" pitchFamily="34" charset="0"/>
              </a:rPr>
              <a:pPr algn="r"/>
              <a:t>‹#›</a:t>
            </a:fld>
            <a:endParaRPr lang="en-GB" b="1" i="0" dirty="0">
              <a:solidFill>
                <a:srgbClr val="7C7C7B"/>
              </a:solidFill>
              <a:latin typeface="Lato Semibold" panose="020F0502020204030203" pitchFamily="34" charset="0"/>
              <a:ea typeface="Lato Semibold" panose="020F0502020204030203" pitchFamily="34" charset="0"/>
              <a:cs typeface="Lato Semibold" panose="020F0502020204030203" pitchFamily="34" charset="0"/>
            </a:endParaRPr>
          </a:p>
        </p:txBody>
      </p:sp>
    </p:spTree>
    <p:extLst>
      <p:ext uri="{BB962C8B-B14F-4D97-AF65-F5344CB8AC3E}">
        <p14:creationId xmlns:p14="http://schemas.microsoft.com/office/powerpoint/2010/main" val="164449498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14H_Text_Slide_4_Col_Intro">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F138EF31-C3A4-AD47-ACA4-180D83BF7E82}"/>
              </a:ext>
            </a:extLst>
          </p:cNvPr>
          <p:cNvSpPr>
            <a:spLocks noGrp="1"/>
          </p:cNvSpPr>
          <p:nvPr>
            <p:ph type="body" sz="quarter" idx="13"/>
          </p:nvPr>
        </p:nvSpPr>
        <p:spPr>
          <a:xfrm>
            <a:off x="210098" y="258425"/>
            <a:ext cx="8117927" cy="574675"/>
          </a:xfrm>
          <a:prstGeom prst="rect">
            <a:avLst/>
          </a:prstGeom>
        </p:spPr>
        <p:txBody>
          <a:bodyPr/>
          <a:lstStyle>
            <a:lvl1pPr marL="0" indent="0">
              <a:buFontTx/>
              <a:buNone/>
              <a:defRPr sz="20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2pPr>
            <a:lvl3pPr marL="9144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3pPr>
            <a:lvl4pPr marL="13716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4pPr>
            <a:lvl5pPr marL="18288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US"/>
              <a:t>Click to edit Master text styles</a:t>
            </a:r>
          </a:p>
        </p:txBody>
      </p:sp>
      <p:sp>
        <p:nvSpPr>
          <p:cNvPr id="6" name="Text Placeholder 5">
            <a:extLst>
              <a:ext uri="{FF2B5EF4-FFF2-40B4-BE49-F238E27FC236}">
                <a16:creationId xmlns:a16="http://schemas.microsoft.com/office/drawing/2014/main" id="{E8FC6206-4CFF-1D44-875E-7A6FA1FC7CAE}"/>
              </a:ext>
            </a:extLst>
          </p:cNvPr>
          <p:cNvSpPr>
            <a:spLocks noGrp="1"/>
          </p:cNvSpPr>
          <p:nvPr>
            <p:ph type="body" sz="quarter" idx="16"/>
          </p:nvPr>
        </p:nvSpPr>
        <p:spPr>
          <a:xfrm>
            <a:off x="199339" y="821616"/>
            <a:ext cx="10217835" cy="591259"/>
          </a:xfrm>
          <a:prstGeom prst="rect">
            <a:avLst/>
          </a:prstGeom>
        </p:spPr>
        <p:txBody>
          <a:bodyPr/>
          <a:lstStyle>
            <a:lvl1pPr marL="0" indent="0">
              <a:buFontTx/>
              <a:buNone/>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a:t>Click to edit Master text styles</a:t>
            </a:r>
          </a:p>
        </p:txBody>
      </p:sp>
      <p:sp>
        <p:nvSpPr>
          <p:cNvPr id="3" name="Text Placeholder 2">
            <a:extLst>
              <a:ext uri="{FF2B5EF4-FFF2-40B4-BE49-F238E27FC236}">
                <a16:creationId xmlns:a16="http://schemas.microsoft.com/office/drawing/2014/main" id="{C0E8AE93-F1D4-9F4E-B9EF-E0184BB0A251}"/>
              </a:ext>
            </a:extLst>
          </p:cNvPr>
          <p:cNvSpPr>
            <a:spLocks noGrp="1"/>
          </p:cNvSpPr>
          <p:nvPr>
            <p:ph type="body" sz="quarter" idx="17"/>
          </p:nvPr>
        </p:nvSpPr>
        <p:spPr>
          <a:xfrm>
            <a:off x="314325" y="2780030"/>
            <a:ext cx="2624493" cy="2413000"/>
          </a:xfrm>
          <a:prstGeom prst="rect">
            <a:avLst/>
          </a:prstGeom>
        </p:spPr>
        <p:txBody>
          <a:bodyPr/>
          <a:lstStyle>
            <a:lvl1pPr marL="0" indent="0">
              <a:buFontTx/>
              <a:buNone/>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24" name="Text Placeholder 2">
            <a:extLst>
              <a:ext uri="{FF2B5EF4-FFF2-40B4-BE49-F238E27FC236}">
                <a16:creationId xmlns:a16="http://schemas.microsoft.com/office/drawing/2014/main" id="{B1AA631D-A09E-E54E-AF31-62CE6AF57261}"/>
              </a:ext>
            </a:extLst>
          </p:cNvPr>
          <p:cNvSpPr>
            <a:spLocks noGrp="1"/>
          </p:cNvSpPr>
          <p:nvPr>
            <p:ph type="body" sz="quarter" idx="18"/>
          </p:nvPr>
        </p:nvSpPr>
        <p:spPr>
          <a:xfrm>
            <a:off x="3331477" y="2781298"/>
            <a:ext cx="2624493" cy="2413000"/>
          </a:xfrm>
          <a:prstGeom prst="rect">
            <a:avLst/>
          </a:prstGeom>
        </p:spPr>
        <p:txBody>
          <a:bodyPr/>
          <a:lstStyle>
            <a:lvl1pPr marL="0" indent="0">
              <a:buFontTx/>
              <a:buNone/>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25" name="Text Placeholder 2">
            <a:extLst>
              <a:ext uri="{FF2B5EF4-FFF2-40B4-BE49-F238E27FC236}">
                <a16:creationId xmlns:a16="http://schemas.microsoft.com/office/drawing/2014/main" id="{A790F71F-E45E-8642-8A06-47BA9C69BA86}"/>
              </a:ext>
            </a:extLst>
          </p:cNvPr>
          <p:cNvSpPr>
            <a:spLocks noGrp="1"/>
          </p:cNvSpPr>
          <p:nvPr>
            <p:ph type="body" sz="quarter" idx="19"/>
          </p:nvPr>
        </p:nvSpPr>
        <p:spPr>
          <a:xfrm>
            <a:off x="6396595" y="2790825"/>
            <a:ext cx="2624493" cy="2413000"/>
          </a:xfrm>
          <a:prstGeom prst="rect">
            <a:avLst/>
          </a:prstGeom>
        </p:spPr>
        <p:txBody>
          <a:bodyPr/>
          <a:lstStyle>
            <a:lvl1pPr marL="0" indent="0">
              <a:buFontTx/>
              <a:buNone/>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26" name="Text Placeholder 2">
            <a:extLst>
              <a:ext uri="{FF2B5EF4-FFF2-40B4-BE49-F238E27FC236}">
                <a16:creationId xmlns:a16="http://schemas.microsoft.com/office/drawing/2014/main" id="{58503155-070D-9C4A-81F0-9E07B27C9B45}"/>
              </a:ext>
            </a:extLst>
          </p:cNvPr>
          <p:cNvSpPr>
            <a:spLocks noGrp="1"/>
          </p:cNvSpPr>
          <p:nvPr>
            <p:ph type="body" sz="quarter" idx="20"/>
          </p:nvPr>
        </p:nvSpPr>
        <p:spPr>
          <a:xfrm>
            <a:off x="9454923" y="2790825"/>
            <a:ext cx="2624493" cy="2413000"/>
          </a:xfrm>
          <a:prstGeom prst="rect">
            <a:avLst/>
          </a:prstGeom>
        </p:spPr>
        <p:txBody>
          <a:bodyPr/>
          <a:lstStyle>
            <a:lvl1pPr marL="0" indent="0">
              <a:buFontTx/>
              <a:buNone/>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pic>
        <p:nvPicPr>
          <p:cNvPr id="9" name="Picture 8">
            <a:extLst>
              <a:ext uri="{FF2B5EF4-FFF2-40B4-BE49-F238E27FC236}">
                <a16:creationId xmlns:a16="http://schemas.microsoft.com/office/drawing/2014/main" id="{AD3052E7-EA58-8848-A9CF-54B640C9B0FE}"/>
              </a:ext>
            </a:extLst>
          </p:cNvPr>
          <p:cNvPicPr>
            <a:picLocks noChangeAspect="1"/>
          </p:cNvPicPr>
          <p:nvPr/>
        </p:nvPicPr>
        <p:blipFill>
          <a:blip r:embed="rId2"/>
          <a:stretch>
            <a:fillRect/>
          </a:stretch>
        </p:blipFill>
        <p:spPr>
          <a:xfrm>
            <a:off x="10934776" y="5901505"/>
            <a:ext cx="1193800" cy="698500"/>
          </a:xfrm>
          <a:prstGeom prst="rect">
            <a:avLst/>
          </a:prstGeom>
        </p:spPr>
      </p:pic>
      <p:sp>
        <p:nvSpPr>
          <p:cNvPr id="12" name="Date Placeholder 3">
            <a:extLst>
              <a:ext uri="{FF2B5EF4-FFF2-40B4-BE49-F238E27FC236}">
                <a16:creationId xmlns:a16="http://schemas.microsoft.com/office/drawing/2014/main" id="{B6B244A9-A0CD-DD4F-B288-01951FC40B20}"/>
              </a:ext>
            </a:extLst>
          </p:cNvPr>
          <p:cNvSpPr txBox="1">
            <a:spLocks/>
          </p:cNvSpPr>
          <p:nvPr/>
        </p:nvSpPr>
        <p:spPr>
          <a:xfrm>
            <a:off x="10966180" y="201295"/>
            <a:ext cx="1020485"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4E4E6A">
                    <a:alpha val="40000"/>
                  </a:srgbClr>
                </a:solidFill>
                <a:latin typeface="Lato" panose="020F0502020204030203" pitchFamily="34" charset="0"/>
                <a:ea typeface="Lato" panose="020F0502020204030203" pitchFamily="34" charset="0"/>
                <a:cs typeface="Lato"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13F984C-AC9E-FB4C-B3D9-A8F291E42240}" type="slidenum">
              <a:rPr lang="en-GB" b="1" i="0" smtClean="0">
                <a:solidFill>
                  <a:srgbClr val="7C7C7B"/>
                </a:solidFill>
                <a:latin typeface="Lato Semibold" panose="020F0502020204030203" pitchFamily="34" charset="0"/>
                <a:ea typeface="Lato Semibold" panose="020F0502020204030203" pitchFamily="34" charset="0"/>
                <a:cs typeface="Lato Semibold" panose="020F0502020204030203" pitchFamily="34" charset="0"/>
              </a:rPr>
              <a:pPr algn="r"/>
              <a:t>‹#›</a:t>
            </a:fld>
            <a:endParaRPr lang="en-GB" b="1" i="0" dirty="0">
              <a:solidFill>
                <a:srgbClr val="7C7C7B"/>
              </a:solidFill>
              <a:latin typeface="Lato Semibold" panose="020F0502020204030203" pitchFamily="34" charset="0"/>
              <a:ea typeface="Lato Semibold" panose="020F0502020204030203" pitchFamily="34" charset="0"/>
              <a:cs typeface="Lato Semibold" panose="020F0502020204030203" pitchFamily="34" charset="0"/>
            </a:endParaRPr>
          </a:p>
        </p:txBody>
      </p:sp>
    </p:spTree>
    <p:extLst>
      <p:ext uri="{BB962C8B-B14F-4D97-AF65-F5344CB8AC3E}">
        <p14:creationId xmlns:p14="http://schemas.microsoft.com/office/powerpoint/2010/main" val="2055150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6_Divider_Slide_COLOUR">
    <p:bg>
      <p:bgPr>
        <a:solidFill>
          <a:schemeClr val="bg1">
            <a:alpha val="25000"/>
          </a:schemeClr>
        </a:solidFill>
        <a:effectLst/>
      </p:bgPr>
    </p:bg>
    <p:spTree>
      <p:nvGrpSpPr>
        <p:cNvPr id="1" name=""/>
        <p:cNvGrpSpPr/>
        <p:nvPr/>
      </p:nvGrpSpPr>
      <p:grpSpPr>
        <a:xfrm>
          <a:off x="0" y="0"/>
          <a:ext cx="0" cy="0"/>
          <a:chOff x="0" y="0"/>
          <a:chExt cx="0" cy="0"/>
        </a:xfrm>
      </p:grpSpPr>
      <p:pic>
        <p:nvPicPr>
          <p:cNvPr id="4" name="Picture 3" descr="A picture containing blue, flying, bird, plane&#10;&#10;Description automatically generated">
            <a:extLst>
              <a:ext uri="{FF2B5EF4-FFF2-40B4-BE49-F238E27FC236}">
                <a16:creationId xmlns:a16="http://schemas.microsoft.com/office/drawing/2014/main" id="{9EBC13E4-7CC2-9C43-935E-839360AAFF69}"/>
              </a:ext>
            </a:extLst>
          </p:cNvPr>
          <p:cNvPicPr>
            <a:picLocks noChangeAspect="1"/>
          </p:cNvPicPr>
          <p:nvPr userDrawn="1"/>
        </p:nvPicPr>
        <p:blipFill>
          <a:blip r:embed="rId2"/>
          <a:stretch>
            <a:fillRect/>
          </a:stretch>
        </p:blipFill>
        <p:spPr>
          <a:xfrm>
            <a:off x="0" y="-1"/>
            <a:ext cx="12192000" cy="6868373"/>
          </a:xfrm>
          <a:prstGeom prst="rect">
            <a:avLst/>
          </a:prstGeom>
        </p:spPr>
      </p:pic>
      <p:sp>
        <p:nvSpPr>
          <p:cNvPr id="9" name="Rectangle 8">
            <a:extLst>
              <a:ext uri="{FF2B5EF4-FFF2-40B4-BE49-F238E27FC236}">
                <a16:creationId xmlns:a16="http://schemas.microsoft.com/office/drawing/2014/main" id="{B836EE8C-3A45-FE48-B492-C6FC8DC54B2E}"/>
              </a:ext>
            </a:extLst>
          </p:cNvPr>
          <p:cNvSpPr/>
          <p:nvPr userDrawn="1"/>
        </p:nvSpPr>
        <p:spPr>
          <a:xfrm>
            <a:off x="300037" y="1167063"/>
            <a:ext cx="403809" cy="47104"/>
          </a:xfrm>
          <a:prstGeom prst="rect">
            <a:avLst/>
          </a:prstGeom>
          <a:solidFill>
            <a:srgbClr val="9DC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6">
            <a:extLst>
              <a:ext uri="{FF2B5EF4-FFF2-40B4-BE49-F238E27FC236}">
                <a16:creationId xmlns:a16="http://schemas.microsoft.com/office/drawing/2014/main" id="{81981C23-1C3C-9C42-95FB-2B6173F4327B}"/>
              </a:ext>
            </a:extLst>
          </p:cNvPr>
          <p:cNvSpPr>
            <a:spLocks noGrp="1"/>
          </p:cNvSpPr>
          <p:nvPr>
            <p:ph type="body" sz="quarter" idx="13"/>
          </p:nvPr>
        </p:nvSpPr>
        <p:spPr>
          <a:xfrm>
            <a:off x="210098" y="258425"/>
            <a:ext cx="2808287" cy="574675"/>
          </a:xfrm>
          <a:prstGeom prst="rect">
            <a:avLst/>
          </a:prstGeom>
        </p:spPr>
        <p:txBody>
          <a:bodyPr/>
          <a:lstStyle>
            <a:lvl1pPr marL="0" indent="0">
              <a:buFontTx/>
              <a:buNone/>
              <a:defRPr sz="20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2pPr>
            <a:lvl3pPr marL="9144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3pPr>
            <a:lvl4pPr marL="13716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4pPr>
            <a:lvl5pPr marL="18288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GB" dirty="0"/>
              <a:t>Click to edit</a:t>
            </a:r>
            <a:endParaRPr lang="en-US" dirty="0"/>
          </a:p>
        </p:txBody>
      </p:sp>
      <p:sp>
        <p:nvSpPr>
          <p:cNvPr id="10" name="Date Placeholder 3">
            <a:extLst>
              <a:ext uri="{FF2B5EF4-FFF2-40B4-BE49-F238E27FC236}">
                <a16:creationId xmlns:a16="http://schemas.microsoft.com/office/drawing/2014/main" id="{C9CC7CE2-D72E-6D46-9E7C-DB87B26EE344}"/>
              </a:ext>
            </a:extLst>
          </p:cNvPr>
          <p:cNvSpPr txBox="1">
            <a:spLocks/>
          </p:cNvSpPr>
          <p:nvPr userDrawn="1"/>
        </p:nvSpPr>
        <p:spPr>
          <a:xfrm>
            <a:off x="10966180" y="201295"/>
            <a:ext cx="1020485"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4E4E6A">
                    <a:alpha val="40000"/>
                  </a:srgbClr>
                </a:solidFill>
                <a:latin typeface="Lato" panose="020F0502020204030203" pitchFamily="34" charset="0"/>
                <a:ea typeface="Lato" panose="020F0502020204030203" pitchFamily="34" charset="0"/>
                <a:cs typeface="Lato"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13F984C-AC9E-FB4C-B3D9-A8F291E42240}" type="slidenum">
              <a:rPr lang="en-GB" b="1" i="0" smtClean="0">
                <a:solidFill>
                  <a:schemeClr val="bg1"/>
                </a:solidFill>
                <a:latin typeface="Lato Semibold" panose="020F0502020204030203" pitchFamily="34" charset="0"/>
                <a:ea typeface="Lato Semibold" panose="020F0502020204030203" pitchFamily="34" charset="0"/>
                <a:cs typeface="Lato Semibold" panose="020F0502020204030203" pitchFamily="34" charset="0"/>
              </a:rPr>
              <a:pPr algn="r"/>
              <a:t>‹#›</a:t>
            </a:fld>
            <a:endParaRPr lang="en-GB" b="1" i="0" dirty="0">
              <a:solidFill>
                <a:schemeClr val="bg1"/>
              </a:solidFill>
              <a:latin typeface="Lato Semibold" panose="020F0502020204030203" pitchFamily="34" charset="0"/>
              <a:ea typeface="Lato Semibold" panose="020F0502020204030203" pitchFamily="34" charset="0"/>
              <a:cs typeface="Lato Semibold" panose="020F0502020204030203" pitchFamily="34" charset="0"/>
            </a:endParaRPr>
          </a:p>
        </p:txBody>
      </p:sp>
      <p:sp>
        <p:nvSpPr>
          <p:cNvPr id="11" name="Text Placeholder 4">
            <a:extLst>
              <a:ext uri="{FF2B5EF4-FFF2-40B4-BE49-F238E27FC236}">
                <a16:creationId xmlns:a16="http://schemas.microsoft.com/office/drawing/2014/main" id="{A55DEB58-CB21-CB47-8A2A-6F8F7BBA7025}"/>
              </a:ext>
            </a:extLst>
          </p:cNvPr>
          <p:cNvSpPr>
            <a:spLocks noGrp="1"/>
          </p:cNvSpPr>
          <p:nvPr>
            <p:ph type="body" sz="quarter" idx="16"/>
          </p:nvPr>
        </p:nvSpPr>
        <p:spPr>
          <a:xfrm>
            <a:off x="209550" y="2604934"/>
            <a:ext cx="11391900" cy="3994304"/>
          </a:xfrm>
          <a:prstGeom prst="rect">
            <a:avLst/>
          </a:prstGeom>
          <a:ln>
            <a:noFill/>
          </a:ln>
        </p:spPr>
        <p:txBody>
          <a:bodyPr/>
          <a:lstStyle>
            <a:lvl1pPr marL="371475" indent="-371475" fontAlgn="t">
              <a:defRPr sz="38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vl2pPr marL="720000" indent="-374400" fontAlgn="t">
              <a:defRPr sz="28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2pPr>
            <a:lvl3pPr marL="1080000" indent="-374400" fontAlgn="t">
              <a:defRPr sz="28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3pPr>
            <a:lvl4pPr marL="1440000" indent="-374400" fontAlgn="t">
              <a:defRPr sz="28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4pPr>
            <a:lvl5pPr marL="1800000" indent="-374400" fontAlgn="t">
              <a:defRPr sz="28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Text Placeholder 16">
            <a:extLst>
              <a:ext uri="{FF2B5EF4-FFF2-40B4-BE49-F238E27FC236}">
                <a16:creationId xmlns:a16="http://schemas.microsoft.com/office/drawing/2014/main" id="{D5A455DB-8390-2E41-9BB7-5491F8DB1F21}"/>
              </a:ext>
            </a:extLst>
          </p:cNvPr>
          <p:cNvSpPr>
            <a:spLocks noGrp="1"/>
          </p:cNvSpPr>
          <p:nvPr>
            <p:ph type="body" sz="quarter" idx="14" hasCustomPrompt="1"/>
          </p:nvPr>
        </p:nvSpPr>
        <p:spPr>
          <a:xfrm>
            <a:off x="210098" y="1412875"/>
            <a:ext cx="11391352" cy="975323"/>
          </a:xfrm>
          <a:prstGeom prst="rect">
            <a:avLst/>
          </a:prstGeom>
        </p:spPr>
        <p:txBody>
          <a:bodyPr/>
          <a:lstStyle>
            <a:lvl1pPr marL="0" indent="0">
              <a:buNone/>
              <a:defRPr sz="44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stStyle>
          <a:p>
            <a:pPr lvl="0"/>
            <a:r>
              <a:rPr lang="en-GB" dirty="0"/>
              <a:t>Divider Slide</a:t>
            </a:r>
            <a:endParaRPr lang="en-US" dirty="0"/>
          </a:p>
        </p:txBody>
      </p:sp>
      <p:pic>
        <p:nvPicPr>
          <p:cNvPr id="13" name="Picture 12">
            <a:extLst>
              <a:ext uri="{FF2B5EF4-FFF2-40B4-BE49-F238E27FC236}">
                <a16:creationId xmlns:a16="http://schemas.microsoft.com/office/drawing/2014/main" id="{91692553-0FA3-834D-8F41-3DDB28B24585}"/>
              </a:ext>
            </a:extLst>
          </p:cNvPr>
          <p:cNvPicPr>
            <a:picLocks noChangeAspect="1"/>
          </p:cNvPicPr>
          <p:nvPr userDrawn="1"/>
        </p:nvPicPr>
        <p:blipFill>
          <a:blip r:embed="rId3"/>
          <a:stretch>
            <a:fillRect/>
          </a:stretch>
        </p:blipFill>
        <p:spPr>
          <a:xfrm>
            <a:off x="11043015" y="6043370"/>
            <a:ext cx="939800" cy="584200"/>
          </a:xfrm>
          <a:prstGeom prst="rect">
            <a:avLst/>
          </a:prstGeom>
        </p:spPr>
      </p:pic>
    </p:spTree>
    <p:extLst>
      <p:ext uri="{BB962C8B-B14F-4D97-AF65-F5344CB8AC3E}">
        <p14:creationId xmlns:p14="http://schemas.microsoft.com/office/powerpoint/2010/main" val="79958501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14I_Text_Slide_4_Col_Title">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F138EF31-C3A4-AD47-ACA4-180D83BF7E82}"/>
              </a:ext>
            </a:extLst>
          </p:cNvPr>
          <p:cNvSpPr>
            <a:spLocks noGrp="1"/>
          </p:cNvSpPr>
          <p:nvPr>
            <p:ph type="body" sz="quarter" idx="13"/>
          </p:nvPr>
        </p:nvSpPr>
        <p:spPr>
          <a:xfrm>
            <a:off x="210098" y="258425"/>
            <a:ext cx="8117927" cy="574675"/>
          </a:xfrm>
          <a:prstGeom prst="rect">
            <a:avLst/>
          </a:prstGeom>
        </p:spPr>
        <p:txBody>
          <a:bodyPr/>
          <a:lstStyle>
            <a:lvl1pPr marL="0" indent="0">
              <a:buFontTx/>
              <a:buNone/>
              <a:defRPr sz="20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2pPr>
            <a:lvl3pPr marL="9144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3pPr>
            <a:lvl4pPr marL="13716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4pPr>
            <a:lvl5pPr marL="18288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US"/>
              <a:t>Click to edit Master text styles</a:t>
            </a:r>
          </a:p>
        </p:txBody>
      </p:sp>
      <p:sp>
        <p:nvSpPr>
          <p:cNvPr id="6" name="Text Placeholder 5">
            <a:extLst>
              <a:ext uri="{FF2B5EF4-FFF2-40B4-BE49-F238E27FC236}">
                <a16:creationId xmlns:a16="http://schemas.microsoft.com/office/drawing/2014/main" id="{E8FC6206-4CFF-1D44-875E-7A6FA1FC7CAE}"/>
              </a:ext>
            </a:extLst>
          </p:cNvPr>
          <p:cNvSpPr>
            <a:spLocks noGrp="1"/>
          </p:cNvSpPr>
          <p:nvPr>
            <p:ph type="body" sz="quarter" idx="16" hasCustomPrompt="1"/>
          </p:nvPr>
        </p:nvSpPr>
        <p:spPr>
          <a:xfrm>
            <a:off x="199339" y="1331279"/>
            <a:ext cx="11692624" cy="976354"/>
          </a:xfrm>
          <a:prstGeom prst="rect">
            <a:avLst/>
          </a:prstGeom>
        </p:spPr>
        <p:txBody>
          <a:bodyPr/>
          <a:lstStyle>
            <a:lvl1pPr marL="0" indent="0">
              <a:buFontTx/>
              <a:buNone/>
              <a:defRPr sz="2400" b="1" i="0">
                <a:solidFill>
                  <a:srgbClr val="9DCD6B"/>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GB" dirty="0"/>
              <a:t>“Click to edit Master text styles”</a:t>
            </a:r>
          </a:p>
        </p:txBody>
      </p:sp>
      <p:sp>
        <p:nvSpPr>
          <p:cNvPr id="3" name="Text Placeholder 2">
            <a:extLst>
              <a:ext uri="{FF2B5EF4-FFF2-40B4-BE49-F238E27FC236}">
                <a16:creationId xmlns:a16="http://schemas.microsoft.com/office/drawing/2014/main" id="{C0E8AE93-F1D4-9F4E-B9EF-E0184BB0A251}"/>
              </a:ext>
            </a:extLst>
          </p:cNvPr>
          <p:cNvSpPr>
            <a:spLocks noGrp="1"/>
          </p:cNvSpPr>
          <p:nvPr>
            <p:ph type="body" sz="quarter" idx="17" hasCustomPrompt="1"/>
          </p:nvPr>
        </p:nvSpPr>
        <p:spPr>
          <a:xfrm>
            <a:off x="220321" y="3410885"/>
            <a:ext cx="2888004" cy="765800"/>
          </a:xfrm>
          <a:prstGeom prst="rect">
            <a:avLst/>
          </a:prstGeom>
        </p:spPr>
        <p:txBody>
          <a:bodyPr/>
          <a:lstStyle>
            <a:lvl1pPr marL="0" indent="0">
              <a:buFontTx/>
              <a:buNone/>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Click to                  edit</a:t>
            </a:r>
            <a:endParaRPr lang="en-US" dirty="0"/>
          </a:p>
        </p:txBody>
      </p:sp>
      <p:sp>
        <p:nvSpPr>
          <p:cNvPr id="24" name="Text Placeholder 2">
            <a:extLst>
              <a:ext uri="{FF2B5EF4-FFF2-40B4-BE49-F238E27FC236}">
                <a16:creationId xmlns:a16="http://schemas.microsoft.com/office/drawing/2014/main" id="{B1AA631D-A09E-E54E-AF31-62CE6AF57261}"/>
              </a:ext>
            </a:extLst>
          </p:cNvPr>
          <p:cNvSpPr>
            <a:spLocks noGrp="1"/>
          </p:cNvSpPr>
          <p:nvPr>
            <p:ph type="body" sz="quarter" idx="18" hasCustomPrompt="1"/>
          </p:nvPr>
        </p:nvSpPr>
        <p:spPr>
          <a:xfrm>
            <a:off x="3102563" y="3412153"/>
            <a:ext cx="2924040" cy="764532"/>
          </a:xfrm>
          <a:prstGeom prst="rect">
            <a:avLst/>
          </a:prstGeom>
        </p:spPr>
        <p:txBody>
          <a:bodyPr/>
          <a:lstStyle>
            <a:lvl1pPr marL="0" indent="0">
              <a:buFontTx/>
              <a:buNone/>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Click to                  edit</a:t>
            </a:r>
            <a:endParaRPr lang="en-US" dirty="0"/>
          </a:p>
        </p:txBody>
      </p:sp>
      <p:sp>
        <p:nvSpPr>
          <p:cNvPr id="25" name="Text Placeholder 2">
            <a:extLst>
              <a:ext uri="{FF2B5EF4-FFF2-40B4-BE49-F238E27FC236}">
                <a16:creationId xmlns:a16="http://schemas.microsoft.com/office/drawing/2014/main" id="{A790F71F-E45E-8642-8A06-47BA9C69BA86}"/>
              </a:ext>
            </a:extLst>
          </p:cNvPr>
          <p:cNvSpPr>
            <a:spLocks noGrp="1"/>
          </p:cNvSpPr>
          <p:nvPr>
            <p:ph type="body" sz="quarter" idx="19" hasCustomPrompt="1"/>
          </p:nvPr>
        </p:nvSpPr>
        <p:spPr>
          <a:xfrm>
            <a:off x="6052040" y="3406690"/>
            <a:ext cx="2923449" cy="764532"/>
          </a:xfrm>
          <a:prstGeom prst="rect">
            <a:avLst/>
          </a:prstGeom>
        </p:spPr>
        <p:txBody>
          <a:bodyPr/>
          <a:lstStyle>
            <a:lvl1pPr marL="0" indent="0">
              <a:buFontTx/>
              <a:buNone/>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Click to                   edit</a:t>
            </a:r>
            <a:endParaRPr lang="en-US" dirty="0"/>
          </a:p>
        </p:txBody>
      </p:sp>
      <p:sp>
        <p:nvSpPr>
          <p:cNvPr id="26" name="Text Placeholder 2">
            <a:extLst>
              <a:ext uri="{FF2B5EF4-FFF2-40B4-BE49-F238E27FC236}">
                <a16:creationId xmlns:a16="http://schemas.microsoft.com/office/drawing/2014/main" id="{58503155-070D-9C4A-81F0-9E07B27C9B45}"/>
              </a:ext>
            </a:extLst>
          </p:cNvPr>
          <p:cNvSpPr>
            <a:spLocks noGrp="1"/>
          </p:cNvSpPr>
          <p:nvPr>
            <p:ph type="body" sz="quarter" idx="20" hasCustomPrompt="1"/>
          </p:nvPr>
        </p:nvSpPr>
        <p:spPr>
          <a:xfrm>
            <a:off x="8990875" y="3406690"/>
            <a:ext cx="2901088" cy="764532"/>
          </a:xfrm>
          <a:prstGeom prst="rect">
            <a:avLst/>
          </a:prstGeom>
        </p:spPr>
        <p:txBody>
          <a:bodyPr/>
          <a:lstStyle>
            <a:lvl1pPr marL="0" indent="0">
              <a:buFontTx/>
              <a:buNone/>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Click to                  edit</a:t>
            </a:r>
            <a:endParaRPr lang="en-US" dirty="0"/>
          </a:p>
        </p:txBody>
      </p:sp>
      <p:sp>
        <p:nvSpPr>
          <p:cNvPr id="9" name="Text Placeholder 5">
            <a:extLst>
              <a:ext uri="{FF2B5EF4-FFF2-40B4-BE49-F238E27FC236}">
                <a16:creationId xmlns:a16="http://schemas.microsoft.com/office/drawing/2014/main" id="{5FB36302-7B28-DF4F-AD60-C024AD61B0CB}"/>
              </a:ext>
            </a:extLst>
          </p:cNvPr>
          <p:cNvSpPr>
            <a:spLocks noGrp="1"/>
          </p:cNvSpPr>
          <p:nvPr>
            <p:ph type="body" sz="quarter" idx="21"/>
          </p:nvPr>
        </p:nvSpPr>
        <p:spPr>
          <a:xfrm>
            <a:off x="210418" y="2307633"/>
            <a:ext cx="11681545" cy="433747"/>
          </a:xfrm>
          <a:prstGeom prst="rect">
            <a:avLst/>
          </a:prstGeom>
        </p:spPr>
        <p:txBody>
          <a:bodyPr/>
          <a:lstStyle>
            <a:lvl1pPr marL="0" indent="0">
              <a:buFontTx/>
              <a:buNone/>
              <a:defRPr sz="16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a:t>Click to edit Master text styles</a:t>
            </a:r>
          </a:p>
        </p:txBody>
      </p:sp>
      <p:sp>
        <p:nvSpPr>
          <p:cNvPr id="10" name="Text Placeholder 13">
            <a:extLst>
              <a:ext uri="{FF2B5EF4-FFF2-40B4-BE49-F238E27FC236}">
                <a16:creationId xmlns:a16="http://schemas.microsoft.com/office/drawing/2014/main" id="{D8AA006F-A067-874E-97F6-F219A7D44D45}"/>
              </a:ext>
            </a:extLst>
          </p:cNvPr>
          <p:cNvSpPr>
            <a:spLocks noGrp="1"/>
          </p:cNvSpPr>
          <p:nvPr>
            <p:ph type="body" sz="quarter" idx="22"/>
          </p:nvPr>
        </p:nvSpPr>
        <p:spPr>
          <a:xfrm>
            <a:off x="231807" y="4309250"/>
            <a:ext cx="2876517" cy="1858319"/>
          </a:xfrm>
          <a:prstGeom prst="rect">
            <a:avLst/>
          </a:prstGeom>
        </p:spPr>
        <p:txBody>
          <a:bodyPr/>
          <a:lstStyle>
            <a:lvl1pPr marL="0" indent="0">
              <a:buFontTx/>
              <a:buNone/>
              <a:defRPr sz="1400" b="1" i="0">
                <a:solidFill>
                  <a:srgbClr val="67B9E8"/>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a:t>Click to edit Master text styles</a:t>
            </a:r>
          </a:p>
        </p:txBody>
      </p:sp>
      <p:sp>
        <p:nvSpPr>
          <p:cNvPr id="11" name="Text Placeholder 13">
            <a:extLst>
              <a:ext uri="{FF2B5EF4-FFF2-40B4-BE49-F238E27FC236}">
                <a16:creationId xmlns:a16="http://schemas.microsoft.com/office/drawing/2014/main" id="{F55C2B82-423B-D141-B46C-23F9A60D43E4}"/>
              </a:ext>
            </a:extLst>
          </p:cNvPr>
          <p:cNvSpPr>
            <a:spLocks noGrp="1"/>
          </p:cNvSpPr>
          <p:nvPr>
            <p:ph type="body" sz="quarter" idx="23"/>
          </p:nvPr>
        </p:nvSpPr>
        <p:spPr>
          <a:xfrm>
            <a:off x="3132142" y="4309250"/>
            <a:ext cx="2893392" cy="1858319"/>
          </a:xfrm>
          <a:prstGeom prst="rect">
            <a:avLst/>
          </a:prstGeom>
        </p:spPr>
        <p:txBody>
          <a:bodyPr/>
          <a:lstStyle>
            <a:lvl1pPr marL="0" indent="0">
              <a:buFontTx/>
              <a:buNone/>
              <a:defRPr sz="1400" b="1" i="0">
                <a:solidFill>
                  <a:srgbClr val="67B9E8"/>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a:t>Click to edit Master text styles</a:t>
            </a:r>
          </a:p>
        </p:txBody>
      </p:sp>
      <p:sp>
        <p:nvSpPr>
          <p:cNvPr id="12" name="Text Placeholder 13">
            <a:extLst>
              <a:ext uri="{FF2B5EF4-FFF2-40B4-BE49-F238E27FC236}">
                <a16:creationId xmlns:a16="http://schemas.microsoft.com/office/drawing/2014/main" id="{228368AB-5913-4440-A517-083593DE81CE}"/>
              </a:ext>
            </a:extLst>
          </p:cNvPr>
          <p:cNvSpPr>
            <a:spLocks noGrp="1"/>
          </p:cNvSpPr>
          <p:nvPr>
            <p:ph type="body" sz="quarter" idx="24"/>
          </p:nvPr>
        </p:nvSpPr>
        <p:spPr>
          <a:xfrm>
            <a:off x="6046547" y="4309250"/>
            <a:ext cx="2929178" cy="1858319"/>
          </a:xfrm>
          <a:prstGeom prst="rect">
            <a:avLst/>
          </a:prstGeom>
        </p:spPr>
        <p:txBody>
          <a:bodyPr/>
          <a:lstStyle>
            <a:lvl1pPr marL="0" indent="0">
              <a:buFontTx/>
              <a:buNone/>
              <a:defRPr sz="1400" b="1" i="0">
                <a:solidFill>
                  <a:srgbClr val="67B9E8"/>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a:t>Click to edit Master text styles</a:t>
            </a:r>
          </a:p>
        </p:txBody>
      </p:sp>
      <p:sp>
        <p:nvSpPr>
          <p:cNvPr id="13" name="Text Placeholder 13">
            <a:extLst>
              <a:ext uri="{FF2B5EF4-FFF2-40B4-BE49-F238E27FC236}">
                <a16:creationId xmlns:a16="http://schemas.microsoft.com/office/drawing/2014/main" id="{A5769EDD-693D-9F47-94D7-205346378994}"/>
              </a:ext>
            </a:extLst>
          </p:cNvPr>
          <p:cNvSpPr>
            <a:spLocks noGrp="1"/>
          </p:cNvSpPr>
          <p:nvPr>
            <p:ph type="body" sz="quarter" idx="25"/>
          </p:nvPr>
        </p:nvSpPr>
        <p:spPr>
          <a:xfrm>
            <a:off x="8990875" y="4309250"/>
            <a:ext cx="2901088" cy="1858319"/>
          </a:xfrm>
          <a:prstGeom prst="rect">
            <a:avLst/>
          </a:prstGeom>
        </p:spPr>
        <p:txBody>
          <a:bodyPr/>
          <a:lstStyle>
            <a:lvl1pPr marL="0" indent="0">
              <a:buFontTx/>
              <a:buNone/>
              <a:defRPr sz="1400" b="1" i="0">
                <a:solidFill>
                  <a:srgbClr val="67B9E8"/>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a:t>Click to edit Master text styles</a:t>
            </a:r>
          </a:p>
        </p:txBody>
      </p:sp>
      <p:pic>
        <p:nvPicPr>
          <p:cNvPr id="14" name="Picture 13">
            <a:extLst>
              <a:ext uri="{FF2B5EF4-FFF2-40B4-BE49-F238E27FC236}">
                <a16:creationId xmlns:a16="http://schemas.microsoft.com/office/drawing/2014/main" id="{41B7DC6B-5BB8-444B-B7C6-5332551E0A42}"/>
              </a:ext>
            </a:extLst>
          </p:cNvPr>
          <p:cNvPicPr>
            <a:picLocks noChangeAspect="1"/>
          </p:cNvPicPr>
          <p:nvPr/>
        </p:nvPicPr>
        <p:blipFill>
          <a:blip r:embed="rId2"/>
          <a:stretch>
            <a:fillRect/>
          </a:stretch>
        </p:blipFill>
        <p:spPr>
          <a:xfrm>
            <a:off x="10934776" y="5901505"/>
            <a:ext cx="1193800" cy="698500"/>
          </a:xfrm>
          <a:prstGeom prst="rect">
            <a:avLst/>
          </a:prstGeom>
        </p:spPr>
      </p:pic>
      <p:sp>
        <p:nvSpPr>
          <p:cNvPr id="15" name="Rectangle 14">
            <a:extLst>
              <a:ext uri="{FF2B5EF4-FFF2-40B4-BE49-F238E27FC236}">
                <a16:creationId xmlns:a16="http://schemas.microsoft.com/office/drawing/2014/main" id="{3DE38CD9-1FBA-B74D-AD20-8192FBC26142}"/>
              </a:ext>
            </a:extLst>
          </p:cNvPr>
          <p:cNvSpPr/>
          <p:nvPr/>
        </p:nvSpPr>
        <p:spPr>
          <a:xfrm>
            <a:off x="300037" y="1167063"/>
            <a:ext cx="403809" cy="47104"/>
          </a:xfrm>
          <a:prstGeom prst="rect">
            <a:avLst/>
          </a:prstGeom>
          <a:solidFill>
            <a:srgbClr val="9DC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ate Placeholder 3">
            <a:extLst>
              <a:ext uri="{FF2B5EF4-FFF2-40B4-BE49-F238E27FC236}">
                <a16:creationId xmlns:a16="http://schemas.microsoft.com/office/drawing/2014/main" id="{5B8B400D-84D6-7A49-A76A-3AF8D37E67E0}"/>
              </a:ext>
            </a:extLst>
          </p:cNvPr>
          <p:cNvSpPr txBox="1">
            <a:spLocks/>
          </p:cNvSpPr>
          <p:nvPr/>
        </p:nvSpPr>
        <p:spPr>
          <a:xfrm>
            <a:off x="10966180" y="201295"/>
            <a:ext cx="1020485"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4E4E6A">
                    <a:alpha val="40000"/>
                  </a:srgbClr>
                </a:solidFill>
                <a:latin typeface="Lato" panose="020F0502020204030203" pitchFamily="34" charset="0"/>
                <a:ea typeface="Lato" panose="020F0502020204030203" pitchFamily="34" charset="0"/>
                <a:cs typeface="Lato"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13F984C-AC9E-FB4C-B3D9-A8F291E42240}" type="slidenum">
              <a:rPr lang="en-GB" b="1" i="0" smtClean="0">
                <a:solidFill>
                  <a:srgbClr val="7C7C7B"/>
                </a:solidFill>
                <a:latin typeface="Lato Semibold" panose="020F0502020204030203" pitchFamily="34" charset="0"/>
                <a:ea typeface="Lato Semibold" panose="020F0502020204030203" pitchFamily="34" charset="0"/>
                <a:cs typeface="Lato Semibold" panose="020F0502020204030203" pitchFamily="34" charset="0"/>
              </a:rPr>
              <a:pPr algn="r"/>
              <a:t>‹#›</a:t>
            </a:fld>
            <a:endParaRPr lang="en-GB" b="1" i="0" dirty="0">
              <a:solidFill>
                <a:srgbClr val="7C7C7B"/>
              </a:solidFill>
              <a:latin typeface="Lato Semibold" panose="020F0502020204030203" pitchFamily="34" charset="0"/>
              <a:ea typeface="Lato Semibold" panose="020F0502020204030203" pitchFamily="34" charset="0"/>
              <a:cs typeface="Lato Semibold" panose="020F0502020204030203" pitchFamily="34" charset="0"/>
            </a:endParaRPr>
          </a:p>
        </p:txBody>
      </p:sp>
    </p:spTree>
    <p:extLst>
      <p:ext uri="{BB962C8B-B14F-4D97-AF65-F5344CB8AC3E}">
        <p14:creationId xmlns:p14="http://schemas.microsoft.com/office/powerpoint/2010/main" val="151413569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15_Text_Slide_1_Col_Bullet_Side">
    <p:spTree>
      <p:nvGrpSpPr>
        <p:cNvPr id="1" name=""/>
        <p:cNvGrpSpPr/>
        <p:nvPr/>
      </p:nvGrpSpPr>
      <p:grpSpPr>
        <a:xfrm>
          <a:off x="0" y="0"/>
          <a:ext cx="0" cy="0"/>
          <a:chOff x="0" y="0"/>
          <a:chExt cx="0" cy="0"/>
        </a:xfrm>
      </p:grpSpPr>
      <p:sp>
        <p:nvSpPr>
          <p:cNvPr id="15" name="Text Placeholder 3">
            <a:extLst>
              <a:ext uri="{FF2B5EF4-FFF2-40B4-BE49-F238E27FC236}">
                <a16:creationId xmlns:a16="http://schemas.microsoft.com/office/drawing/2014/main" id="{29558685-F7BD-E14A-8017-A64C56238383}"/>
              </a:ext>
            </a:extLst>
          </p:cNvPr>
          <p:cNvSpPr>
            <a:spLocks noGrp="1"/>
          </p:cNvSpPr>
          <p:nvPr>
            <p:ph type="body" sz="quarter" idx="21" hasCustomPrompt="1"/>
          </p:nvPr>
        </p:nvSpPr>
        <p:spPr>
          <a:xfrm>
            <a:off x="6802075" y="4248124"/>
            <a:ext cx="4733402" cy="539749"/>
          </a:xfrm>
          <a:prstGeom prst="rect">
            <a:avLst/>
          </a:prstGeom>
        </p:spPr>
        <p:txBody>
          <a:bodyPr/>
          <a:lstStyle>
            <a:lvl1pPr marL="0" indent="0">
              <a:buFontTx/>
              <a:buNone/>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Text Body</a:t>
            </a:r>
          </a:p>
        </p:txBody>
      </p:sp>
      <p:sp>
        <p:nvSpPr>
          <p:cNvPr id="16" name="Text Placeholder 3">
            <a:extLst>
              <a:ext uri="{FF2B5EF4-FFF2-40B4-BE49-F238E27FC236}">
                <a16:creationId xmlns:a16="http://schemas.microsoft.com/office/drawing/2014/main" id="{04371925-A1E7-054B-98B3-CE2566739C13}"/>
              </a:ext>
            </a:extLst>
          </p:cNvPr>
          <p:cNvSpPr>
            <a:spLocks noGrp="1"/>
          </p:cNvSpPr>
          <p:nvPr>
            <p:ph type="body" sz="quarter" idx="22" hasCustomPrompt="1"/>
          </p:nvPr>
        </p:nvSpPr>
        <p:spPr>
          <a:xfrm>
            <a:off x="6034904" y="4313439"/>
            <a:ext cx="845550" cy="474434"/>
          </a:xfrm>
          <a:prstGeom prst="rect">
            <a:avLst/>
          </a:prstGeom>
        </p:spPr>
        <p:txBody>
          <a:bodyPr/>
          <a:lstStyle>
            <a:lvl1pPr marL="0" indent="0">
              <a:buFontTx/>
              <a:buNone/>
              <a:defRPr sz="1800" b="0" i="0">
                <a:solidFill>
                  <a:srgbClr val="9DCD6B"/>
                </a:solidFill>
                <a:latin typeface="Lato Medium" panose="020F0502020204030203" pitchFamily="34" charset="0"/>
                <a:ea typeface="Lato Medium" panose="020F0502020204030203" pitchFamily="34" charset="0"/>
                <a:cs typeface="Lato Medium"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Step 3</a:t>
            </a:r>
          </a:p>
        </p:txBody>
      </p:sp>
      <p:sp>
        <p:nvSpPr>
          <p:cNvPr id="17" name="Text Placeholder 3">
            <a:extLst>
              <a:ext uri="{FF2B5EF4-FFF2-40B4-BE49-F238E27FC236}">
                <a16:creationId xmlns:a16="http://schemas.microsoft.com/office/drawing/2014/main" id="{E3A695DC-6F72-064B-B6AD-1DA5087336DE}"/>
              </a:ext>
            </a:extLst>
          </p:cNvPr>
          <p:cNvSpPr>
            <a:spLocks noGrp="1"/>
          </p:cNvSpPr>
          <p:nvPr>
            <p:ph type="body" sz="quarter" idx="23" hasCustomPrompt="1"/>
          </p:nvPr>
        </p:nvSpPr>
        <p:spPr>
          <a:xfrm>
            <a:off x="6020299" y="4791320"/>
            <a:ext cx="5503084" cy="539749"/>
          </a:xfrm>
          <a:prstGeom prst="rect">
            <a:avLst/>
          </a:prstGeom>
        </p:spPr>
        <p:txBody>
          <a:bodyPr/>
          <a:lstStyle>
            <a:lvl1pPr marL="0" indent="0">
              <a:buFontTx/>
              <a:buNone/>
              <a:defRPr sz="1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Text Body</a:t>
            </a:r>
          </a:p>
        </p:txBody>
      </p:sp>
      <p:sp>
        <p:nvSpPr>
          <p:cNvPr id="12" name="Text Placeholder 3">
            <a:extLst>
              <a:ext uri="{FF2B5EF4-FFF2-40B4-BE49-F238E27FC236}">
                <a16:creationId xmlns:a16="http://schemas.microsoft.com/office/drawing/2014/main" id="{FB2AB3E9-B34C-7346-B6AE-D42F5FC157B5}"/>
              </a:ext>
            </a:extLst>
          </p:cNvPr>
          <p:cNvSpPr>
            <a:spLocks noGrp="1"/>
          </p:cNvSpPr>
          <p:nvPr>
            <p:ph type="body" sz="quarter" idx="18" hasCustomPrompt="1"/>
          </p:nvPr>
        </p:nvSpPr>
        <p:spPr>
          <a:xfrm>
            <a:off x="6835849" y="2889251"/>
            <a:ext cx="4710151" cy="539749"/>
          </a:xfrm>
          <a:prstGeom prst="rect">
            <a:avLst/>
          </a:prstGeom>
        </p:spPr>
        <p:txBody>
          <a:bodyPr/>
          <a:lstStyle>
            <a:lvl1pPr marL="0" indent="0">
              <a:buFontTx/>
              <a:buNone/>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Text Body</a:t>
            </a:r>
          </a:p>
        </p:txBody>
      </p:sp>
      <p:sp>
        <p:nvSpPr>
          <p:cNvPr id="13" name="Text Placeholder 3">
            <a:extLst>
              <a:ext uri="{FF2B5EF4-FFF2-40B4-BE49-F238E27FC236}">
                <a16:creationId xmlns:a16="http://schemas.microsoft.com/office/drawing/2014/main" id="{B4D88839-2D07-194E-8693-CF4528E58B12}"/>
              </a:ext>
            </a:extLst>
          </p:cNvPr>
          <p:cNvSpPr>
            <a:spLocks noGrp="1"/>
          </p:cNvSpPr>
          <p:nvPr>
            <p:ph type="body" sz="quarter" idx="19" hasCustomPrompt="1"/>
          </p:nvPr>
        </p:nvSpPr>
        <p:spPr>
          <a:xfrm>
            <a:off x="6038532" y="2941752"/>
            <a:ext cx="845550" cy="474434"/>
          </a:xfrm>
          <a:prstGeom prst="rect">
            <a:avLst/>
          </a:prstGeom>
        </p:spPr>
        <p:txBody>
          <a:bodyPr/>
          <a:lstStyle>
            <a:lvl1pPr marL="0" indent="0">
              <a:buFontTx/>
              <a:buNone/>
              <a:defRPr sz="1800" b="0" i="0">
                <a:solidFill>
                  <a:srgbClr val="9DCD6B"/>
                </a:solidFill>
                <a:latin typeface="Lato Medium" panose="020F0502020204030203" pitchFamily="34" charset="0"/>
                <a:ea typeface="Lato Medium" panose="020F0502020204030203" pitchFamily="34" charset="0"/>
                <a:cs typeface="Lato Medium"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Step 2</a:t>
            </a:r>
          </a:p>
        </p:txBody>
      </p:sp>
      <p:sp>
        <p:nvSpPr>
          <p:cNvPr id="8" name="Text Placeholder 6">
            <a:extLst>
              <a:ext uri="{FF2B5EF4-FFF2-40B4-BE49-F238E27FC236}">
                <a16:creationId xmlns:a16="http://schemas.microsoft.com/office/drawing/2014/main" id="{F138EF31-C3A4-AD47-ACA4-180D83BF7E82}"/>
              </a:ext>
            </a:extLst>
          </p:cNvPr>
          <p:cNvSpPr>
            <a:spLocks noGrp="1"/>
          </p:cNvSpPr>
          <p:nvPr>
            <p:ph type="body" sz="quarter" idx="13"/>
          </p:nvPr>
        </p:nvSpPr>
        <p:spPr>
          <a:xfrm>
            <a:off x="210098" y="258425"/>
            <a:ext cx="8117927" cy="574675"/>
          </a:xfrm>
          <a:prstGeom prst="rect">
            <a:avLst/>
          </a:prstGeom>
        </p:spPr>
        <p:txBody>
          <a:bodyPr/>
          <a:lstStyle>
            <a:lvl1pPr marL="0" indent="0">
              <a:buFontTx/>
              <a:buNone/>
              <a:defRPr sz="20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2pPr>
            <a:lvl3pPr marL="9144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3pPr>
            <a:lvl4pPr marL="13716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4pPr>
            <a:lvl5pPr marL="18288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US"/>
              <a:t>Click to edit Master text styles</a:t>
            </a:r>
          </a:p>
        </p:txBody>
      </p:sp>
      <p:sp>
        <p:nvSpPr>
          <p:cNvPr id="6" name="Rectangle 5">
            <a:extLst>
              <a:ext uri="{FF2B5EF4-FFF2-40B4-BE49-F238E27FC236}">
                <a16:creationId xmlns:a16="http://schemas.microsoft.com/office/drawing/2014/main" id="{2A5DE21D-0D0D-7C40-B52C-7AE1ECF6FD10}"/>
              </a:ext>
            </a:extLst>
          </p:cNvPr>
          <p:cNvSpPr/>
          <p:nvPr/>
        </p:nvSpPr>
        <p:spPr>
          <a:xfrm>
            <a:off x="300037" y="1167063"/>
            <a:ext cx="403809" cy="47104"/>
          </a:xfrm>
          <a:prstGeom prst="rect">
            <a:avLst/>
          </a:prstGeom>
          <a:solidFill>
            <a:srgbClr val="9DC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DA4582C9-785C-414C-9ECD-7A7272D50D96}"/>
              </a:ext>
            </a:extLst>
          </p:cNvPr>
          <p:cNvSpPr>
            <a:spLocks noGrp="1"/>
          </p:cNvSpPr>
          <p:nvPr>
            <p:ph type="body" sz="quarter" idx="14" hasCustomPrompt="1"/>
          </p:nvPr>
        </p:nvSpPr>
        <p:spPr>
          <a:xfrm>
            <a:off x="221659" y="1478960"/>
            <a:ext cx="5316991" cy="3406775"/>
          </a:xfrm>
          <a:prstGeom prst="rect">
            <a:avLst/>
          </a:prstGeom>
        </p:spPr>
        <p:txBody>
          <a:bodyPr/>
          <a:lstStyle>
            <a:lvl1pPr marL="0" indent="0">
              <a:buFontTx/>
              <a:buNone/>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Text Body</a:t>
            </a:r>
          </a:p>
        </p:txBody>
      </p:sp>
      <p:sp>
        <p:nvSpPr>
          <p:cNvPr id="9" name="Text Placeholder 3">
            <a:extLst>
              <a:ext uri="{FF2B5EF4-FFF2-40B4-BE49-F238E27FC236}">
                <a16:creationId xmlns:a16="http://schemas.microsoft.com/office/drawing/2014/main" id="{ED4F6FBF-A235-4341-A43C-789C493A4590}"/>
              </a:ext>
            </a:extLst>
          </p:cNvPr>
          <p:cNvSpPr>
            <a:spLocks noGrp="1"/>
          </p:cNvSpPr>
          <p:nvPr>
            <p:ph type="body" sz="quarter" idx="15" hasCustomPrompt="1"/>
          </p:nvPr>
        </p:nvSpPr>
        <p:spPr>
          <a:xfrm>
            <a:off x="6809785" y="1465898"/>
            <a:ext cx="4705889" cy="539749"/>
          </a:xfrm>
          <a:prstGeom prst="rect">
            <a:avLst/>
          </a:prstGeom>
        </p:spPr>
        <p:txBody>
          <a:bodyPr/>
          <a:lstStyle>
            <a:lvl1pPr marL="0" indent="0">
              <a:buFontTx/>
              <a:buNone/>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Text Body</a:t>
            </a:r>
          </a:p>
        </p:txBody>
      </p:sp>
      <p:sp>
        <p:nvSpPr>
          <p:cNvPr id="10" name="Text Placeholder 3">
            <a:extLst>
              <a:ext uri="{FF2B5EF4-FFF2-40B4-BE49-F238E27FC236}">
                <a16:creationId xmlns:a16="http://schemas.microsoft.com/office/drawing/2014/main" id="{1CA47A46-2E85-9B45-B634-7A1BA4A35060}"/>
              </a:ext>
            </a:extLst>
          </p:cNvPr>
          <p:cNvSpPr>
            <a:spLocks noGrp="1"/>
          </p:cNvSpPr>
          <p:nvPr>
            <p:ph type="body" sz="quarter" idx="16" hasCustomPrompt="1"/>
          </p:nvPr>
        </p:nvSpPr>
        <p:spPr>
          <a:xfrm>
            <a:off x="6042614" y="1531213"/>
            <a:ext cx="845550" cy="474434"/>
          </a:xfrm>
          <a:prstGeom prst="rect">
            <a:avLst/>
          </a:prstGeom>
        </p:spPr>
        <p:txBody>
          <a:bodyPr/>
          <a:lstStyle>
            <a:lvl1pPr marL="0" indent="0">
              <a:buFontTx/>
              <a:buNone/>
              <a:defRPr sz="1800" b="0" i="0">
                <a:solidFill>
                  <a:srgbClr val="9DCD6B"/>
                </a:solidFill>
                <a:latin typeface="Lato Medium" panose="020F0502020204030203" pitchFamily="34" charset="0"/>
                <a:ea typeface="Lato Medium" panose="020F0502020204030203" pitchFamily="34" charset="0"/>
                <a:cs typeface="Lato Medium"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Step 1</a:t>
            </a:r>
          </a:p>
        </p:txBody>
      </p:sp>
      <p:sp>
        <p:nvSpPr>
          <p:cNvPr id="11" name="Text Placeholder 3">
            <a:extLst>
              <a:ext uri="{FF2B5EF4-FFF2-40B4-BE49-F238E27FC236}">
                <a16:creationId xmlns:a16="http://schemas.microsoft.com/office/drawing/2014/main" id="{39E21489-254F-F348-8FD5-2CB8277B0AF9}"/>
              </a:ext>
            </a:extLst>
          </p:cNvPr>
          <p:cNvSpPr>
            <a:spLocks noGrp="1"/>
          </p:cNvSpPr>
          <p:nvPr>
            <p:ph type="body" sz="quarter" idx="17" hasCustomPrompt="1"/>
          </p:nvPr>
        </p:nvSpPr>
        <p:spPr>
          <a:xfrm>
            <a:off x="6028008" y="2035220"/>
            <a:ext cx="5487666" cy="772883"/>
          </a:xfrm>
          <a:prstGeom prst="rect">
            <a:avLst/>
          </a:prstGeom>
        </p:spPr>
        <p:txBody>
          <a:bodyPr/>
          <a:lstStyle>
            <a:lvl1pPr marL="0" indent="0">
              <a:buFontTx/>
              <a:buNone/>
              <a:defRPr sz="1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Text Body</a:t>
            </a:r>
          </a:p>
        </p:txBody>
      </p:sp>
      <p:sp>
        <p:nvSpPr>
          <p:cNvPr id="14" name="Text Placeholder 3">
            <a:extLst>
              <a:ext uri="{FF2B5EF4-FFF2-40B4-BE49-F238E27FC236}">
                <a16:creationId xmlns:a16="http://schemas.microsoft.com/office/drawing/2014/main" id="{9C400D14-658F-0743-8ABC-5B690FDEEA62}"/>
              </a:ext>
            </a:extLst>
          </p:cNvPr>
          <p:cNvSpPr>
            <a:spLocks noGrp="1"/>
          </p:cNvSpPr>
          <p:nvPr>
            <p:ph type="body" sz="quarter" idx="20" hasCustomPrompt="1"/>
          </p:nvPr>
        </p:nvSpPr>
        <p:spPr>
          <a:xfrm>
            <a:off x="6023926" y="3249817"/>
            <a:ext cx="5522074" cy="1052986"/>
          </a:xfrm>
          <a:prstGeom prst="rect">
            <a:avLst/>
          </a:prstGeom>
        </p:spPr>
        <p:txBody>
          <a:bodyPr/>
          <a:lstStyle>
            <a:lvl1pPr marL="0" indent="0">
              <a:buFontTx/>
              <a:buNone/>
              <a:defRPr sz="1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Text Body</a:t>
            </a:r>
          </a:p>
        </p:txBody>
      </p:sp>
      <p:pic>
        <p:nvPicPr>
          <p:cNvPr id="18" name="Picture 17">
            <a:extLst>
              <a:ext uri="{FF2B5EF4-FFF2-40B4-BE49-F238E27FC236}">
                <a16:creationId xmlns:a16="http://schemas.microsoft.com/office/drawing/2014/main" id="{D65D9996-999B-C845-95C3-49B56A27A183}"/>
              </a:ext>
            </a:extLst>
          </p:cNvPr>
          <p:cNvPicPr>
            <a:picLocks noChangeAspect="1"/>
          </p:cNvPicPr>
          <p:nvPr/>
        </p:nvPicPr>
        <p:blipFill>
          <a:blip r:embed="rId2"/>
          <a:stretch>
            <a:fillRect/>
          </a:stretch>
        </p:blipFill>
        <p:spPr>
          <a:xfrm>
            <a:off x="10934776" y="5901505"/>
            <a:ext cx="1193800" cy="698500"/>
          </a:xfrm>
          <a:prstGeom prst="rect">
            <a:avLst/>
          </a:prstGeom>
        </p:spPr>
      </p:pic>
      <p:sp>
        <p:nvSpPr>
          <p:cNvPr id="21" name="Date Placeholder 3">
            <a:extLst>
              <a:ext uri="{FF2B5EF4-FFF2-40B4-BE49-F238E27FC236}">
                <a16:creationId xmlns:a16="http://schemas.microsoft.com/office/drawing/2014/main" id="{1231ACC0-9866-1C48-B3D5-3009B544606A}"/>
              </a:ext>
            </a:extLst>
          </p:cNvPr>
          <p:cNvSpPr txBox="1">
            <a:spLocks/>
          </p:cNvSpPr>
          <p:nvPr/>
        </p:nvSpPr>
        <p:spPr>
          <a:xfrm>
            <a:off x="10966180" y="201295"/>
            <a:ext cx="1020485"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4E4E6A">
                    <a:alpha val="40000"/>
                  </a:srgbClr>
                </a:solidFill>
                <a:latin typeface="Lato" panose="020F0502020204030203" pitchFamily="34" charset="0"/>
                <a:ea typeface="Lato" panose="020F0502020204030203" pitchFamily="34" charset="0"/>
                <a:cs typeface="Lato"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13F984C-AC9E-FB4C-B3D9-A8F291E42240}" type="slidenum">
              <a:rPr lang="en-GB" b="1" i="0" smtClean="0">
                <a:solidFill>
                  <a:srgbClr val="7C7C7B"/>
                </a:solidFill>
                <a:latin typeface="Lato Semibold" panose="020F0502020204030203" pitchFamily="34" charset="0"/>
                <a:ea typeface="Lato Semibold" panose="020F0502020204030203" pitchFamily="34" charset="0"/>
                <a:cs typeface="Lato Semibold" panose="020F0502020204030203" pitchFamily="34" charset="0"/>
              </a:rPr>
              <a:pPr algn="r"/>
              <a:t>‹#›</a:t>
            </a:fld>
            <a:endParaRPr lang="en-GB" b="1" i="0" dirty="0">
              <a:solidFill>
                <a:srgbClr val="7C7C7B"/>
              </a:solidFill>
              <a:latin typeface="Lato Semibold" panose="020F0502020204030203" pitchFamily="34" charset="0"/>
              <a:ea typeface="Lato Semibold" panose="020F0502020204030203" pitchFamily="34" charset="0"/>
              <a:cs typeface="Lato Semibold" panose="020F0502020204030203" pitchFamily="34" charset="0"/>
            </a:endParaRPr>
          </a:p>
        </p:txBody>
      </p:sp>
    </p:spTree>
    <p:extLst>
      <p:ext uri="{BB962C8B-B14F-4D97-AF65-F5344CB8AC3E}">
        <p14:creationId xmlns:p14="http://schemas.microsoft.com/office/powerpoint/2010/main" val="32634954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16_Text_Slide_1_Col_Imag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AF5C4EF2-AF99-D94D-AF2B-0A2B90DD3A79}"/>
              </a:ext>
            </a:extLst>
          </p:cNvPr>
          <p:cNvSpPr>
            <a:spLocks noGrp="1"/>
          </p:cNvSpPr>
          <p:nvPr>
            <p:ph type="body" sz="quarter" idx="15"/>
          </p:nvPr>
        </p:nvSpPr>
        <p:spPr>
          <a:xfrm>
            <a:off x="196292" y="3372615"/>
            <a:ext cx="5095671" cy="414077"/>
          </a:xfrm>
          <a:prstGeom prst="rect">
            <a:avLst/>
          </a:prstGeom>
        </p:spPr>
        <p:txBody>
          <a:bodyPr/>
          <a:lstStyle>
            <a:lvl1pPr marL="0" indent="0">
              <a:buFontTx/>
              <a:buNone/>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a:t>Click to edit Master text styles</a:t>
            </a:r>
          </a:p>
        </p:txBody>
      </p:sp>
      <p:sp>
        <p:nvSpPr>
          <p:cNvPr id="8" name="Text Placeholder 6">
            <a:extLst>
              <a:ext uri="{FF2B5EF4-FFF2-40B4-BE49-F238E27FC236}">
                <a16:creationId xmlns:a16="http://schemas.microsoft.com/office/drawing/2014/main" id="{F138EF31-C3A4-AD47-ACA4-180D83BF7E82}"/>
              </a:ext>
            </a:extLst>
          </p:cNvPr>
          <p:cNvSpPr>
            <a:spLocks noGrp="1"/>
          </p:cNvSpPr>
          <p:nvPr>
            <p:ph type="body" sz="quarter" idx="13"/>
          </p:nvPr>
        </p:nvSpPr>
        <p:spPr>
          <a:xfrm>
            <a:off x="210098" y="258425"/>
            <a:ext cx="2808287" cy="574675"/>
          </a:xfrm>
          <a:prstGeom prst="rect">
            <a:avLst/>
          </a:prstGeom>
        </p:spPr>
        <p:txBody>
          <a:bodyPr/>
          <a:lstStyle>
            <a:lvl1pPr marL="0" indent="0">
              <a:buFontTx/>
              <a:buNone/>
              <a:defRPr sz="20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2pPr>
            <a:lvl3pPr marL="9144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3pPr>
            <a:lvl4pPr marL="13716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4pPr>
            <a:lvl5pPr marL="18288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US"/>
              <a:t>Click to edit Master text styles</a:t>
            </a:r>
          </a:p>
        </p:txBody>
      </p:sp>
      <p:sp>
        <p:nvSpPr>
          <p:cNvPr id="6" name="Text Placeholder 5">
            <a:extLst>
              <a:ext uri="{FF2B5EF4-FFF2-40B4-BE49-F238E27FC236}">
                <a16:creationId xmlns:a16="http://schemas.microsoft.com/office/drawing/2014/main" id="{E8FC6206-4CFF-1D44-875E-7A6FA1FC7CAE}"/>
              </a:ext>
            </a:extLst>
          </p:cNvPr>
          <p:cNvSpPr>
            <a:spLocks noGrp="1"/>
          </p:cNvSpPr>
          <p:nvPr>
            <p:ph type="body" sz="quarter" idx="16"/>
          </p:nvPr>
        </p:nvSpPr>
        <p:spPr>
          <a:xfrm>
            <a:off x="199339" y="821616"/>
            <a:ext cx="10217835" cy="591259"/>
          </a:xfrm>
          <a:prstGeom prst="rect">
            <a:avLst/>
          </a:prstGeom>
        </p:spPr>
        <p:txBody>
          <a:bodyPr/>
          <a:lstStyle>
            <a:lvl1pPr marL="0" indent="0">
              <a:buFontTx/>
              <a:buNone/>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a:t>Click to edit Master text styles</a:t>
            </a:r>
          </a:p>
        </p:txBody>
      </p:sp>
      <p:sp>
        <p:nvSpPr>
          <p:cNvPr id="13" name="Text Placeholder 13">
            <a:extLst>
              <a:ext uri="{FF2B5EF4-FFF2-40B4-BE49-F238E27FC236}">
                <a16:creationId xmlns:a16="http://schemas.microsoft.com/office/drawing/2014/main" id="{74CA8F4A-F022-A54F-B964-72748A698E6F}"/>
              </a:ext>
            </a:extLst>
          </p:cNvPr>
          <p:cNvSpPr>
            <a:spLocks noGrp="1"/>
          </p:cNvSpPr>
          <p:nvPr>
            <p:ph type="body" sz="quarter" idx="17"/>
          </p:nvPr>
        </p:nvSpPr>
        <p:spPr>
          <a:xfrm>
            <a:off x="201827" y="3988356"/>
            <a:ext cx="5095671" cy="2497476"/>
          </a:xfrm>
          <a:prstGeom prst="rect">
            <a:avLst/>
          </a:prstGeom>
        </p:spPr>
        <p:txBody>
          <a:bodyPr/>
          <a:lstStyle>
            <a:lvl1pPr marL="0" indent="0">
              <a:buFontTx/>
              <a:buNone/>
              <a:defRPr sz="1400" b="1" i="0">
                <a:solidFill>
                  <a:srgbClr val="67B9E8"/>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a:t>Click to edit Master text styles</a:t>
            </a:r>
          </a:p>
        </p:txBody>
      </p:sp>
      <p:sp>
        <p:nvSpPr>
          <p:cNvPr id="10" name="Picture Placeholder 9">
            <a:extLst>
              <a:ext uri="{FF2B5EF4-FFF2-40B4-BE49-F238E27FC236}">
                <a16:creationId xmlns:a16="http://schemas.microsoft.com/office/drawing/2014/main" id="{9EB65A24-1A55-474D-8485-A5CE92EEE92C}"/>
              </a:ext>
            </a:extLst>
          </p:cNvPr>
          <p:cNvSpPr>
            <a:spLocks noGrp="1"/>
          </p:cNvSpPr>
          <p:nvPr>
            <p:ph type="pic" sz="quarter" idx="19"/>
          </p:nvPr>
        </p:nvSpPr>
        <p:spPr>
          <a:xfrm>
            <a:off x="300038" y="1633126"/>
            <a:ext cx="3001962" cy="1519237"/>
          </a:xfrm>
          <a:prstGeom prst="rect">
            <a:avLst/>
          </a:prstGeom>
        </p:spPr>
        <p:txBody>
          <a:bodyPr/>
          <a:lstStyle/>
          <a:p>
            <a:r>
              <a:rPr lang="en-US"/>
              <a:t>Click icon to add picture</a:t>
            </a:r>
          </a:p>
        </p:txBody>
      </p:sp>
      <p:pic>
        <p:nvPicPr>
          <p:cNvPr id="9" name="Picture 8">
            <a:extLst>
              <a:ext uri="{FF2B5EF4-FFF2-40B4-BE49-F238E27FC236}">
                <a16:creationId xmlns:a16="http://schemas.microsoft.com/office/drawing/2014/main" id="{13D16432-9340-E048-87E3-69D153884B87}"/>
              </a:ext>
            </a:extLst>
          </p:cNvPr>
          <p:cNvPicPr>
            <a:picLocks noChangeAspect="1"/>
          </p:cNvPicPr>
          <p:nvPr/>
        </p:nvPicPr>
        <p:blipFill>
          <a:blip r:embed="rId2"/>
          <a:stretch>
            <a:fillRect/>
          </a:stretch>
        </p:blipFill>
        <p:spPr>
          <a:xfrm>
            <a:off x="10934776" y="5901505"/>
            <a:ext cx="1193800" cy="698500"/>
          </a:xfrm>
          <a:prstGeom prst="rect">
            <a:avLst/>
          </a:prstGeom>
        </p:spPr>
      </p:pic>
      <p:sp>
        <p:nvSpPr>
          <p:cNvPr id="15" name="Date Placeholder 3">
            <a:extLst>
              <a:ext uri="{FF2B5EF4-FFF2-40B4-BE49-F238E27FC236}">
                <a16:creationId xmlns:a16="http://schemas.microsoft.com/office/drawing/2014/main" id="{D0A9A981-56E2-2A47-B5ED-27D3BB5447C6}"/>
              </a:ext>
            </a:extLst>
          </p:cNvPr>
          <p:cNvSpPr txBox="1">
            <a:spLocks/>
          </p:cNvSpPr>
          <p:nvPr/>
        </p:nvSpPr>
        <p:spPr>
          <a:xfrm>
            <a:off x="10966180" y="201295"/>
            <a:ext cx="1020485"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4E4E6A">
                    <a:alpha val="40000"/>
                  </a:srgbClr>
                </a:solidFill>
                <a:latin typeface="Lato" panose="020F0502020204030203" pitchFamily="34" charset="0"/>
                <a:ea typeface="Lato" panose="020F0502020204030203" pitchFamily="34" charset="0"/>
                <a:cs typeface="Lato"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13F984C-AC9E-FB4C-B3D9-A8F291E42240}" type="slidenum">
              <a:rPr lang="en-GB" b="1" i="0" smtClean="0">
                <a:solidFill>
                  <a:srgbClr val="7C7C7B"/>
                </a:solidFill>
                <a:latin typeface="Lato Semibold" panose="020F0502020204030203" pitchFamily="34" charset="0"/>
                <a:ea typeface="Lato Semibold" panose="020F0502020204030203" pitchFamily="34" charset="0"/>
                <a:cs typeface="Lato Semibold" panose="020F0502020204030203" pitchFamily="34" charset="0"/>
              </a:rPr>
              <a:pPr algn="r"/>
              <a:t>‹#›</a:t>
            </a:fld>
            <a:endParaRPr lang="en-GB" b="1" i="0" dirty="0">
              <a:solidFill>
                <a:srgbClr val="7C7C7B"/>
              </a:solidFill>
              <a:latin typeface="Lato Semibold" panose="020F0502020204030203" pitchFamily="34" charset="0"/>
              <a:ea typeface="Lato Semibold" panose="020F0502020204030203" pitchFamily="34" charset="0"/>
              <a:cs typeface="Lato Semibold" panose="020F0502020204030203" pitchFamily="34" charset="0"/>
            </a:endParaRPr>
          </a:p>
        </p:txBody>
      </p:sp>
    </p:spTree>
    <p:extLst>
      <p:ext uri="{BB962C8B-B14F-4D97-AF65-F5344CB8AC3E}">
        <p14:creationId xmlns:p14="http://schemas.microsoft.com/office/powerpoint/2010/main" val="11809031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16_Text_Slide_2_Col_Imag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AF5C4EF2-AF99-D94D-AF2B-0A2B90DD3A79}"/>
              </a:ext>
            </a:extLst>
          </p:cNvPr>
          <p:cNvSpPr>
            <a:spLocks noGrp="1"/>
          </p:cNvSpPr>
          <p:nvPr>
            <p:ph type="body" sz="quarter" idx="15" hasCustomPrompt="1"/>
          </p:nvPr>
        </p:nvSpPr>
        <p:spPr>
          <a:xfrm>
            <a:off x="196292" y="3372615"/>
            <a:ext cx="5095671" cy="414077"/>
          </a:xfrm>
          <a:prstGeom prst="rect">
            <a:avLst/>
          </a:prstGeom>
        </p:spPr>
        <p:txBody>
          <a:bodyPr/>
          <a:lstStyle>
            <a:lvl1pPr marL="0" indent="0">
              <a:buFontTx/>
              <a:buNone/>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GB" dirty="0"/>
              <a:t>TITLE</a:t>
            </a:r>
          </a:p>
        </p:txBody>
      </p:sp>
      <p:sp>
        <p:nvSpPr>
          <p:cNvPr id="4" name="Text Placeholder 3">
            <a:extLst>
              <a:ext uri="{FF2B5EF4-FFF2-40B4-BE49-F238E27FC236}">
                <a16:creationId xmlns:a16="http://schemas.microsoft.com/office/drawing/2014/main" id="{DF659F67-E336-164A-B54F-EA0E9C839451}"/>
              </a:ext>
            </a:extLst>
          </p:cNvPr>
          <p:cNvSpPr>
            <a:spLocks noGrp="1"/>
          </p:cNvSpPr>
          <p:nvPr>
            <p:ph type="body" sz="quarter" idx="14" hasCustomPrompt="1"/>
          </p:nvPr>
        </p:nvSpPr>
        <p:spPr>
          <a:xfrm>
            <a:off x="6395435" y="3380340"/>
            <a:ext cx="5496528" cy="414078"/>
          </a:xfrm>
          <a:prstGeom prst="rect">
            <a:avLst/>
          </a:prstGeom>
        </p:spPr>
        <p:txBody>
          <a:bodyPr/>
          <a:lstStyle>
            <a:lvl1pPr marL="0" indent="0">
              <a:buFontTx/>
              <a:buNone/>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GB" dirty="0"/>
              <a:t>TITLE</a:t>
            </a:r>
          </a:p>
        </p:txBody>
      </p:sp>
      <p:sp>
        <p:nvSpPr>
          <p:cNvPr id="8" name="Text Placeholder 6">
            <a:extLst>
              <a:ext uri="{FF2B5EF4-FFF2-40B4-BE49-F238E27FC236}">
                <a16:creationId xmlns:a16="http://schemas.microsoft.com/office/drawing/2014/main" id="{F138EF31-C3A4-AD47-ACA4-180D83BF7E82}"/>
              </a:ext>
            </a:extLst>
          </p:cNvPr>
          <p:cNvSpPr>
            <a:spLocks noGrp="1"/>
          </p:cNvSpPr>
          <p:nvPr>
            <p:ph type="body" sz="quarter" idx="13"/>
          </p:nvPr>
        </p:nvSpPr>
        <p:spPr>
          <a:xfrm>
            <a:off x="210098" y="258425"/>
            <a:ext cx="2808287" cy="574675"/>
          </a:xfrm>
          <a:prstGeom prst="rect">
            <a:avLst/>
          </a:prstGeom>
        </p:spPr>
        <p:txBody>
          <a:bodyPr/>
          <a:lstStyle>
            <a:lvl1pPr marL="0" indent="0">
              <a:buFontTx/>
              <a:buNone/>
              <a:defRPr sz="20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2pPr>
            <a:lvl3pPr marL="9144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3pPr>
            <a:lvl4pPr marL="13716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4pPr>
            <a:lvl5pPr marL="18288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US"/>
              <a:t>Click to edit Master text styles</a:t>
            </a:r>
          </a:p>
        </p:txBody>
      </p:sp>
      <p:sp>
        <p:nvSpPr>
          <p:cNvPr id="6" name="Text Placeholder 5">
            <a:extLst>
              <a:ext uri="{FF2B5EF4-FFF2-40B4-BE49-F238E27FC236}">
                <a16:creationId xmlns:a16="http://schemas.microsoft.com/office/drawing/2014/main" id="{E8FC6206-4CFF-1D44-875E-7A6FA1FC7CAE}"/>
              </a:ext>
            </a:extLst>
          </p:cNvPr>
          <p:cNvSpPr>
            <a:spLocks noGrp="1"/>
          </p:cNvSpPr>
          <p:nvPr>
            <p:ph type="body" sz="quarter" idx="16"/>
          </p:nvPr>
        </p:nvSpPr>
        <p:spPr>
          <a:xfrm>
            <a:off x="199339" y="821616"/>
            <a:ext cx="10217835" cy="591259"/>
          </a:xfrm>
          <a:prstGeom prst="rect">
            <a:avLst/>
          </a:prstGeom>
        </p:spPr>
        <p:txBody>
          <a:bodyPr/>
          <a:lstStyle>
            <a:lvl1pPr marL="0" indent="0">
              <a:buFontTx/>
              <a:buNone/>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a:t>Click to edit Master text styles</a:t>
            </a:r>
          </a:p>
        </p:txBody>
      </p:sp>
      <p:sp>
        <p:nvSpPr>
          <p:cNvPr id="13" name="Text Placeholder 13">
            <a:extLst>
              <a:ext uri="{FF2B5EF4-FFF2-40B4-BE49-F238E27FC236}">
                <a16:creationId xmlns:a16="http://schemas.microsoft.com/office/drawing/2014/main" id="{74CA8F4A-F022-A54F-B964-72748A698E6F}"/>
              </a:ext>
            </a:extLst>
          </p:cNvPr>
          <p:cNvSpPr>
            <a:spLocks noGrp="1"/>
          </p:cNvSpPr>
          <p:nvPr>
            <p:ph type="body" sz="quarter" idx="17"/>
          </p:nvPr>
        </p:nvSpPr>
        <p:spPr>
          <a:xfrm>
            <a:off x="201827" y="3988356"/>
            <a:ext cx="5095671" cy="2497476"/>
          </a:xfrm>
          <a:prstGeom prst="rect">
            <a:avLst/>
          </a:prstGeom>
        </p:spPr>
        <p:txBody>
          <a:bodyPr/>
          <a:lstStyle>
            <a:lvl1pPr marL="0" indent="0">
              <a:buFontTx/>
              <a:buNone/>
              <a:defRPr sz="1400" b="1" i="0">
                <a:solidFill>
                  <a:srgbClr val="67B9E8"/>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a:t>Click to edit Master text styles</a:t>
            </a:r>
          </a:p>
        </p:txBody>
      </p:sp>
      <p:sp>
        <p:nvSpPr>
          <p:cNvPr id="15" name="Text Placeholder 13">
            <a:extLst>
              <a:ext uri="{FF2B5EF4-FFF2-40B4-BE49-F238E27FC236}">
                <a16:creationId xmlns:a16="http://schemas.microsoft.com/office/drawing/2014/main" id="{A9298C90-4168-FA47-BB15-495A3B037351}"/>
              </a:ext>
            </a:extLst>
          </p:cNvPr>
          <p:cNvSpPr>
            <a:spLocks noGrp="1"/>
          </p:cNvSpPr>
          <p:nvPr>
            <p:ph type="body" sz="quarter" idx="18"/>
          </p:nvPr>
        </p:nvSpPr>
        <p:spPr>
          <a:xfrm>
            <a:off x="6395435" y="3988356"/>
            <a:ext cx="5095671" cy="2497476"/>
          </a:xfrm>
          <a:prstGeom prst="rect">
            <a:avLst/>
          </a:prstGeom>
        </p:spPr>
        <p:txBody>
          <a:bodyPr/>
          <a:lstStyle>
            <a:lvl1pPr marL="0" indent="0">
              <a:buFontTx/>
              <a:buNone/>
              <a:defRPr sz="1400" b="1" i="0">
                <a:solidFill>
                  <a:srgbClr val="67B9E8"/>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a:t>Click to edit Master text styles</a:t>
            </a:r>
          </a:p>
        </p:txBody>
      </p:sp>
      <p:sp>
        <p:nvSpPr>
          <p:cNvPr id="10" name="Picture Placeholder 9">
            <a:extLst>
              <a:ext uri="{FF2B5EF4-FFF2-40B4-BE49-F238E27FC236}">
                <a16:creationId xmlns:a16="http://schemas.microsoft.com/office/drawing/2014/main" id="{9EB65A24-1A55-474D-8485-A5CE92EEE92C}"/>
              </a:ext>
            </a:extLst>
          </p:cNvPr>
          <p:cNvSpPr>
            <a:spLocks noGrp="1"/>
          </p:cNvSpPr>
          <p:nvPr>
            <p:ph type="pic" sz="quarter" idx="19"/>
          </p:nvPr>
        </p:nvSpPr>
        <p:spPr>
          <a:xfrm>
            <a:off x="300038" y="1633126"/>
            <a:ext cx="3001962" cy="1519237"/>
          </a:xfrm>
          <a:prstGeom prst="rect">
            <a:avLst/>
          </a:prstGeom>
        </p:spPr>
        <p:txBody>
          <a:bodyPr/>
          <a:lstStyle/>
          <a:p>
            <a:r>
              <a:rPr lang="en-US"/>
              <a:t>Click icon to add picture</a:t>
            </a:r>
          </a:p>
        </p:txBody>
      </p:sp>
      <p:sp>
        <p:nvSpPr>
          <p:cNvPr id="16" name="Picture Placeholder 9">
            <a:extLst>
              <a:ext uri="{FF2B5EF4-FFF2-40B4-BE49-F238E27FC236}">
                <a16:creationId xmlns:a16="http://schemas.microsoft.com/office/drawing/2014/main" id="{A918D6F1-EFD4-7746-8255-DEC2931DC37F}"/>
              </a:ext>
            </a:extLst>
          </p:cNvPr>
          <p:cNvSpPr>
            <a:spLocks noGrp="1"/>
          </p:cNvSpPr>
          <p:nvPr>
            <p:ph type="pic" sz="quarter" idx="20"/>
          </p:nvPr>
        </p:nvSpPr>
        <p:spPr>
          <a:xfrm>
            <a:off x="6395435" y="1633125"/>
            <a:ext cx="3001962" cy="1519237"/>
          </a:xfrm>
          <a:prstGeom prst="rect">
            <a:avLst/>
          </a:prstGeom>
        </p:spPr>
        <p:txBody>
          <a:bodyPr/>
          <a:lstStyle/>
          <a:p>
            <a:r>
              <a:rPr lang="en-US"/>
              <a:t>Click icon to add picture</a:t>
            </a:r>
          </a:p>
        </p:txBody>
      </p:sp>
      <p:pic>
        <p:nvPicPr>
          <p:cNvPr id="11" name="Picture 10">
            <a:extLst>
              <a:ext uri="{FF2B5EF4-FFF2-40B4-BE49-F238E27FC236}">
                <a16:creationId xmlns:a16="http://schemas.microsoft.com/office/drawing/2014/main" id="{F62F8464-AF0D-BD4D-BEE7-F820340D289E}"/>
              </a:ext>
            </a:extLst>
          </p:cNvPr>
          <p:cNvPicPr>
            <a:picLocks noChangeAspect="1"/>
          </p:cNvPicPr>
          <p:nvPr/>
        </p:nvPicPr>
        <p:blipFill>
          <a:blip r:embed="rId2"/>
          <a:stretch>
            <a:fillRect/>
          </a:stretch>
        </p:blipFill>
        <p:spPr>
          <a:xfrm>
            <a:off x="10934776" y="5901505"/>
            <a:ext cx="1193800" cy="698500"/>
          </a:xfrm>
          <a:prstGeom prst="rect">
            <a:avLst/>
          </a:prstGeom>
        </p:spPr>
      </p:pic>
      <p:sp>
        <p:nvSpPr>
          <p:cNvPr id="18" name="Date Placeholder 3">
            <a:extLst>
              <a:ext uri="{FF2B5EF4-FFF2-40B4-BE49-F238E27FC236}">
                <a16:creationId xmlns:a16="http://schemas.microsoft.com/office/drawing/2014/main" id="{4A74793F-A2C4-DC42-A4E5-0929E4F980ED}"/>
              </a:ext>
            </a:extLst>
          </p:cNvPr>
          <p:cNvSpPr txBox="1">
            <a:spLocks/>
          </p:cNvSpPr>
          <p:nvPr/>
        </p:nvSpPr>
        <p:spPr>
          <a:xfrm>
            <a:off x="10966180" y="201295"/>
            <a:ext cx="1020485"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4E4E6A">
                    <a:alpha val="40000"/>
                  </a:srgbClr>
                </a:solidFill>
                <a:latin typeface="Lato" panose="020F0502020204030203" pitchFamily="34" charset="0"/>
                <a:ea typeface="Lato" panose="020F0502020204030203" pitchFamily="34" charset="0"/>
                <a:cs typeface="Lato"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13F984C-AC9E-FB4C-B3D9-A8F291E42240}" type="slidenum">
              <a:rPr lang="en-GB" b="1" i="0" smtClean="0">
                <a:solidFill>
                  <a:srgbClr val="7C7C7B"/>
                </a:solidFill>
                <a:latin typeface="Lato Semibold" panose="020F0502020204030203" pitchFamily="34" charset="0"/>
                <a:ea typeface="Lato Semibold" panose="020F0502020204030203" pitchFamily="34" charset="0"/>
                <a:cs typeface="Lato Semibold" panose="020F0502020204030203" pitchFamily="34" charset="0"/>
              </a:rPr>
              <a:pPr algn="r"/>
              <a:t>‹#›</a:t>
            </a:fld>
            <a:endParaRPr lang="en-GB" b="1" i="0" dirty="0">
              <a:solidFill>
                <a:srgbClr val="7C7C7B"/>
              </a:solidFill>
              <a:latin typeface="Lato Semibold" panose="020F0502020204030203" pitchFamily="34" charset="0"/>
              <a:ea typeface="Lato Semibold" panose="020F0502020204030203" pitchFamily="34" charset="0"/>
              <a:cs typeface="Lato Semibold" panose="020F0502020204030203" pitchFamily="34" charset="0"/>
            </a:endParaRPr>
          </a:p>
        </p:txBody>
      </p:sp>
    </p:spTree>
    <p:extLst>
      <p:ext uri="{BB962C8B-B14F-4D97-AF65-F5344CB8AC3E}">
        <p14:creationId xmlns:p14="http://schemas.microsoft.com/office/powerpoint/2010/main" val="172054070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16_Text_Slide_3_Col_Imag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AF5C4EF2-AF99-D94D-AF2B-0A2B90DD3A79}"/>
              </a:ext>
            </a:extLst>
          </p:cNvPr>
          <p:cNvSpPr>
            <a:spLocks noGrp="1"/>
          </p:cNvSpPr>
          <p:nvPr>
            <p:ph type="body" sz="quarter" idx="15" hasCustomPrompt="1"/>
          </p:nvPr>
        </p:nvSpPr>
        <p:spPr>
          <a:xfrm>
            <a:off x="211041" y="4345461"/>
            <a:ext cx="2897284" cy="414077"/>
          </a:xfrm>
          <a:prstGeom prst="rect">
            <a:avLst/>
          </a:prstGeom>
        </p:spPr>
        <p:txBody>
          <a:bodyPr/>
          <a:lstStyle>
            <a:lvl1pPr marL="0" indent="0">
              <a:buFontTx/>
              <a:buNone/>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GB" dirty="0"/>
              <a:t>TITLE</a:t>
            </a:r>
          </a:p>
        </p:txBody>
      </p:sp>
      <p:sp>
        <p:nvSpPr>
          <p:cNvPr id="4" name="Text Placeholder 3">
            <a:extLst>
              <a:ext uri="{FF2B5EF4-FFF2-40B4-BE49-F238E27FC236}">
                <a16:creationId xmlns:a16="http://schemas.microsoft.com/office/drawing/2014/main" id="{DF659F67-E336-164A-B54F-EA0E9C839451}"/>
              </a:ext>
            </a:extLst>
          </p:cNvPr>
          <p:cNvSpPr>
            <a:spLocks noGrp="1"/>
          </p:cNvSpPr>
          <p:nvPr>
            <p:ph type="body" sz="quarter" idx="14" hasCustomPrompt="1"/>
          </p:nvPr>
        </p:nvSpPr>
        <p:spPr>
          <a:xfrm>
            <a:off x="3223495" y="4343710"/>
            <a:ext cx="2834667" cy="414078"/>
          </a:xfrm>
          <a:prstGeom prst="rect">
            <a:avLst/>
          </a:prstGeom>
        </p:spPr>
        <p:txBody>
          <a:bodyPr/>
          <a:lstStyle>
            <a:lvl1pPr marL="0" indent="0">
              <a:buFontTx/>
              <a:buNone/>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GB" dirty="0"/>
              <a:t>TITLE</a:t>
            </a:r>
          </a:p>
        </p:txBody>
      </p:sp>
      <p:sp>
        <p:nvSpPr>
          <p:cNvPr id="8" name="Text Placeholder 6">
            <a:extLst>
              <a:ext uri="{FF2B5EF4-FFF2-40B4-BE49-F238E27FC236}">
                <a16:creationId xmlns:a16="http://schemas.microsoft.com/office/drawing/2014/main" id="{F138EF31-C3A4-AD47-ACA4-180D83BF7E82}"/>
              </a:ext>
            </a:extLst>
          </p:cNvPr>
          <p:cNvSpPr>
            <a:spLocks noGrp="1"/>
          </p:cNvSpPr>
          <p:nvPr>
            <p:ph type="body" sz="quarter" idx="13"/>
          </p:nvPr>
        </p:nvSpPr>
        <p:spPr>
          <a:xfrm>
            <a:off x="210098" y="258425"/>
            <a:ext cx="2808287" cy="574675"/>
          </a:xfrm>
          <a:prstGeom prst="rect">
            <a:avLst/>
          </a:prstGeom>
        </p:spPr>
        <p:txBody>
          <a:bodyPr/>
          <a:lstStyle>
            <a:lvl1pPr marL="0" indent="0">
              <a:buFontTx/>
              <a:buNone/>
              <a:defRPr sz="20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2pPr>
            <a:lvl3pPr marL="9144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3pPr>
            <a:lvl4pPr marL="13716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4pPr>
            <a:lvl5pPr marL="18288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US"/>
              <a:t>Click to edit Master text styles</a:t>
            </a:r>
          </a:p>
        </p:txBody>
      </p:sp>
      <p:sp>
        <p:nvSpPr>
          <p:cNvPr id="6" name="Text Placeholder 5">
            <a:extLst>
              <a:ext uri="{FF2B5EF4-FFF2-40B4-BE49-F238E27FC236}">
                <a16:creationId xmlns:a16="http://schemas.microsoft.com/office/drawing/2014/main" id="{E8FC6206-4CFF-1D44-875E-7A6FA1FC7CAE}"/>
              </a:ext>
            </a:extLst>
          </p:cNvPr>
          <p:cNvSpPr>
            <a:spLocks noGrp="1"/>
          </p:cNvSpPr>
          <p:nvPr>
            <p:ph type="body" sz="quarter" idx="16"/>
          </p:nvPr>
        </p:nvSpPr>
        <p:spPr>
          <a:xfrm>
            <a:off x="199339" y="821616"/>
            <a:ext cx="10217835" cy="948190"/>
          </a:xfrm>
          <a:prstGeom prst="rect">
            <a:avLst/>
          </a:prstGeom>
        </p:spPr>
        <p:txBody>
          <a:bodyPr/>
          <a:lstStyle>
            <a:lvl1pPr marL="0" indent="0">
              <a:buFontTx/>
              <a:buNone/>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a:t>Click to edit Master text styles</a:t>
            </a:r>
          </a:p>
        </p:txBody>
      </p:sp>
      <p:sp>
        <p:nvSpPr>
          <p:cNvPr id="13" name="Text Placeholder 13">
            <a:extLst>
              <a:ext uri="{FF2B5EF4-FFF2-40B4-BE49-F238E27FC236}">
                <a16:creationId xmlns:a16="http://schemas.microsoft.com/office/drawing/2014/main" id="{74CA8F4A-F022-A54F-B964-72748A698E6F}"/>
              </a:ext>
            </a:extLst>
          </p:cNvPr>
          <p:cNvSpPr>
            <a:spLocks noGrp="1"/>
          </p:cNvSpPr>
          <p:nvPr>
            <p:ph type="body" sz="quarter" idx="17"/>
          </p:nvPr>
        </p:nvSpPr>
        <p:spPr>
          <a:xfrm>
            <a:off x="216576" y="4946988"/>
            <a:ext cx="2891749" cy="1679324"/>
          </a:xfrm>
          <a:prstGeom prst="rect">
            <a:avLst/>
          </a:prstGeom>
        </p:spPr>
        <p:txBody>
          <a:bodyPr/>
          <a:lstStyle>
            <a:lvl1pPr marL="0" indent="0">
              <a:buFontTx/>
              <a:buNone/>
              <a:defRPr sz="1400" b="1" i="0">
                <a:solidFill>
                  <a:srgbClr val="67B9E8"/>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a:t>Click to edit Master text styles</a:t>
            </a:r>
          </a:p>
        </p:txBody>
      </p:sp>
      <p:sp>
        <p:nvSpPr>
          <p:cNvPr id="15" name="Text Placeholder 13">
            <a:extLst>
              <a:ext uri="{FF2B5EF4-FFF2-40B4-BE49-F238E27FC236}">
                <a16:creationId xmlns:a16="http://schemas.microsoft.com/office/drawing/2014/main" id="{A9298C90-4168-FA47-BB15-495A3B037351}"/>
              </a:ext>
            </a:extLst>
          </p:cNvPr>
          <p:cNvSpPr>
            <a:spLocks noGrp="1"/>
          </p:cNvSpPr>
          <p:nvPr>
            <p:ph type="body" sz="quarter" idx="18"/>
          </p:nvPr>
        </p:nvSpPr>
        <p:spPr>
          <a:xfrm>
            <a:off x="3223495" y="4941936"/>
            <a:ext cx="2834667" cy="1679324"/>
          </a:xfrm>
          <a:prstGeom prst="rect">
            <a:avLst/>
          </a:prstGeom>
        </p:spPr>
        <p:txBody>
          <a:bodyPr/>
          <a:lstStyle>
            <a:lvl1pPr marL="0" indent="0">
              <a:buFontTx/>
              <a:buNone/>
              <a:defRPr sz="1400" b="1" i="0">
                <a:solidFill>
                  <a:srgbClr val="67B9E8"/>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a:t>Click to edit Master text styles</a:t>
            </a:r>
          </a:p>
        </p:txBody>
      </p:sp>
      <p:sp>
        <p:nvSpPr>
          <p:cNvPr id="10" name="Picture Placeholder 9">
            <a:extLst>
              <a:ext uri="{FF2B5EF4-FFF2-40B4-BE49-F238E27FC236}">
                <a16:creationId xmlns:a16="http://schemas.microsoft.com/office/drawing/2014/main" id="{9EB65A24-1A55-474D-8485-A5CE92EEE92C}"/>
              </a:ext>
            </a:extLst>
          </p:cNvPr>
          <p:cNvSpPr>
            <a:spLocks noGrp="1"/>
          </p:cNvSpPr>
          <p:nvPr>
            <p:ph type="pic" sz="quarter" idx="19"/>
          </p:nvPr>
        </p:nvSpPr>
        <p:spPr>
          <a:xfrm>
            <a:off x="300038" y="2237806"/>
            <a:ext cx="2808287" cy="1519237"/>
          </a:xfrm>
          <a:prstGeom prst="rect">
            <a:avLst/>
          </a:prstGeom>
        </p:spPr>
        <p:txBody>
          <a:bodyPr/>
          <a:lstStyle/>
          <a:p>
            <a:r>
              <a:rPr lang="en-US"/>
              <a:t>Click icon to add picture</a:t>
            </a:r>
          </a:p>
        </p:txBody>
      </p:sp>
      <p:sp>
        <p:nvSpPr>
          <p:cNvPr id="16" name="Picture Placeholder 9">
            <a:extLst>
              <a:ext uri="{FF2B5EF4-FFF2-40B4-BE49-F238E27FC236}">
                <a16:creationId xmlns:a16="http://schemas.microsoft.com/office/drawing/2014/main" id="{A918D6F1-EFD4-7746-8255-DEC2931DC37F}"/>
              </a:ext>
            </a:extLst>
          </p:cNvPr>
          <p:cNvSpPr>
            <a:spLocks noGrp="1"/>
          </p:cNvSpPr>
          <p:nvPr>
            <p:ph type="pic" sz="quarter" idx="20"/>
          </p:nvPr>
        </p:nvSpPr>
        <p:spPr>
          <a:xfrm>
            <a:off x="3228717" y="2228244"/>
            <a:ext cx="2830772" cy="1519237"/>
          </a:xfrm>
          <a:prstGeom prst="rect">
            <a:avLst/>
          </a:prstGeom>
        </p:spPr>
        <p:txBody>
          <a:bodyPr/>
          <a:lstStyle/>
          <a:p>
            <a:r>
              <a:rPr lang="en-US"/>
              <a:t>Click icon to add picture</a:t>
            </a:r>
          </a:p>
        </p:txBody>
      </p:sp>
      <p:sp>
        <p:nvSpPr>
          <p:cNvPr id="11" name="Text Placeholder 3">
            <a:extLst>
              <a:ext uri="{FF2B5EF4-FFF2-40B4-BE49-F238E27FC236}">
                <a16:creationId xmlns:a16="http://schemas.microsoft.com/office/drawing/2014/main" id="{16A268A9-98C7-C84F-8D5B-C3278BCFCC37}"/>
              </a:ext>
            </a:extLst>
          </p:cNvPr>
          <p:cNvSpPr>
            <a:spLocks noGrp="1"/>
          </p:cNvSpPr>
          <p:nvPr>
            <p:ph type="body" sz="quarter" idx="21" hasCustomPrompt="1"/>
          </p:nvPr>
        </p:nvSpPr>
        <p:spPr>
          <a:xfrm>
            <a:off x="6155634" y="4345691"/>
            <a:ext cx="2820090" cy="412098"/>
          </a:xfrm>
          <a:prstGeom prst="rect">
            <a:avLst/>
          </a:prstGeom>
        </p:spPr>
        <p:txBody>
          <a:bodyPr/>
          <a:lstStyle>
            <a:lvl1pPr marL="0" indent="0">
              <a:buFontTx/>
              <a:buNone/>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GB" dirty="0"/>
              <a:t>TITLE</a:t>
            </a:r>
          </a:p>
        </p:txBody>
      </p:sp>
      <p:sp>
        <p:nvSpPr>
          <p:cNvPr id="12" name="Text Placeholder 13">
            <a:extLst>
              <a:ext uri="{FF2B5EF4-FFF2-40B4-BE49-F238E27FC236}">
                <a16:creationId xmlns:a16="http://schemas.microsoft.com/office/drawing/2014/main" id="{B2C9B829-9339-9643-BFCB-C923D712AE2E}"/>
              </a:ext>
            </a:extLst>
          </p:cNvPr>
          <p:cNvSpPr>
            <a:spLocks noGrp="1"/>
          </p:cNvSpPr>
          <p:nvPr>
            <p:ph type="body" sz="quarter" idx="22"/>
          </p:nvPr>
        </p:nvSpPr>
        <p:spPr>
          <a:xfrm>
            <a:off x="6155634" y="4936691"/>
            <a:ext cx="2820091" cy="1679324"/>
          </a:xfrm>
          <a:prstGeom prst="rect">
            <a:avLst/>
          </a:prstGeom>
        </p:spPr>
        <p:txBody>
          <a:bodyPr/>
          <a:lstStyle>
            <a:lvl1pPr marL="0" indent="0">
              <a:buFontTx/>
              <a:buNone/>
              <a:defRPr sz="1400" b="1" i="0">
                <a:solidFill>
                  <a:srgbClr val="67B9E8"/>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a:t>Click to edit Master text styles</a:t>
            </a:r>
          </a:p>
        </p:txBody>
      </p:sp>
      <p:sp>
        <p:nvSpPr>
          <p:cNvPr id="17" name="Picture Placeholder 9">
            <a:extLst>
              <a:ext uri="{FF2B5EF4-FFF2-40B4-BE49-F238E27FC236}">
                <a16:creationId xmlns:a16="http://schemas.microsoft.com/office/drawing/2014/main" id="{259471AD-0A7E-2148-9B92-48B1C9C55D41}"/>
              </a:ext>
            </a:extLst>
          </p:cNvPr>
          <p:cNvSpPr>
            <a:spLocks noGrp="1"/>
          </p:cNvSpPr>
          <p:nvPr>
            <p:ph type="pic" sz="quarter" idx="23"/>
          </p:nvPr>
        </p:nvSpPr>
        <p:spPr>
          <a:xfrm>
            <a:off x="6130127" y="2231348"/>
            <a:ext cx="2845597" cy="1519237"/>
          </a:xfrm>
          <a:prstGeom prst="rect">
            <a:avLst/>
          </a:prstGeom>
        </p:spPr>
        <p:txBody>
          <a:bodyPr/>
          <a:lstStyle/>
          <a:p>
            <a:r>
              <a:rPr lang="en-US"/>
              <a:t>Click icon to add picture</a:t>
            </a:r>
          </a:p>
        </p:txBody>
      </p:sp>
      <p:pic>
        <p:nvPicPr>
          <p:cNvPr id="18" name="Picture 17">
            <a:extLst>
              <a:ext uri="{FF2B5EF4-FFF2-40B4-BE49-F238E27FC236}">
                <a16:creationId xmlns:a16="http://schemas.microsoft.com/office/drawing/2014/main" id="{C535C2C0-AA30-2A4C-8765-A27072E19783}"/>
              </a:ext>
            </a:extLst>
          </p:cNvPr>
          <p:cNvPicPr>
            <a:picLocks noChangeAspect="1"/>
          </p:cNvPicPr>
          <p:nvPr/>
        </p:nvPicPr>
        <p:blipFill>
          <a:blip r:embed="rId2"/>
          <a:stretch>
            <a:fillRect/>
          </a:stretch>
        </p:blipFill>
        <p:spPr>
          <a:xfrm>
            <a:off x="10934776" y="5901505"/>
            <a:ext cx="1193800" cy="698500"/>
          </a:xfrm>
          <a:prstGeom prst="rect">
            <a:avLst/>
          </a:prstGeom>
        </p:spPr>
      </p:pic>
      <p:sp>
        <p:nvSpPr>
          <p:cNvPr id="19" name="Text Placeholder 3">
            <a:extLst>
              <a:ext uri="{FF2B5EF4-FFF2-40B4-BE49-F238E27FC236}">
                <a16:creationId xmlns:a16="http://schemas.microsoft.com/office/drawing/2014/main" id="{615E88F1-46D0-D444-A0D6-3BE7B44765F6}"/>
              </a:ext>
            </a:extLst>
          </p:cNvPr>
          <p:cNvSpPr>
            <a:spLocks noGrp="1"/>
          </p:cNvSpPr>
          <p:nvPr>
            <p:ph type="body" sz="quarter" idx="24" hasCustomPrompt="1"/>
          </p:nvPr>
        </p:nvSpPr>
        <p:spPr>
          <a:xfrm>
            <a:off x="9100377" y="4345403"/>
            <a:ext cx="2820090" cy="414078"/>
          </a:xfrm>
          <a:prstGeom prst="rect">
            <a:avLst/>
          </a:prstGeom>
        </p:spPr>
        <p:txBody>
          <a:bodyPr/>
          <a:lstStyle>
            <a:lvl1pPr marL="0" indent="0">
              <a:buFontTx/>
              <a:buNone/>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GB" dirty="0"/>
              <a:t>TITLE</a:t>
            </a:r>
          </a:p>
        </p:txBody>
      </p:sp>
      <p:sp>
        <p:nvSpPr>
          <p:cNvPr id="20" name="Text Placeholder 13">
            <a:extLst>
              <a:ext uri="{FF2B5EF4-FFF2-40B4-BE49-F238E27FC236}">
                <a16:creationId xmlns:a16="http://schemas.microsoft.com/office/drawing/2014/main" id="{4AEED678-F24A-A341-9F05-AC9364813B1D}"/>
              </a:ext>
            </a:extLst>
          </p:cNvPr>
          <p:cNvSpPr>
            <a:spLocks noGrp="1"/>
          </p:cNvSpPr>
          <p:nvPr>
            <p:ph type="body" sz="quarter" idx="25"/>
          </p:nvPr>
        </p:nvSpPr>
        <p:spPr>
          <a:xfrm>
            <a:off x="9100377" y="4926613"/>
            <a:ext cx="2820091" cy="1679324"/>
          </a:xfrm>
          <a:prstGeom prst="rect">
            <a:avLst/>
          </a:prstGeom>
        </p:spPr>
        <p:txBody>
          <a:bodyPr/>
          <a:lstStyle>
            <a:lvl1pPr marL="0" indent="0">
              <a:buFontTx/>
              <a:buNone/>
              <a:defRPr sz="1400" b="1" i="0">
                <a:solidFill>
                  <a:srgbClr val="67B9E8"/>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a:t>Click to edit Master text styles</a:t>
            </a:r>
          </a:p>
        </p:txBody>
      </p:sp>
      <p:sp>
        <p:nvSpPr>
          <p:cNvPr id="21" name="Picture Placeholder 9">
            <a:extLst>
              <a:ext uri="{FF2B5EF4-FFF2-40B4-BE49-F238E27FC236}">
                <a16:creationId xmlns:a16="http://schemas.microsoft.com/office/drawing/2014/main" id="{BB71EEEA-AE1D-F14C-AA3B-4090E79EFABD}"/>
              </a:ext>
            </a:extLst>
          </p:cNvPr>
          <p:cNvSpPr>
            <a:spLocks noGrp="1"/>
          </p:cNvSpPr>
          <p:nvPr>
            <p:ph type="pic" sz="quarter" idx="26"/>
          </p:nvPr>
        </p:nvSpPr>
        <p:spPr>
          <a:xfrm>
            <a:off x="9074870" y="2226322"/>
            <a:ext cx="2845597" cy="1519237"/>
          </a:xfrm>
          <a:prstGeom prst="rect">
            <a:avLst/>
          </a:prstGeom>
        </p:spPr>
        <p:txBody>
          <a:bodyPr/>
          <a:lstStyle/>
          <a:p>
            <a:r>
              <a:rPr lang="en-US"/>
              <a:t>Click icon to add picture</a:t>
            </a:r>
          </a:p>
        </p:txBody>
      </p:sp>
      <p:sp>
        <p:nvSpPr>
          <p:cNvPr id="24" name="Date Placeholder 3">
            <a:extLst>
              <a:ext uri="{FF2B5EF4-FFF2-40B4-BE49-F238E27FC236}">
                <a16:creationId xmlns:a16="http://schemas.microsoft.com/office/drawing/2014/main" id="{20DB4644-992D-3744-B0CC-E1E57C8E408B}"/>
              </a:ext>
            </a:extLst>
          </p:cNvPr>
          <p:cNvSpPr txBox="1">
            <a:spLocks/>
          </p:cNvSpPr>
          <p:nvPr/>
        </p:nvSpPr>
        <p:spPr>
          <a:xfrm>
            <a:off x="10966180" y="201295"/>
            <a:ext cx="1020485"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4E4E6A">
                    <a:alpha val="40000"/>
                  </a:srgbClr>
                </a:solidFill>
                <a:latin typeface="Lato" panose="020F0502020204030203" pitchFamily="34" charset="0"/>
                <a:ea typeface="Lato" panose="020F0502020204030203" pitchFamily="34" charset="0"/>
                <a:cs typeface="Lato"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13F984C-AC9E-FB4C-B3D9-A8F291E42240}" type="slidenum">
              <a:rPr lang="en-GB" b="1" i="0" smtClean="0">
                <a:solidFill>
                  <a:srgbClr val="7C7C7B"/>
                </a:solidFill>
                <a:latin typeface="Lato Semibold" panose="020F0502020204030203" pitchFamily="34" charset="0"/>
                <a:ea typeface="Lato Semibold" panose="020F0502020204030203" pitchFamily="34" charset="0"/>
                <a:cs typeface="Lato Semibold" panose="020F0502020204030203" pitchFamily="34" charset="0"/>
              </a:rPr>
              <a:pPr algn="r"/>
              <a:t>‹#›</a:t>
            </a:fld>
            <a:endParaRPr lang="en-GB" b="1" i="0" dirty="0">
              <a:solidFill>
                <a:srgbClr val="7C7C7B"/>
              </a:solidFill>
              <a:latin typeface="Lato Semibold" panose="020F0502020204030203" pitchFamily="34" charset="0"/>
              <a:ea typeface="Lato Semibold" panose="020F0502020204030203" pitchFamily="34" charset="0"/>
              <a:cs typeface="Lato Semibold" panose="020F0502020204030203" pitchFamily="34" charset="0"/>
            </a:endParaRPr>
          </a:p>
        </p:txBody>
      </p:sp>
    </p:spTree>
    <p:extLst>
      <p:ext uri="{BB962C8B-B14F-4D97-AF65-F5344CB8AC3E}">
        <p14:creationId xmlns:p14="http://schemas.microsoft.com/office/powerpoint/2010/main" val="1495454550"/>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2260">
          <p15:clr>
            <a:srgbClr val="FBAE40"/>
          </p15:clr>
        </p15:guide>
        <p15:guide id="3" pos="38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17_Text_Slide_Bubbles">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F138EF31-C3A4-AD47-ACA4-180D83BF7E82}"/>
              </a:ext>
            </a:extLst>
          </p:cNvPr>
          <p:cNvSpPr>
            <a:spLocks noGrp="1"/>
          </p:cNvSpPr>
          <p:nvPr>
            <p:ph type="body" sz="quarter" idx="13"/>
          </p:nvPr>
        </p:nvSpPr>
        <p:spPr>
          <a:xfrm>
            <a:off x="210098" y="258425"/>
            <a:ext cx="8117927" cy="574675"/>
          </a:xfrm>
          <a:prstGeom prst="rect">
            <a:avLst/>
          </a:prstGeom>
        </p:spPr>
        <p:txBody>
          <a:bodyPr/>
          <a:lstStyle>
            <a:lvl1pPr marL="0" indent="0">
              <a:buFontTx/>
              <a:buNone/>
              <a:defRPr sz="20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2pPr>
            <a:lvl3pPr marL="9144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3pPr>
            <a:lvl4pPr marL="13716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4pPr>
            <a:lvl5pPr marL="18288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US"/>
              <a:t>Click to edit Master text styles</a:t>
            </a:r>
          </a:p>
        </p:txBody>
      </p:sp>
      <p:sp>
        <p:nvSpPr>
          <p:cNvPr id="6" name="Text Placeholder 5">
            <a:extLst>
              <a:ext uri="{FF2B5EF4-FFF2-40B4-BE49-F238E27FC236}">
                <a16:creationId xmlns:a16="http://schemas.microsoft.com/office/drawing/2014/main" id="{E8FC6206-4CFF-1D44-875E-7A6FA1FC7CAE}"/>
              </a:ext>
            </a:extLst>
          </p:cNvPr>
          <p:cNvSpPr>
            <a:spLocks noGrp="1"/>
          </p:cNvSpPr>
          <p:nvPr>
            <p:ph type="body" sz="quarter" idx="16"/>
          </p:nvPr>
        </p:nvSpPr>
        <p:spPr>
          <a:xfrm>
            <a:off x="199339" y="821616"/>
            <a:ext cx="10217835" cy="591259"/>
          </a:xfrm>
          <a:prstGeom prst="rect">
            <a:avLst/>
          </a:prstGeom>
        </p:spPr>
        <p:txBody>
          <a:bodyPr/>
          <a:lstStyle>
            <a:lvl1pPr marL="0" indent="0">
              <a:buFontTx/>
              <a:buNone/>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a:t>Click to edit Master text styles</a:t>
            </a:r>
          </a:p>
        </p:txBody>
      </p:sp>
      <p:pic>
        <p:nvPicPr>
          <p:cNvPr id="11" name="Picture 10" descr="A picture containing building, mirror, clock&#10;&#10;Description automatically generated">
            <a:extLst>
              <a:ext uri="{FF2B5EF4-FFF2-40B4-BE49-F238E27FC236}">
                <a16:creationId xmlns:a16="http://schemas.microsoft.com/office/drawing/2014/main" id="{2762B61B-0266-A14C-8D38-2728FED457BA}"/>
              </a:ext>
            </a:extLst>
          </p:cNvPr>
          <p:cNvPicPr>
            <a:picLocks noChangeAspect="1"/>
          </p:cNvPicPr>
          <p:nvPr/>
        </p:nvPicPr>
        <p:blipFill>
          <a:blip r:embed="rId2"/>
          <a:stretch>
            <a:fillRect/>
          </a:stretch>
        </p:blipFill>
        <p:spPr>
          <a:xfrm>
            <a:off x="-586216" y="1639396"/>
            <a:ext cx="4028256" cy="4078142"/>
          </a:xfrm>
          <a:prstGeom prst="rect">
            <a:avLst/>
          </a:prstGeom>
        </p:spPr>
      </p:pic>
      <p:pic>
        <p:nvPicPr>
          <p:cNvPr id="16" name="Picture 15" descr="A picture containing building, mirror, clock&#10;&#10;Description automatically generated">
            <a:extLst>
              <a:ext uri="{FF2B5EF4-FFF2-40B4-BE49-F238E27FC236}">
                <a16:creationId xmlns:a16="http://schemas.microsoft.com/office/drawing/2014/main" id="{A25AE4FC-D388-7340-AF8E-B04A454639DE}"/>
              </a:ext>
            </a:extLst>
          </p:cNvPr>
          <p:cNvPicPr>
            <a:picLocks noChangeAspect="1"/>
          </p:cNvPicPr>
          <p:nvPr/>
        </p:nvPicPr>
        <p:blipFill>
          <a:blip r:embed="rId2"/>
          <a:stretch>
            <a:fillRect/>
          </a:stretch>
        </p:blipFill>
        <p:spPr>
          <a:xfrm>
            <a:off x="2462908" y="1645920"/>
            <a:ext cx="4028256" cy="4078142"/>
          </a:xfrm>
          <a:prstGeom prst="rect">
            <a:avLst/>
          </a:prstGeom>
        </p:spPr>
      </p:pic>
      <p:pic>
        <p:nvPicPr>
          <p:cNvPr id="19" name="Picture 18" descr="A picture containing building, mirror, clock&#10;&#10;Description automatically generated">
            <a:extLst>
              <a:ext uri="{FF2B5EF4-FFF2-40B4-BE49-F238E27FC236}">
                <a16:creationId xmlns:a16="http://schemas.microsoft.com/office/drawing/2014/main" id="{579E936F-7088-314D-B2DE-C1AB7E9D245A}"/>
              </a:ext>
            </a:extLst>
          </p:cNvPr>
          <p:cNvPicPr>
            <a:picLocks noChangeAspect="1"/>
          </p:cNvPicPr>
          <p:nvPr/>
        </p:nvPicPr>
        <p:blipFill>
          <a:blip r:embed="rId2"/>
          <a:stretch>
            <a:fillRect/>
          </a:stretch>
        </p:blipFill>
        <p:spPr>
          <a:xfrm>
            <a:off x="5513942" y="1653915"/>
            <a:ext cx="4028256" cy="4078142"/>
          </a:xfrm>
          <a:prstGeom prst="rect">
            <a:avLst/>
          </a:prstGeom>
        </p:spPr>
      </p:pic>
      <p:pic>
        <p:nvPicPr>
          <p:cNvPr id="22" name="Picture 21" descr="A picture containing building, mirror, clock&#10;&#10;Description automatically generated">
            <a:extLst>
              <a:ext uri="{FF2B5EF4-FFF2-40B4-BE49-F238E27FC236}">
                <a16:creationId xmlns:a16="http://schemas.microsoft.com/office/drawing/2014/main" id="{26E0412F-13FC-D046-BF47-1EF6784B5E3C}"/>
              </a:ext>
            </a:extLst>
          </p:cNvPr>
          <p:cNvPicPr>
            <a:picLocks noChangeAspect="1"/>
          </p:cNvPicPr>
          <p:nvPr/>
        </p:nvPicPr>
        <p:blipFill>
          <a:blip r:embed="rId2"/>
          <a:stretch>
            <a:fillRect/>
          </a:stretch>
        </p:blipFill>
        <p:spPr>
          <a:xfrm>
            <a:off x="8557982" y="1687021"/>
            <a:ext cx="4028256" cy="4078142"/>
          </a:xfrm>
          <a:prstGeom prst="rect">
            <a:avLst/>
          </a:prstGeom>
        </p:spPr>
      </p:pic>
      <p:sp>
        <p:nvSpPr>
          <p:cNvPr id="3" name="Text Placeholder 2">
            <a:extLst>
              <a:ext uri="{FF2B5EF4-FFF2-40B4-BE49-F238E27FC236}">
                <a16:creationId xmlns:a16="http://schemas.microsoft.com/office/drawing/2014/main" id="{C0E8AE93-F1D4-9F4E-B9EF-E0184BB0A251}"/>
              </a:ext>
            </a:extLst>
          </p:cNvPr>
          <p:cNvSpPr>
            <a:spLocks noGrp="1"/>
          </p:cNvSpPr>
          <p:nvPr>
            <p:ph type="body" sz="quarter" idx="17"/>
          </p:nvPr>
        </p:nvSpPr>
        <p:spPr>
          <a:xfrm>
            <a:off x="314325" y="2780030"/>
            <a:ext cx="2624493" cy="2413000"/>
          </a:xfrm>
          <a:prstGeom prst="rect">
            <a:avLst/>
          </a:prstGeom>
        </p:spPr>
        <p:txBody>
          <a:bodyPr/>
          <a:lstStyle>
            <a:lvl1pPr marL="0" indent="0">
              <a:buFontTx/>
              <a:buNone/>
              <a:defRPr sz="2400">
                <a:solidFill>
                  <a:srgbClr val="123274"/>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24" name="Text Placeholder 2">
            <a:extLst>
              <a:ext uri="{FF2B5EF4-FFF2-40B4-BE49-F238E27FC236}">
                <a16:creationId xmlns:a16="http://schemas.microsoft.com/office/drawing/2014/main" id="{B1AA631D-A09E-E54E-AF31-62CE6AF57261}"/>
              </a:ext>
            </a:extLst>
          </p:cNvPr>
          <p:cNvSpPr>
            <a:spLocks noGrp="1"/>
          </p:cNvSpPr>
          <p:nvPr>
            <p:ph type="body" sz="quarter" idx="18"/>
          </p:nvPr>
        </p:nvSpPr>
        <p:spPr>
          <a:xfrm>
            <a:off x="3331477" y="2781298"/>
            <a:ext cx="2624493" cy="2413000"/>
          </a:xfrm>
          <a:prstGeom prst="rect">
            <a:avLst/>
          </a:prstGeom>
        </p:spPr>
        <p:txBody>
          <a:bodyPr/>
          <a:lstStyle>
            <a:lvl1pPr marL="0" indent="0">
              <a:buFontTx/>
              <a:buNone/>
              <a:defRPr sz="2400">
                <a:solidFill>
                  <a:srgbClr val="123274"/>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25" name="Text Placeholder 2">
            <a:extLst>
              <a:ext uri="{FF2B5EF4-FFF2-40B4-BE49-F238E27FC236}">
                <a16:creationId xmlns:a16="http://schemas.microsoft.com/office/drawing/2014/main" id="{A790F71F-E45E-8642-8A06-47BA9C69BA86}"/>
              </a:ext>
            </a:extLst>
          </p:cNvPr>
          <p:cNvSpPr>
            <a:spLocks noGrp="1"/>
          </p:cNvSpPr>
          <p:nvPr>
            <p:ph type="body" sz="quarter" idx="19"/>
          </p:nvPr>
        </p:nvSpPr>
        <p:spPr>
          <a:xfrm>
            <a:off x="6396595" y="2790825"/>
            <a:ext cx="2624493" cy="2413000"/>
          </a:xfrm>
          <a:prstGeom prst="rect">
            <a:avLst/>
          </a:prstGeom>
        </p:spPr>
        <p:txBody>
          <a:bodyPr/>
          <a:lstStyle>
            <a:lvl1pPr marL="0" indent="0">
              <a:buFontTx/>
              <a:buNone/>
              <a:defRPr sz="2400">
                <a:solidFill>
                  <a:srgbClr val="123274"/>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26" name="Text Placeholder 2">
            <a:extLst>
              <a:ext uri="{FF2B5EF4-FFF2-40B4-BE49-F238E27FC236}">
                <a16:creationId xmlns:a16="http://schemas.microsoft.com/office/drawing/2014/main" id="{58503155-070D-9C4A-81F0-9E07B27C9B45}"/>
              </a:ext>
            </a:extLst>
          </p:cNvPr>
          <p:cNvSpPr>
            <a:spLocks noGrp="1"/>
          </p:cNvSpPr>
          <p:nvPr>
            <p:ph type="body" sz="quarter" idx="20"/>
          </p:nvPr>
        </p:nvSpPr>
        <p:spPr>
          <a:xfrm>
            <a:off x="9454923" y="2790825"/>
            <a:ext cx="2624493" cy="2413000"/>
          </a:xfrm>
          <a:prstGeom prst="rect">
            <a:avLst/>
          </a:prstGeom>
        </p:spPr>
        <p:txBody>
          <a:bodyPr/>
          <a:lstStyle>
            <a:lvl1pPr marL="0" indent="0">
              <a:buFontTx/>
              <a:buNone/>
              <a:defRPr sz="2400">
                <a:solidFill>
                  <a:srgbClr val="123274"/>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pic>
        <p:nvPicPr>
          <p:cNvPr id="13" name="Picture 12">
            <a:extLst>
              <a:ext uri="{FF2B5EF4-FFF2-40B4-BE49-F238E27FC236}">
                <a16:creationId xmlns:a16="http://schemas.microsoft.com/office/drawing/2014/main" id="{ABD64531-104E-E64F-8E51-94ACE9BD2F56}"/>
              </a:ext>
            </a:extLst>
          </p:cNvPr>
          <p:cNvPicPr>
            <a:picLocks noChangeAspect="1"/>
          </p:cNvPicPr>
          <p:nvPr/>
        </p:nvPicPr>
        <p:blipFill>
          <a:blip r:embed="rId3"/>
          <a:stretch>
            <a:fillRect/>
          </a:stretch>
        </p:blipFill>
        <p:spPr>
          <a:xfrm>
            <a:off x="10934776" y="5901505"/>
            <a:ext cx="1193800" cy="698500"/>
          </a:xfrm>
          <a:prstGeom prst="rect">
            <a:avLst/>
          </a:prstGeom>
        </p:spPr>
      </p:pic>
      <p:sp>
        <p:nvSpPr>
          <p:cNvPr id="17" name="Date Placeholder 3">
            <a:extLst>
              <a:ext uri="{FF2B5EF4-FFF2-40B4-BE49-F238E27FC236}">
                <a16:creationId xmlns:a16="http://schemas.microsoft.com/office/drawing/2014/main" id="{7664B881-43EE-8A4A-9722-BB3FA284BA6E}"/>
              </a:ext>
            </a:extLst>
          </p:cNvPr>
          <p:cNvSpPr txBox="1">
            <a:spLocks/>
          </p:cNvSpPr>
          <p:nvPr/>
        </p:nvSpPr>
        <p:spPr>
          <a:xfrm>
            <a:off x="10966180" y="201295"/>
            <a:ext cx="1020485"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4E4E6A">
                    <a:alpha val="40000"/>
                  </a:srgbClr>
                </a:solidFill>
                <a:latin typeface="Lato" panose="020F0502020204030203" pitchFamily="34" charset="0"/>
                <a:ea typeface="Lato" panose="020F0502020204030203" pitchFamily="34" charset="0"/>
                <a:cs typeface="Lato"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13F984C-AC9E-FB4C-B3D9-A8F291E42240}" type="slidenum">
              <a:rPr lang="en-GB" b="1" i="0" smtClean="0">
                <a:solidFill>
                  <a:srgbClr val="7C7C7B"/>
                </a:solidFill>
                <a:latin typeface="Lato Semibold" panose="020F0502020204030203" pitchFamily="34" charset="0"/>
                <a:ea typeface="Lato Semibold" panose="020F0502020204030203" pitchFamily="34" charset="0"/>
                <a:cs typeface="Lato Semibold" panose="020F0502020204030203" pitchFamily="34" charset="0"/>
              </a:rPr>
              <a:pPr algn="r"/>
              <a:t>‹#›</a:t>
            </a:fld>
            <a:endParaRPr lang="en-GB" b="1" i="0" dirty="0">
              <a:solidFill>
                <a:srgbClr val="7C7C7B"/>
              </a:solidFill>
              <a:latin typeface="Lato Semibold" panose="020F0502020204030203" pitchFamily="34" charset="0"/>
              <a:ea typeface="Lato Semibold" panose="020F0502020204030203" pitchFamily="34" charset="0"/>
              <a:cs typeface="Lato Semibold" panose="020F0502020204030203" pitchFamily="34" charset="0"/>
            </a:endParaRPr>
          </a:p>
        </p:txBody>
      </p:sp>
    </p:spTree>
    <p:extLst>
      <p:ext uri="{BB962C8B-B14F-4D97-AF65-F5344CB8AC3E}">
        <p14:creationId xmlns:p14="http://schemas.microsoft.com/office/powerpoint/2010/main" val="180917569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17_Text_Slide _Timeline">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F138EF31-C3A4-AD47-ACA4-180D83BF7E82}"/>
              </a:ext>
            </a:extLst>
          </p:cNvPr>
          <p:cNvSpPr>
            <a:spLocks noGrp="1"/>
          </p:cNvSpPr>
          <p:nvPr>
            <p:ph type="body" sz="quarter" idx="13"/>
          </p:nvPr>
        </p:nvSpPr>
        <p:spPr>
          <a:xfrm>
            <a:off x="210098" y="258425"/>
            <a:ext cx="8117927" cy="574675"/>
          </a:xfrm>
          <a:prstGeom prst="rect">
            <a:avLst/>
          </a:prstGeom>
        </p:spPr>
        <p:txBody>
          <a:bodyPr/>
          <a:lstStyle>
            <a:lvl1pPr marL="0" indent="0">
              <a:buFontTx/>
              <a:buNone/>
              <a:defRPr sz="20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2pPr>
            <a:lvl3pPr marL="9144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3pPr>
            <a:lvl4pPr marL="13716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4pPr>
            <a:lvl5pPr marL="18288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US"/>
              <a:t>Click to edit Master text styles</a:t>
            </a:r>
          </a:p>
        </p:txBody>
      </p:sp>
      <p:sp>
        <p:nvSpPr>
          <p:cNvPr id="6" name="Rectangle 5">
            <a:extLst>
              <a:ext uri="{FF2B5EF4-FFF2-40B4-BE49-F238E27FC236}">
                <a16:creationId xmlns:a16="http://schemas.microsoft.com/office/drawing/2014/main" id="{2A5DE21D-0D0D-7C40-B52C-7AE1ECF6FD10}"/>
              </a:ext>
            </a:extLst>
          </p:cNvPr>
          <p:cNvSpPr/>
          <p:nvPr/>
        </p:nvSpPr>
        <p:spPr>
          <a:xfrm>
            <a:off x="300037" y="1167063"/>
            <a:ext cx="403809" cy="47104"/>
          </a:xfrm>
          <a:prstGeom prst="rect">
            <a:avLst/>
          </a:prstGeom>
          <a:solidFill>
            <a:srgbClr val="9DC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DA4582C9-785C-414C-9ECD-7A7272D50D96}"/>
              </a:ext>
            </a:extLst>
          </p:cNvPr>
          <p:cNvSpPr>
            <a:spLocks noGrp="1"/>
          </p:cNvSpPr>
          <p:nvPr>
            <p:ph type="body" sz="quarter" idx="14" hasCustomPrompt="1"/>
          </p:nvPr>
        </p:nvSpPr>
        <p:spPr>
          <a:xfrm>
            <a:off x="4598023" y="1467882"/>
            <a:ext cx="1534490" cy="416578"/>
          </a:xfrm>
          <a:prstGeom prst="rect">
            <a:avLst/>
          </a:prstGeom>
        </p:spPr>
        <p:txBody>
          <a:bodyPr/>
          <a:lstStyle>
            <a:lvl1pPr marL="0" indent="0">
              <a:buFontTx/>
              <a:buNone/>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Year</a:t>
            </a:r>
          </a:p>
        </p:txBody>
      </p:sp>
      <p:sp>
        <p:nvSpPr>
          <p:cNvPr id="12" name="Text Placeholder 3">
            <a:extLst>
              <a:ext uri="{FF2B5EF4-FFF2-40B4-BE49-F238E27FC236}">
                <a16:creationId xmlns:a16="http://schemas.microsoft.com/office/drawing/2014/main" id="{85034B10-4CF7-974E-AA63-6C04F48DB1E8}"/>
              </a:ext>
            </a:extLst>
          </p:cNvPr>
          <p:cNvSpPr>
            <a:spLocks noGrp="1"/>
          </p:cNvSpPr>
          <p:nvPr>
            <p:ph type="body" sz="quarter" idx="15" hasCustomPrompt="1"/>
          </p:nvPr>
        </p:nvSpPr>
        <p:spPr>
          <a:xfrm>
            <a:off x="4598023" y="1856995"/>
            <a:ext cx="3622052" cy="240093"/>
          </a:xfrm>
          <a:prstGeom prst="rect">
            <a:avLst/>
          </a:prstGeom>
        </p:spPr>
        <p:txBody>
          <a:bodyPr/>
          <a:lstStyle>
            <a:lvl1pPr marL="0" indent="0">
              <a:buFontTx/>
              <a:buNone/>
              <a:defRPr sz="1800" b="0" i="0">
                <a:solidFill>
                  <a:srgbClr val="9DCD6B"/>
                </a:solidFill>
                <a:latin typeface="Lato" panose="020F0502020204030203" pitchFamily="34" charset="0"/>
                <a:ea typeface="Lato" panose="020F0502020204030203" pitchFamily="34" charset="0"/>
                <a:cs typeface="Lato"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Title</a:t>
            </a:r>
          </a:p>
        </p:txBody>
      </p:sp>
      <p:sp>
        <p:nvSpPr>
          <p:cNvPr id="13" name="Text Placeholder 2">
            <a:extLst>
              <a:ext uri="{FF2B5EF4-FFF2-40B4-BE49-F238E27FC236}">
                <a16:creationId xmlns:a16="http://schemas.microsoft.com/office/drawing/2014/main" id="{928802D3-E624-0045-80B0-1CA8B93E0A89}"/>
              </a:ext>
            </a:extLst>
          </p:cNvPr>
          <p:cNvSpPr>
            <a:spLocks noGrp="1"/>
          </p:cNvSpPr>
          <p:nvPr>
            <p:ph type="body" sz="quarter" idx="26"/>
          </p:nvPr>
        </p:nvSpPr>
        <p:spPr>
          <a:xfrm>
            <a:off x="4591063" y="2210656"/>
            <a:ext cx="3635972" cy="999648"/>
          </a:xfrm>
          <a:prstGeom prst="rect">
            <a:avLst/>
          </a:prstGeom>
        </p:spPr>
        <p:txBody>
          <a:bodyPr/>
          <a:lstStyle>
            <a:lvl1pPr>
              <a:lnSpc>
                <a:spcPct val="40000"/>
              </a:lnSpc>
              <a:buClr>
                <a:srgbClr val="9DCD6B"/>
              </a:buClr>
              <a:defRPr sz="1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a:defRPr sz="1800"/>
            </a:lvl2pPr>
            <a:lvl3pPr>
              <a:defRPr sz="1800"/>
            </a:lvl3pPr>
            <a:lvl4pPr>
              <a:defRPr sz="1800"/>
            </a:lvl4pPr>
            <a:lvl5pPr>
              <a:defRPr sz="1800"/>
            </a:lvl5pPr>
          </a:lstStyle>
          <a:p>
            <a:pPr lvl="0"/>
            <a:r>
              <a:rPr lang="en-US"/>
              <a:t>Click to edit Master text styles</a:t>
            </a:r>
          </a:p>
        </p:txBody>
      </p:sp>
      <p:sp>
        <p:nvSpPr>
          <p:cNvPr id="14" name="Text Placeholder 3">
            <a:extLst>
              <a:ext uri="{FF2B5EF4-FFF2-40B4-BE49-F238E27FC236}">
                <a16:creationId xmlns:a16="http://schemas.microsoft.com/office/drawing/2014/main" id="{A9A4A85D-122F-524F-B57C-3D94389584C6}"/>
              </a:ext>
            </a:extLst>
          </p:cNvPr>
          <p:cNvSpPr>
            <a:spLocks noGrp="1"/>
          </p:cNvSpPr>
          <p:nvPr>
            <p:ph type="body" sz="quarter" idx="27" hasCustomPrompt="1"/>
          </p:nvPr>
        </p:nvSpPr>
        <p:spPr>
          <a:xfrm>
            <a:off x="4591063" y="3161812"/>
            <a:ext cx="1541450" cy="416578"/>
          </a:xfrm>
          <a:prstGeom prst="rect">
            <a:avLst/>
          </a:prstGeom>
        </p:spPr>
        <p:txBody>
          <a:bodyPr/>
          <a:lstStyle>
            <a:lvl1pPr marL="0" indent="0">
              <a:buFontTx/>
              <a:buNone/>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Year</a:t>
            </a:r>
          </a:p>
        </p:txBody>
      </p:sp>
      <p:sp>
        <p:nvSpPr>
          <p:cNvPr id="15" name="Text Placeholder 3">
            <a:extLst>
              <a:ext uri="{FF2B5EF4-FFF2-40B4-BE49-F238E27FC236}">
                <a16:creationId xmlns:a16="http://schemas.microsoft.com/office/drawing/2014/main" id="{6EC97E9A-5628-304D-8022-2817FA09F327}"/>
              </a:ext>
            </a:extLst>
          </p:cNvPr>
          <p:cNvSpPr>
            <a:spLocks noGrp="1"/>
          </p:cNvSpPr>
          <p:nvPr>
            <p:ph type="body" sz="quarter" idx="28" hasCustomPrompt="1"/>
          </p:nvPr>
        </p:nvSpPr>
        <p:spPr>
          <a:xfrm>
            <a:off x="4591063" y="3550925"/>
            <a:ext cx="3622052" cy="240093"/>
          </a:xfrm>
          <a:prstGeom prst="rect">
            <a:avLst/>
          </a:prstGeom>
        </p:spPr>
        <p:txBody>
          <a:bodyPr/>
          <a:lstStyle>
            <a:lvl1pPr marL="0" indent="0">
              <a:buFontTx/>
              <a:buNone/>
              <a:defRPr sz="1800" b="0" i="0">
                <a:solidFill>
                  <a:srgbClr val="9DCD6B"/>
                </a:solidFill>
                <a:latin typeface="Lato" panose="020F0502020204030203" pitchFamily="34" charset="0"/>
                <a:ea typeface="Lato" panose="020F0502020204030203" pitchFamily="34" charset="0"/>
                <a:cs typeface="Lato"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Title</a:t>
            </a:r>
          </a:p>
        </p:txBody>
      </p:sp>
      <p:sp>
        <p:nvSpPr>
          <p:cNvPr id="16" name="Text Placeholder 2">
            <a:extLst>
              <a:ext uri="{FF2B5EF4-FFF2-40B4-BE49-F238E27FC236}">
                <a16:creationId xmlns:a16="http://schemas.microsoft.com/office/drawing/2014/main" id="{814C5B5A-C39A-D148-98F6-51379C748711}"/>
              </a:ext>
            </a:extLst>
          </p:cNvPr>
          <p:cNvSpPr>
            <a:spLocks noGrp="1"/>
          </p:cNvSpPr>
          <p:nvPr>
            <p:ph type="body" sz="quarter" idx="29"/>
          </p:nvPr>
        </p:nvSpPr>
        <p:spPr>
          <a:xfrm>
            <a:off x="4584103" y="3904586"/>
            <a:ext cx="3635972" cy="322629"/>
          </a:xfrm>
          <a:prstGeom prst="rect">
            <a:avLst/>
          </a:prstGeom>
        </p:spPr>
        <p:txBody>
          <a:bodyPr/>
          <a:lstStyle>
            <a:lvl1pPr>
              <a:lnSpc>
                <a:spcPct val="40000"/>
              </a:lnSpc>
              <a:buClr>
                <a:srgbClr val="9DCD6B"/>
              </a:buClr>
              <a:defRPr sz="1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a:defRPr sz="1800"/>
            </a:lvl2pPr>
            <a:lvl3pPr>
              <a:defRPr sz="1800"/>
            </a:lvl3pPr>
            <a:lvl4pPr>
              <a:defRPr sz="1800"/>
            </a:lvl4pPr>
            <a:lvl5pPr>
              <a:defRPr sz="1800"/>
            </a:lvl5pPr>
          </a:lstStyle>
          <a:p>
            <a:pPr lvl="0"/>
            <a:r>
              <a:rPr lang="en-US"/>
              <a:t>Click to edit Master text styles</a:t>
            </a:r>
          </a:p>
        </p:txBody>
      </p:sp>
      <p:sp>
        <p:nvSpPr>
          <p:cNvPr id="17" name="Text Placeholder 3">
            <a:extLst>
              <a:ext uri="{FF2B5EF4-FFF2-40B4-BE49-F238E27FC236}">
                <a16:creationId xmlns:a16="http://schemas.microsoft.com/office/drawing/2014/main" id="{D92D6A71-680C-F448-963F-AEBBCC1C16A3}"/>
              </a:ext>
            </a:extLst>
          </p:cNvPr>
          <p:cNvSpPr>
            <a:spLocks noGrp="1"/>
          </p:cNvSpPr>
          <p:nvPr>
            <p:ph type="body" sz="quarter" idx="30" hasCustomPrompt="1"/>
          </p:nvPr>
        </p:nvSpPr>
        <p:spPr>
          <a:xfrm>
            <a:off x="4591063" y="4157676"/>
            <a:ext cx="1541450" cy="416578"/>
          </a:xfrm>
          <a:prstGeom prst="rect">
            <a:avLst/>
          </a:prstGeom>
        </p:spPr>
        <p:txBody>
          <a:bodyPr/>
          <a:lstStyle>
            <a:lvl1pPr marL="0" indent="0">
              <a:buFontTx/>
              <a:buNone/>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Year</a:t>
            </a:r>
          </a:p>
        </p:txBody>
      </p:sp>
      <p:sp>
        <p:nvSpPr>
          <p:cNvPr id="18" name="Text Placeholder 3">
            <a:extLst>
              <a:ext uri="{FF2B5EF4-FFF2-40B4-BE49-F238E27FC236}">
                <a16:creationId xmlns:a16="http://schemas.microsoft.com/office/drawing/2014/main" id="{F6E87A34-4601-C84C-AE37-7829A54BE9CA}"/>
              </a:ext>
            </a:extLst>
          </p:cNvPr>
          <p:cNvSpPr>
            <a:spLocks noGrp="1"/>
          </p:cNvSpPr>
          <p:nvPr>
            <p:ph type="body" sz="quarter" idx="31" hasCustomPrompt="1"/>
          </p:nvPr>
        </p:nvSpPr>
        <p:spPr>
          <a:xfrm>
            <a:off x="4591063" y="4546789"/>
            <a:ext cx="3622052" cy="240093"/>
          </a:xfrm>
          <a:prstGeom prst="rect">
            <a:avLst/>
          </a:prstGeom>
        </p:spPr>
        <p:txBody>
          <a:bodyPr/>
          <a:lstStyle>
            <a:lvl1pPr marL="0" indent="0">
              <a:buFontTx/>
              <a:buNone/>
              <a:defRPr sz="1800" b="0" i="0">
                <a:solidFill>
                  <a:srgbClr val="9DCD6B"/>
                </a:solidFill>
                <a:latin typeface="Lato" panose="020F0502020204030203" pitchFamily="34" charset="0"/>
                <a:ea typeface="Lato" panose="020F0502020204030203" pitchFamily="34" charset="0"/>
                <a:cs typeface="Lato"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Title</a:t>
            </a:r>
          </a:p>
        </p:txBody>
      </p:sp>
      <p:sp>
        <p:nvSpPr>
          <p:cNvPr id="19" name="Text Placeholder 2">
            <a:extLst>
              <a:ext uri="{FF2B5EF4-FFF2-40B4-BE49-F238E27FC236}">
                <a16:creationId xmlns:a16="http://schemas.microsoft.com/office/drawing/2014/main" id="{89416D2B-6A5F-1048-A2BD-DBBF3125CF88}"/>
              </a:ext>
            </a:extLst>
          </p:cNvPr>
          <p:cNvSpPr>
            <a:spLocks noGrp="1"/>
          </p:cNvSpPr>
          <p:nvPr>
            <p:ph type="body" sz="quarter" idx="32"/>
          </p:nvPr>
        </p:nvSpPr>
        <p:spPr>
          <a:xfrm>
            <a:off x="4584103" y="4900450"/>
            <a:ext cx="3635972" cy="322629"/>
          </a:xfrm>
          <a:prstGeom prst="rect">
            <a:avLst/>
          </a:prstGeom>
        </p:spPr>
        <p:txBody>
          <a:bodyPr/>
          <a:lstStyle>
            <a:lvl1pPr>
              <a:lnSpc>
                <a:spcPct val="40000"/>
              </a:lnSpc>
              <a:buClr>
                <a:srgbClr val="9DCD6B"/>
              </a:buClr>
              <a:defRPr sz="1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a:defRPr sz="1800"/>
            </a:lvl2pPr>
            <a:lvl3pPr>
              <a:defRPr sz="1800"/>
            </a:lvl3pPr>
            <a:lvl4pPr>
              <a:defRPr sz="1800"/>
            </a:lvl4pPr>
            <a:lvl5pPr>
              <a:defRPr sz="1800"/>
            </a:lvl5pPr>
          </a:lstStyle>
          <a:p>
            <a:pPr lvl="0"/>
            <a:r>
              <a:rPr lang="en-US"/>
              <a:t>Click to edit Master text styles</a:t>
            </a:r>
          </a:p>
        </p:txBody>
      </p:sp>
      <p:sp>
        <p:nvSpPr>
          <p:cNvPr id="20" name="Text Placeholder 3">
            <a:extLst>
              <a:ext uri="{FF2B5EF4-FFF2-40B4-BE49-F238E27FC236}">
                <a16:creationId xmlns:a16="http://schemas.microsoft.com/office/drawing/2014/main" id="{4AC2F1CF-437E-5042-9601-0F29BDD38813}"/>
              </a:ext>
            </a:extLst>
          </p:cNvPr>
          <p:cNvSpPr>
            <a:spLocks noGrp="1"/>
          </p:cNvSpPr>
          <p:nvPr>
            <p:ph type="body" sz="quarter" idx="33" hasCustomPrompt="1"/>
          </p:nvPr>
        </p:nvSpPr>
        <p:spPr>
          <a:xfrm>
            <a:off x="8239889" y="1469874"/>
            <a:ext cx="1534490" cy="416578"/>
          </a:xfrm>
          <a:prstGeom prst="rect">
            <a:avLst/>
          </a:prstGeom>
        </p:spPr>
        <p:txBody>
          <a:bodyPr/>
          <a:lstStyle>
            <a:lvl1pPr marL="0" indent="0">
              <a:buFontTx/>
              <a:buNone/>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Year</a:t>
            </a:r>
          </a:p>
        </p:txBody>
      </p:sp>
      <p:sp>
        <p:nvSpPr>
          <p:cNvPr id="21" name="Text Placeholder 3">
            <a:extLst>
              <a:ext uri="{FF2B5EF4-FFF2-40B4-BE49-F238E27FC236}">
                <a16:creationId xmlns:a16="http://schemas.microsoft.com/office/drawing/2014/main" id="{7A1EFD97-F85B-BC44-9FF3-584415976C9F}"/>
              </a:ext>
            </a:extLst>
          </p:cNvPr>
          <p:cNvSpPr>
            <a:spLocks noGrp="1"/>
          </p:cNvSpPr>
          <p:nvPr>
            <p:ph type="body" sz="quarter" idx="34" hasCustomPrompt="1"/>
          </p:nvPr>
        </p:nvSpPr>
        <p:spPr>
          <a:xfrm>
            <a:off x="8239889" y="1858987"/>
            <a:ext cx="3622052" cy="240093"/>
          </a:xfrm>
          <a:prstGeom prst="rect">
            <a:avLst/>
          </a:prstGeom>
        </p:spPr>
        <p:txBody>
          <a:bodyPr/>
          <a:lstStyle>
            <a:lvl1pPr marL="0" indent="0">
              <a:buFontTx/>
              <a:buNone/>
              <a:defRPr sz="1800" b="0" i="0">
                <a:solidFill>
                  <a:srgbClr val="9DCD6B"/>
                </a:solidFill>
                <a:latin typeface="Lato" panose="020F0502020204030203" pitchFamily="34" charset="0"/>
                <a:ea typeface="Lato" panose="020F0502020204030203" pitchFamily="34" charset="0"/>
                <a:cs typeface="Lato"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Title</a:t>
            </a:r>
          </a:p>
        </p:txBody>
      </p:sp>
      <p:sp>
        <p:nvSpPr>
          <p:cNvPr id="22" name="Text Placeholder 2">
            <a:extLst>
              <a:ext uri="{FF2B5EF4-FFF2-40B4-BE49-F238E27FC236}">
                <a16:creationId xmlns:a16="http://schemas.microsoft.com/office/drawing/2014/main" id="{8A2F822C-89B8-B547-B2A1-166D5AB425CF}"/>
              </a:ext>
            </a:extLst>
          </p:cNvPr>
          <p:cNvSpPr>
            <a:spLocks noGrp="1"/>
          </p:cNvSpPr>
          <p:nvPr>
            <p:ph type="body" sz="quarter" idx="35"/>
          </p:nvPr>
        </p:nvSpPr>
        <p:spPr>
          <a:xfrm>
            <a:off x="8232929" y="2212648"/>
            <a:ext cx="3635972" cy="999648"/>
          </a:xfrm>
          <a:prstGeom prst="rect">
            <a:avLst/>
          </a:prstGeom>
        </p:spPr>
        <p:txBody>
          <a:bodyPr/>
          <a:lstStyle>
            <a:lvl1pPr>
              <a:lnSpc>
                <a:spcPct val="40000"/>
              </a:lnSpc>
              <a:buClr>
                <a:srgbClr val="9DCD6B"/>
              </a:buClr>
              <a:defRPr sz="1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a:defRPr sz="1800"/>
            </a:lvl2pPr>
            <a:lvl3pPr>
              <a:defRPr sz="1800"/>
            </a:lvl3pPr>
            <a:lvl4pPr>
              <a:defRPr sz="1800"/>
            </a:lvl4pPr>
            <a:lvl5pPr>
              <a:defRPr sz="1800"/>
            </a:lvl5pPr>
          </a:lstStyle>
          <a:p>
            <a:pPr lvl="0"/>
            <a:r>
              <a:rPr lang="en-US"/>
              <a:t>Click to edit Master text styles</a:t>
            </a:r>
          </a:p>
        </p:txBody>
      </p:sp>
      <p:sp>
        <p:nvSpPr>
          <p:cNvPr id="23" name="Text Placeholder 3">
            <a:extLst>
              <a:ext uri="{FF2B5EF4-FFF2-40B4-BE49-F238E27FC236}">
                <a16:creationId xmlns:a16="http://schemas.microsoft.com/office/drawing/2014/main" id="{5F684FA1-4F99-1F40-99CC-1FB35D5738B2}"/>
              </a:ext>
            </a:extLst>
          </p:cNvPr>
          <p:cNvSpPr>
            <a:spLocks noGrp="1"/>
          </p:cNvSpPr>
          <p:nvPr>
            <p:ph type="body" sz="quarter" idx="36" hasCustomPrompt="1"/>
          </p:nvPr>
        </p:nvSpPr>
        <p:spPr>
          <a:xfrm>
            <a:off x="8227035" y="2770323"/>
            <a:ext cx="1534490" cy="416578"/>
          </a:xfrm>
          <a:prstGeom prst="rect">
            <a:avLst/>
          </a:prstGeom>
        </p:spPr>
        <p:txBody>
          <a:bodyPr/>
          <a:lstStyle>
            <a:lvl1pPr marL="0" indent="0">
              <a:buFontTx/>
              <a:buNone/>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Year</a:t>
            </a:r>
          </a:p>
        </p:txBody>
      </p:sp>
      <p:sp>
        <p:nvSpPr>
          <p:cNvPr id="24" name="Text Placeholder 3">
            <a:extLst>
              <a:ext uri="{FF2B5EF4-FFF2-40B4-BE49-F238E27FC236}">
                <a16:creationId xmlns:a16="http://schemas.microsoft.com/office/drawing/2014/main" id="{9B14FE62-5ECF-0042-8C9B-265888CAAE93}"/>
              </a:ext>
            </a:extLst>
          </p:cNvPr>
          <p:cNvSpPr>
            <a:spLocks noGrp="1"/>
          </p:cNvSpPr>
          <p:nvPr>
            <p:ph type="body" sz="quarter" idx="37" hasCustomPrompt="1"/>
          </p:nvPr>
        </p:nvSpPr>
        <p:spPr>
          <a:xfrm>
            <a:off x="8227035" y="3159436"/>
            <a:ext cx="3622052" cy="240093"/>
          </a:xfrm>
          <a:prstGeom prst="rect">
            <a:avLst/>
          </a:prstGeom>
        </p:spPr>
        <p:txBody>
          <a:bodyPr/>
          <a:lstStyle>
            <a:lvl1pPr marL="0" indent="0">
              <a:buFontTx/>
              <a:buNone/>
              <a:defRPr sz="1800" b="0" i="0">
                <a:solidFill>
                  <a:srgbClr val="9DCD6B"/>
                </a:solidFill>
                <a:latin typeface="Lato" panose="020F0502020204030203" pitchFamily="34" charset="0"/>
                <a:ea typeface="Lato" panose="020F0502020204030203" pitchFamily="34" charset="0"/>
                <a:cs typeface="Lato"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Title</a:t>
            </a:r>
          </a:p>
        </p:txBody>
      </p:sp>
      <p:sp>
        <p:nvSpPr>
          <p:cNvPr id="25" name="Text Placeholder 2">
            <a:extLst>
              <a:ext uri="{FF2B5EF4-FFF2-40B4-BE49-F238E27FC236}">
                <a16:creationId xmlns:a16="http://schemas.microsoft.com/office/drawing/2014/main" id="{81876948-D079-0E40-B9F2-49CD881A9370}"/>
              </a:ext>
            </a:extLst>
          </p:cNvPr>
          <p:cNvSpPr>
            <a:spLocks noGrp="1"/>
          </p:cNvSpPr>
          <p:nvPr>
            <p:ph type="body" sz="quarter" idx="38"/>
          </p:nvPr>
        </p:nvSpPr>
        <p:spPr>
          <a:xfrm>
            <a:off x="8220075" y="3513097"/>
            <a:ext cx="3635972" cy="416578"/>
          </a:xfrm>
          <a:prstGeom prst="rect">
            <a:avLst/>
          </a:prstGeom>
        </p:spPr>
        <p:txBody>
          <a:bodyPr/>
          <a:lstStyle>
            <a:lvl1pPr>
              <a:lnSpc>
                <a:spcPct val="40000"/>
              </a:lnSpc>
              <a:buClr>
                <a:srgbClr val="9DCD6B"/>
              </a:buClr>
              <a:defRPr sz="1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a:defRPr sz="1800"/>
            </a:lvl2pPr>
            <a:lvl3pPr>
              <a:defRPr sz="1800"/>
            </a:lvl3pPr>
            <a:lvl4pPr>
              <a:defRPr sz="1800"/>
            </a:lvl4pPr>
            <a:lvl5pPr>
              <a:defRPr sz="1800"/>
            </a:lvl5pPr>
          </a:lstStyle>
          <a:p>
            <a:pPr lvl="0"/>
            <a:r>
              <a:rPr lang="en-US"/>
              <a:t>Click to edit Master text styles</a:t>
            </a:r>
          </a:p>
        </p:txBody>
      </p:sp>
      <p:sp>
        <p:nvSpPr>
          <p:cNvPr id="26" name="Text Placeholder 3">
            <a:extLst>
              <a:ext uri="{FF2B5EF4-FFF2-40B4-BE49-F238E27FC236}">
                <a16:creationId xmlns:a16="http://schemas.microsoft.com/office/drawing/2014/main" id="{4BF9299A-BFBA-6A4A-8F8D-3A00D27708E1}"/>
              </a:ext>
            </a:extLst>
          </p:cNvPr>
          <p:cNvSpPr>
            <a:spLocks noGrp="1"/>
          </p:cNvSpPr>
          <p:nvPr>
            <p:ph type="body" sz="quarter" idx="39" hasCustomPrompt="1"/>
          </p:nvPr>
        </p:nvSpPr>
        <p:spPr>
          <a:xfrm>
            <a:off x="8242708" y="3948835"/>
            <a:ext cx="1534490" cy="416578"/>
          </a:xfrm>
          <a:prstGeom prst="rect">
            <a:avLst/>
          </a:prstGeom>
        </p:spPr>
        <p:txBody>
          <a:bodyPr/>
          <a:lstStyle>
            <a:lvl1pPr marL="0" indent="0">
              <a:buFontTx/>
              <a:buNone/>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Year</a:t>
            </a:r>
          </a:p>
        </p:txBody>
      </p:sp>
      <p:sp>
        <p:nvSpPr>
          <p:cNvPr id="27" name="Text Placeholder 3">
            <a:extLst>
              <a:ext uri="{FF2B5EF4-FFF2-40B4-BE49-F238E27FC236}">
                <a16:creationId xmlns:a16="http://schemas.microsoft.com/office/drawing/2014/main" id="{E2C95275-DD75-FE4C-A3E2-6992C978A0F0}"/>
              </a:ext>
            </a:extLst>
          </p:cNvPr>
          <p:cNvSpPr>
            <a:spLocks noGrp="1"/>
          </p:cNvSpPr>
          <p:nvPr>
            <p:ph type="body" sz="quarter" idx="40" hasCustomPrompt="1"/>
          </p:nvPr>
        </p:nvSpPr>
        <p:spPr>
          <a:xfrm>
            <a:off x="8242708" y="4337948"/>
            <a:ext cx="3622052" cy="240093"/>
          </a:xfrm>
          <a:prstGeom prst="rect">
            <a:avLst/>
          </a:prstGeom>
        </p:spPr>
        <p:txBody>
          <a:bodyPr/>
          <a:lstStyle>
            <a:lvl1pPr marL="0" indent="0">
              <a:buFontTx/>
              <a:buNone/>
              <a:defRPr sz="1800" b="0" i="0">
                <a:solidFill>
                  <a:srgbClr val="9DCD6B"/>
                </a:solidFill>
                <a:latin typeface="Lato" panose="020F0502020204030203" pitchFamily="34" charset="0"/>
                <a:ea typeface="Lato" panose="020F0502020204030203" pitchFamily="34" charset="0"/>
                <a:cs typeface="Lato"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Title</a:t>
            </a:r>
          </a:p>
        </p:txBody>
      </p:sp>
      <p:sp>
        <p:nvSpPr>
          <p:cNvPr id="28" name="Text Placeholder 2">
            <a:extLst>
              <a:ext uri="{FF2B5EF4-FFF2-40B4-BE49-F238E27FC236}">
                <a16:creationId xmlns:a16="http://schemas.microsoft.com/office/drawing/2014/main" id="{91C8D69A-3EF0-3748-92C5-075213F7ACA0}"/>
              </a:ext>
            </a:extLst>
          </p:cNvPr>
          <p:cNvSpPr>
            <a:spLocks noGrp="1"/>
          </p:cNvSpPr>
          <p:nvPr>
            <p:ph type="body" sz="quarter" idx="41"/>
          </p:nvPr>
        </p:nvSpPr>
        <p:spPr>
          <a:xfrm>
            <a:off x="8235748" y="4691609"/>
            <a:ext cx="3635972" cy="416578"/>
          </a:xfrm>
          <a:prstGeom prst="rect">
            <a:avLst/>
          </a:prstGeom>
        </p:spPr>
        <p:txBody>
          <a:bodyPr/>
          <a:lstStyle>
            <a:lvl1pPr>
              <a:lnSpc>
                <a:spcPct val="40000"/>
              </a:lnSpc>
              <a:buClr>
                <a:srgbClr val="9DCD6B"/>
              </a:buClr>
              <a:defRPr sz="1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a:defRPr sz="1800"/>
            </a:lvl2pPr>
            <a:lvl3pPr>
              <a:defRPr sz="1800"/>
            </a:lvl3pPr>
            <a:lvl4pPr>
              <a:defRPr sz="1800"/>
            </a:lvl4pPr>
            <a:lvl5pPr>
              <a:defRPr sz="1800"/>
            </a:lvl5pPr>
          </a:lstStyle>
          <a:p>
            <a:pPr lvl="0"/>
            <a:r>
              <a:rPr lang="en-US"/>
              <a:t>Click to edit Master text styles</a:t>
            </a:r>
          </a:p>
        </p:txBody>
      </p:sp>
      <p:sp>
        <p:nvSpPr>
          <p:cNvPr id="29" name="Text Placeholder 3">
            <a:extLst>
              <a:ext uri="{FF2B5EF4-FFF2-40B4-BE49-F238E27FC236}">
                <a16:creationId xmlns:a16="http://schemas.microsoft.com/office/drawing/2014/main" id="{D672AE28-AA34-3B4B-8019-EFAADDC77D23}"/>
              </a:ext>
            </a:extLst>
          </p:cNvPr>
          <p:cNvSpPr>
            <a:spLocks noGrp="1"/>
          </p:cNvSpPr>
          <p:nvPr>
            <p:ph type="body" sz="quarter" idx="42" hasCustomPrompt="1"/>
          </p:nvPr>
        </p:nvSpPr>
        <p:spPr>
          <a:xfrm>
            <a:off x="8235748" y="5008861"/>
            <a:ext cx="1534490" cy="416578"/>
          </a:xfrm>
          <a:prstGeom prst="rect">
            <a:avLst/>
          </a:prstGeom>
        </p:spPr>
        <p:txBody>
          <a:bodyPr/>
          <a:lstStyle>
            <a:lvl1pPr marL="0" indent="0">
              <a:buFontTx/>
              <a:buNone/>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Year</a:t>
            </a:r>
          </a:p>
        </p:txBody>
      </p:sp>
      <p:sp>
        <p:nvSpPr>
          <p:cNvPr id="30" name="Text Placeholder 3">
            <a:extLst>
              <a:ext uri="{FF2B5EF4-FFF2-40B4-BE49-F238E27FC236}">
                <a16:creationId xmlns:a16="http://schemas.microsoft.com/office/drawing/2014/main" id="{11D1EB73-6373-0541-9D97-13AB747E746C}"/>
              </a:ext>
            </a:extLst>
          </p:cNvPr>
          <p:cNvSpPr>
            <a:spLocks noGrp="1"/>
          </p:cNvSpPr>
          <p:nvPr>
            <p:ph type="body" sz="quarter" idx="43" hasCustomPrompt="1"/>
          </p:nvPr>
        </p:nvSpPr>
        <p:spPr>
          <a:xfrm>
            <a:off x="8235748" y="5397974"/>
            <a:ext cx="3622052" cy="240093"/>
          </a:xfrm>
          <a:prstGeom prst="rect">
            <a:avLst/>
          </a:prstGeom>
        </p:spPr>
        <p:txBody>
          <a:bodyPr/>
          <a:lstStyle>
            <a:lvl1pPr marL="0" indent="0">
              <a:buFontTx/>
              <a:buNone/>
              <a:defRPr sz="1800" b="0" i="0">
                <a:solidFill>
                  <a:srgbClr val="9DCD6B"/>
                </a:solidFill>
                <a:latin typeface="Lato" panose="020F0502020204030203" pitchFamily="34" charset="0"/>
                <a:ea typeface="Lato" panose="020F0502020204030203" pitchFamily="34" charset="0"/>
                <a:cs typeface="Lato"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Title</a:t>
            </a:r>
          </a:p>
        </p:txBody>
      </p:sp>
      <p:sp>
        <p:nvSpPr>
          <p:cNvPr id="31" name="Text Placeholder 2">
            <a:extLst>
              <a:ext uri="{FF2B5EF4-FFF2-40B4-BE49-F238E27FC236}">
                <a16:creationId xmlns:a16="http://schemas.microsoft.com/office/drawing/2014/main" id="{AE90C22C-878B-1849-8E05-2EB8A250011F}"/>
              </a:ext>
            </a:extLst>
          </p:cNvPr>
          <p:cNvSpPr>
            <a:spLocks noGrp="1"/>
          </p:cNvSpPr>
          <p:nvPr>
            <p:ph type="body" sz="quarter" idx="44"/>
          </p:nvPr>
        </p:nvSpPr>
        <p:spPr>
          <a:xfrm>
            <a:off x="8228788" y="5751635"/>
            <a:ext cx="3635972" cy="416578"/>
          </a:xfrm>
          <a:prstGeom prst="rect">
            <a:avLst/>
          </a:prstGeom>
        </p:spPr>
        <p:txBody>
          <a:bodyPr/>
          <a:lstStyle>
            <a:lvl1pPr>
              <a:lnSpc>
                <a:spcPct val="40000"/>
              </a:lnSpc>
              <a:buClr>
                <a:srgbClr val="9DCD6B"/>
              </a:buClr>
              <a:defRPr sz="1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a:defRPr sz="1800"/>
            </a:lvl2pPr>
            <a:lvl3pPr>
              <a:defRPr sz="1800"/>
            </a:lvl3pPr>
            <a:lvl4pPr>
              <a:defRPr sz="1800"/>
            </a:lvl4pPr>
            <a:lvl5pPr>
              <a:defRPr sz="1800"/>
            </a:lvl5pPr>
          </a:lstStyle>
          <a:p>
            <a:pPr lvl="0"/>
            <a:r>
              <a:rPr lang="en-US"/>
              <a:t>Click to edit Master text styles</a:t>
            </a:r>
          </a:p>
        </p:txBody>
      </p:sp>
      <p:pic>
        <p:nvPicPr>
          <p:cNvPr id="32" name="Picture 31">
            <a:extLst>
              <a:ext uri="{FF2B5EF4-FFF2-40B4-BE49-F238E27FC236}">
                <a16:creationId xmlns:a16="http://schemas.microsoft.com/office/drawing/2014/main" id="{73F6260C-244A-AB46-84CF-2FB462A87C9A}"/>
              </a:ext>
            </a:extLst>
          </p:cNvPr>
          <p:cNvPicPr>
            <a:picLocks noChangeAspect="1"/>
          </p:cNvPicPr>
          <p:nvPr/>
        </p:nvPicPr>
        <p:blipFill>
          <a:blip r:embed="rId2"/>
          <a:stretch>
            <a:fillRect/>
          </a:stretch>
        </p:blipFill>
        <p:spPr>
          <a:xfrm>
            <a:off x="10934776" y="5901505"/>
            <a:ext cx="1193800" cy="698500"/>
          </a:xfrm>
          <a:prstGeom prst="rect">
            <a:avLst/>
          </a:prstGeom>
        </p:spPr>
      </p:pic>
      <p:sp>
        <p:nvSpPr>
          <p:cNvPr id="35" name="Date Placeholder 3">
            <a:extLst>
              <a:ext uri="{FF2B5EF4-FFF2-40B4-BE49-F238E27FC236}">
                <a16:creationId xmlns:a16="http://schemas.microsoft.com/office/drawing/2014/main" id="{ACBEFAB9-C907-2E4C-AE2C-32300FCE053F}"/>
              </a:ext>
            </a:extLst>
          </p:cNvPr>
          <p:cNvSpPr txBox="1">
            <a:spLocks/>
          </p:cNvSpPr>
          <p:nvPr/>
        </p:nvSpPr>
        <p:spPr>
          <a:xfrm>
            <a:off x="10966180" y="201295"/>
            <a:ext cx="1020485"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4E4E6A">
                    <a:alpha val="40000"/>
                  </a:srgbClr>
                </a:solidFill>
                <a:latin typeface="Lato" panose="020F0502020204030203" pitchFamily="34" charset="0"/>
                <a:ea typeface="Lato" panose="020F0502020204030203" pitchFamily="34" charset="0"/>
                <a:cs typeface="Lato"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13F984C-AC9E-FB4C-B3D9-A8F291E42240}" type="slidenum">
              <a:rPr lang="en-GB" b="1" i="0" smtClean="0">
                <a:solidFill>
                  <a:srgbClr val="7C7C7B"/>
                </a:solidFill>
                <a:latin typeface="Lato Semibold" panose="020F0502020204030203" pitchFamily="34" charset="0"/>
                <a:ea typeface="Lato Semibold" panose="020F0502020204030203" pitchFamily="34" charset="0"/>
                <a:cs typeface="Lato Semibold" panose="020F0502020204030203" pitchFamily="34" charset="0"/>
              </a:rPr>
              <a:pPr algn="r"/>
              <a:t>‹#›</a:t>
            </a:fld>
            <a:endParaRPr lang="en-GB" b="1" i="0" dirty="0">
              <a:solidFill>
                <a:srgbClr val="7C7C7B"/>
              </a:solidFill>
              <a:latin typeface="Lato Semibold" panose="020F0502020204030203" pitchFamily="34" charset="0"/>
              <a:ea typeface="Lato Semibold" panose="020F0502020204030203" pitchFamily="34" charset="0"/>
              <a:cs typeface="Lato Semibold" panose="020F0502020204030203" pitchFamily="34" charset="0"/>
            </a:endParaRPr>
          </a:p>
        </p:txBody>
      </p:sp>
    </p:spTree>
    <p:extLst>
      <p:ext uri="{BB962C8B-B14F-4D97-AF65-F5344CB8AC3E}">
        <p14:creationId xmlns:p14="http://schemas.microsoft.com/office/powerpoint/2010/main" val="316495611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18.Map">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6EF1470D-F1FB-4547-811E-A3D859301BB8}"/>
              </a:ext>
            </a:extLst>
          </p:cNvPr>
          <p:cNvPicPr>
            <a:picLocks noChangeAspect="1"/>
          </p:cNvPicPr>
          <p:nvPr/>
        </p:nvPicPr>
        <p:blipFill>
          <a:blip r:embed="rId2"/>
          <a:stretch>
            <a:fillRect/>
          </a:stretch>
        </p:blipFill>
        <p:spPr>
          <a:xfrm>
            <a:off x="1578103" y="1557338"/>
            <a:ext cx="9588500" cy="4876800"/>
          </a:xfrm>
          <a:prstGeom prst="rect">
            <a:avLst/>
          </a:prstGeom>
        </p:spPr>
      </p:pic>
      <p:sp>
        <p:nvSpPr>
          <p:cNvPr id="8" name="Text Placeholder 6">
            <a:extLst>
              <a:ext uri="{FF2B5EF4-FFF2-40B4-BE49-F238E27FC236}">
                <a16:creationId xmlns:a16="http://schemas.microsoft.com/office/drawing/2014/main" id="{F138EF31-C3A4-AD47-ACA4-180D83BF7E82}"/>
              </a:ext>
            </a:extLst>
          </p:cNvPr>
          <p:cNvSpPr>
            <a:spLocks noGrp="1"/>
          </p:cNvSpPr>
          <p:nvPr>
            <p:ph type="body" sz="quarter" idx="13"/>
          </p:nvPr>
        </p:nvSpPr>
        <p:spPr>
          <a:xfrm>
            <a:off x="210098" y="258425"/>
            <a:ext cx="8117927" cy="574675"/>
          </a:xfrm>
          <a:prstGeom prst="rect">
            <a:avLst/>
          </a:prstGeom>
        </p:spPr>
        <p:txBody>
          <a:bodyPr/>
          <a:lstStyle>
            <a:lvl1pPr marL="0" indent="0">
              <a:buFontTx/>
              <a:buNone/>
              <a:defRPr sz="20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2pPr>
            <a:lvl3pPr marL="9144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3pPr>
            <a:lvl4pPr marL="13716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4pPr>
            <a:lvl5pPr marL="18288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US"/>
              <a:t>Click to edit Master text styles</a:t>
            </a:r>
          </a:p>
        </p:txBody>
      </p:sp>
      <p:sp>
        <p:nvSpPr>
          <p:cNvPr id="6" name="Text Placeholder 5">
            <a:extLst>
              <a:ext uri="{FF2B5EF4-FFF2-40B4-BE49-F238E27FC236}">
                <a16:creationId xmlns:a16="http://schemas.microsoft.com/office/drawing/2014/main" id="{E8FC6206-4CFF-1D44-875E-7A6FA1FC7CAE}"/>
              </a:ext>
            </a:extLst>
          </p:cNvPr>
          <p:cNvSpPr>
            <a:spLocks noGrp="1"/>
          </p:cNvSpPr>
          <p:nvPr>
            <p:ph type="body" sz="quarter" idx="16"/>
          </p:nvPr>
        </p:nvSpPr>
        <p:spPr>
          <a:xfrm>
            <a:off x="561088" y="5392195"/>
            <a:ext cx="2728239" cy="285061"/>
          </a:xfrm>
          <a:prstGeom prst="rect">
            <a:avLst/>
          </a:prstGeom>
        </p:spPr>
        <p:txBody>
          <a:bodyPr/>
          <a:lstStyle>
            <a:lvl1pPr marL="0" indent="0">
              <a:buFontTx/>
              <a:buNone/>
              <a:defRPr sz="1400">
                <a:solidFill>
                  <a:srgbClr val="123274"/>
                </a:solidFill>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a:t>Click to edit Master text styles</a:t>
            </a:r>
          </a:p>
        </p:txBody>
      </p:sp>
      <p:pic>
        <p:nvPicPr>
          <p:cNvPr id="18" name="Picture 17">
            <a:extLst>
              <a:ext uri="{FF2B5EF4-FFF2-40B4-BE49-F238E27FC236}">
                <a16:creationId xmlns:a16="http://schemas.microsoft.com/office/drawing/2014/main" id="{C06F39A9-6098-D644-86BA-A4CC9B61C97D}"/>
              </a:ext>
            </a:extLst>
          </p:cNvPr>
          <p:cNvPicPr>
            <a:picLocks noChangeAspect="1"/>
          </p:cNvPicPr>
          <p:nvPr/>
        </p:nvPicPr>
        <p:blipFill>
          <a:blip r:embed="rId3"/>
          <a:stretch>
            <a:fillRect/>
          </a:stretch>
        </p:blipFill>
        <p:spPr>
          <a:xfrm>
            <a:off x="2187703" y="1760538"/>
            <a:ext cx="8978900" cy="4673600"/>
          </a:xfrm>
          <a:prstGeom prst="rect">
            <a:avLst/>
          </a:prstGeom>
        </p:spPr>
      </p:pic>
      <p:grpSp>
        <p:nvGrpSpPr>
          <p:cNvPr id="19" name="Group 18">
            <a:extLst>
              <a:ext uri="{FF2B5EF4-FFF2-40B4-BE49-F238E27FC236}">
                <a16:creationId xmlns:a16="http://schemas.microsoft.com/office/drawing/2014/main" id="{903FC4C9-649A-DF46-8913-61AB776CA527}"/>
              </a:ext>
            </a:extLst>
          </p:cNvPr>
          <p:cNvGrpSpPr/>
          <p:nvPr/>
        </p:nvGrpSpPr>
        <p:grpSpPr>
          <a:xfrm>
            <a:off x="300038" y="1965418"/>
            <a:ext cx="9435232" cy="3948020"/>
            <a:chOff x="300038" y="1965418"/>
            <a:chExt cx="9435232" cy="3948020"/>
          </a:xfrm>
        </p:grpSpPr>
        <p:pic>
          <p:nvPicPr>
            <p:cNvPr id="20" name="Picture 19">
              <a:extLst>
                <a:ext uri="{FF2B5EF4-FFF2-40B4-BE49-F238E27FC236}">
                  <a16:creationId xmlns:a16="http://schemas.microsoft.com/office/drawing/2014/main" id="{ADB19D70-2005-0440-A365-DE826CD56C5E}"/>
                </a:ext>
              </a:extLst>
            </p:cNvPr>
            <p:cNvPicPr>
              <a:picLocks noChangeAspect="1"/>
            </p:cNvPicPr>
            <p:nvPr/>
          </p:nvPicPr>
          <p:blipFill>
            <a:blip r:embed="rId4"/>
            <a:stretch>
              <a:fillRect/>
            </a:stretch>
          </p:blipFill>
          <p:spPr>
            <a:xfrm>
              <a:off x="5874470" y="1965418"/>
              <a:ext cx="3860800" cy="3759200"/>
            </a:xfrm>
            <a:prstGeom prst="rect">
              <a:avLst/>
            </a:prstGeom>
          </p:spPr>
        </p:pic>
        <p:pic>
          <p:nvPicPr>
            <p:cNvPr id="21" name="Picture 20">
              <a:extLst>
                <a:ext uri="{FF2B5EF4-FFF2-40B4-BE49-F238E27FC236}">
                  <a16:creationId xmlns:a16="http://schemas.microsoft.com/office/drawing/2014/main" id="{33DDDBF9-EDBA-FE49-9E58-BC45F186F4F1}"/>
                </a:ext>
              </a:extLst>
            </p:cNvPr>
            <p:cNvPicPr>
              <a:picLocks noChangeAspect="1"/>
            </p:cNvPicPr>
            <p:nvPr/>
          </p:nvPicPr>
          <p:blipFill>
            <a:blip r:embed="rId5"/>
            <a:stretch>
              <a:fillRect/>
            </a:stretch>
          </p:blipFill>
          <p:spPr>
            <a:xfrm>
              <a:off x="300038" y="5686886"/>
              <a:ext cx="226552" cy="226552"/>
            </a:xfrm>
            <a:prstGeom prst="rect">
              <a:avLst/>
            </a:prstGeom>
          </p:spPr>
        </p:pic>
      </p:grpSp>
      <p:pic>
        <p:nvPicPr>
          <p:cNvPr id="23" name="Picture 22">
            <a:extLst>
              <a:ext uri="{FF2B5EF4-FFF2-40B4-BE49-F238E27FC236}">
                <a16:creationId xmlns:a16="http://schemas.microsoft.com/office/drawing/2014/main" id="{770BA8FD-6809-0A4A-9531-AD253FB10E87}"/>
              </a:ext>
            </a:extLst>
          </p:cNvPr>
          <p:cNvPicPr>
            <a:picLocks noChangeAspect="1"/>
          </p:cNvPicPr>
          <p:nvPr/>
        </p:nvPicPr>
        <p:blipFill>
          <a:blip r:embed="rId6"/>
          <a:stretch>
            <a:fillRect/>
          </a:stretch>
        </p:blipFill>
        <p:spPr>
          <a:xfrm>
            <a:off x="300038" y="5408613"/>
            <a:ext cx="226552" cy="226552"/>
          </a:xfrm>
          <a:prstGeom prst="rect">
            <a:avLst/>
          </a:prstGeom>
        </p:spPr>
      </p:pic>
      <p:sp>
        <p:nvSpPr>
          <p:cNvPr id="26" name="Text Placeholder 5">
            <a:extLst>
              <a:ext uri="{FF2B5EF4-FFF2-40B4-BE49-F238E27FC236}">
                <a16:creationId xmlns:a16="http://schemas.microsoft.com/office/drawing/2014/main" id="{573C4EB6-0FBC-7641-BDAF-49CA9BB3DA9D}"/>
              </a:ext>
            </a:extLst>
          </p:cNvPr>
          <p:cNvSpPr>
            <a:spLocks noGrp="1"/>
          </p:cNvSpPr>
          <p:nvPr>
            <p:ph type="body" sz="quarter" idx="17"/>
          </p:nvPr>
        </p:nvSpPr>
        <p:spPr>
          <a:xfrm>
            <a:off x="210098" y="833100"/>
            <a:ext cx="10217835" cy="591259"/>
          </a:xfrm>
          <a:prstGeom prst="rect">
            <a:avLst/>
          </a:prstGeom>
        </p:spPr>
        <p:txBody>
          <a:bodyPr/>
          <a:lstStyle>
            <a:lvl1pPr marL="0" indent="0">
              <a:buFontTx/>
              <a:buNone/>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a:t>Click to edit Master text styles</a:t>
            </a:r>
          </a:p>
        </p:txBody>
      </p:sp>
      <p:sp>
        <p:nvSpPr>
          <p:cNvPr id="27" name="Text Placeholder 5">
            <a:extLst>
              <a:ext uri="{FF2B5EF4-FFF2-40B4-BE49-F238E27FC236}">
                <a16:creationId xmlns:a16="http://schemas.microsoft.com/office/drawing/2014/main" id="{A93E4644-A6BB-D143-A0C1-2F065EE74F7A}"/>
              </a:ext>
            </a:extLst>
          </p:cNvPr>
          <p:cNvSpPr>
            <a:spLocks noGrp="1"/>
          </p:cNvSpPr>
          <p:nvPr>
            <p:ph type="body" sz="quarter" idx="18"/>
          </p:nvPr>
        </p:nvSpPr>
        <p:spPr>
          <a:xfrm>
            <a:off x="561087" y="5686742"/>
            <a:ext cx="2728239" cy="285061"/>
          </a:xfrm>
          <a:prstGeom prst="rect">
            <a:avLst/>
          </a:prstGeom>
        </p:spPr>
        <p:txBody>
          <a:bodyPr/>
          <a:lstStyle>
            <a:lvl1pPr marL="0" indent="0">
              <a:buFontTx/>
              <a:buNone/>
              <a:defRPr sz="1400">
                <a:solidFill>
                  <a:srgbClr val="123274"/>
                </a:solidFill>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a:t>Click to edit Master text styles</a:t>
            </a:r>
          </a:p>
        </p:txBody>
      </p:sp>
      <p:pic>
        <p:nvPicPr>
          <p:cNvPr id="13" name="Picture 12">
            <a:extLst>
              <a:ext uri="{FF2B5EF4-FFF2-40B4-BE49-F238E27FC236}">
                <a16:creationId xmlns:a16="http://schemas.microsoft.com/office/drawing/2014/main" id="{7DAA2097-784F-9A46-B39F-464DE168BC2A}"/>
              </a:ext>
            </a:extLst>
          </p:cNvPr>
          <p:cNvPicPr>
            <a:picLocks noChangeAspect="1"/>
          </p:cNvPicPr>
          <p:nvPr/>
        </p:nvPicPr>
        <p:blipFill>
          <a:blip r:embed="rId7"/>
          <a:stretch>
            <a:fillRect/>
          </a:stretch>
        </p:blipFill>
        <p:spPr>
          <a:xfrm>
            <a:off x="10934776" y="5901505"/>
            <a:ext cx="1193800" cy="698500"/>
          </a:xfrm>
          <a:prstGeom prst="rect">
            <a:avLst/>
          </a:prstGeom>
        </p:spPr>
      </p:pic>
      <p:sp>
        <p:nvSpPr>
          <p:cNvPr id="16" name="Date Placeholder 3">
            <a:extLst>
              <a:ext uri="{FF2B5EF4-FFF2-40B4-BE49-F238E27FC236}">
                <a16:creationId xmlns:a16="http://schemas.microsoft.com/office/drawing/2014/main" id="{B6A0374C-8105-5E46-837A-35471AC8758C}"/>
              </a:ext>
            </a:extLst>
          </p:cNvPr>
          <p:cNvSpPr txBox="1">
            <a:spLocks/>
          </p:cNvSpPr>
          <p:nvPr/>
        </p:nvSpPr>
        <p:spPr>
          <a:xfrm>
            <a:off x="10966180" y="201295"/>
            <a:ext cx="1020485"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4E4E6A">
                    <a:alpha val="40000"/>
                  </a:srgbClr>
                </a:solidFill>
                <a:latin typeface="Lato" panose="020F0502020204030203" pitchFamily="34" charset="0"/>
                <a:ea typeface="Lato" panose="020F0502020204030203" pitchFamily="34" charset="0"/>
                <a:cs typeface="Lato"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13F984C-AC9E-FB4C-B3D9-A8F291E42240}" type="slidenum">
              <a:rPr lang="en-GB" b="1" i="0" smtClean="0">
                <a:solidFill>
                  <a:srgbClr val="7C7C7B"/>
                </a:solidFill>
                <a:latin typeface="Lato Semibold" panose="020F0502020204030203" pitchFamily="34" charset="0"/>
                <a:ea typeface="Lato Semibold" panose="020F0502020204030203" pitchFamily="34" charset="0"/>
                <a:cs typeface="Lato Semibold" panose="020F0502020204030203" pitchFamily="34" charset="0"/>
              </a:rPr>
              <a:pPr algn="r"/>
              <a:t>‹#›</a:t>
            </a:fld>
            <a:endParaRPr lang="en-GB" b="1" i="0" dirty="0">
              <a:solidFill>
                <a:srgbClr val="7C7C7B"/>
              </a:solidFill>
              <a:latin typeface="Lato Semibold" panose="020F0502020204030203" pitchFamily="34" charset="0"/>
              <a:ea typeface="Lato Semibold" panose="020F0502020204030203" pitchFamily="34" charset="0"/>
              <a:cs typeface="Lato Semibold" panose="020F0502020204030203" pitchFamily="34" charset="0"/>
            </a:endParaRPr>
          </a:p>
        </p:txBody>
      </p:sp>
    </p:spTree>
    <p:extLst>
      <p:ext uri="{BB962C8B-B14F-4D97-AF65-F5344CB8AC3E}">
        <p14:creationId xmlns:p14="http://schemas.microsoft.com/office/powerpoint/2010/main" val="31453493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19.Graph">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F138EF31-C3A4-AD47-ACA4-180D83BF7E82}"/>
              </a:ext>
            </a:extLst>
          </p:cNvPr>
          <p:cNvSpPr>
            <a:spLocks noGrp="1"/>
          </p:cNvSpPr>
          <p:nvPr>
            <p:ph type="body" sz="quarter" idx="13"/>
          </p:nvPr>
        </p:nvSpPr>
        <p:spPr>
          <a:xfrm>
            <a:off x="210098" y="258425"/>
            <a:ext cx="8117927" cy="574675"/>
          </a:xfrm>
          <a:prstGeom prst="rect">
            <a:avLst/>
          </a:prstGeom>
        </p:spPr>
        <p:txBody>
          <a:bodyPr/>
          <a:lstStyle>
            <a:lvl1pPr marL="0" indent="0">
              <a:buFontTx/>
              <a:buNone/>
              <a:defRPr sz="20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2pPr>
            <a:lvl3pPr marL="9144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3pPr>
            <a:lvl4pPr marL="13716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4pPr>
            <a:lvl5pPr marL="18288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US"/>
              <a:t>Click to edit Master text styles</a:t>
            </a:r>
          </a:p>
        </p:txBody>
      </p:sp>
      <p:sp>
        <p:nvSpPr>
          <p:cNvPr id="26" name="Text Placeholder 5">
            <a:extLst>
              <a:ext uri="{FF2B5EF4-FFF2-40B4-BE49-F238E27FC236}">
                <a16:creationId xmlns:a16="http://schemas.microsoft.com/office/drawing/2014/main" id="{573C4EB6-0FBC-7641-BDAF-49CA9BB3DA9D}"/>
              </a:ext>
            </a:extLst>
          </p:cNvPr>
          <p:cNvSpPr>
            <a:spLocks noGrp="1"/>
          </p:cNvSpPr>
          <p:nvPr>
            <p:ph type="body" sz="quarter" idx="17"/>
          </p:nvPr>
        </p:nvSpPr>
        <p:spPr>
          <a:xfrm>
            <a:off x="210098" y="833100"/>
            <a:ext cx="10217835" cy="591259"/>
          </a:xfrm>
          <a:prstGeom prst="rect">
            <a:avLst/>
          </a:prstGeom>
        </p:spPr>
        <p:txBody>
          <a:bodyPr/>
          <a:lstStyle>
            <a:lvl1pPr marL="0" indent="0">
              <a:buFontTx/>
              <a:buNone/>
              <a:defRPr sz="2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a:t>Click to edit Master text styles</a:t>
            </a:r>
          </a:p>
        </p:txBody>
      </p:sp>
      <p:pic>
        <p:nvPicPr>
          <p:cNvPr id="13" name="Picture 12">
            <a:extLst>
              <a:ext uri="{FF2B5EF4-FFF2-40B4-BE49-F238E27FC236}">
                <a16:creationId xmlns:a16="http://schemas.microsoft.com/office/drawing/2014/main" id="{7DAA2097-784F-9A46-B39F-464DE168BC2A}"/>
              </a:ext>
            </a:extLst>
          </p:cNvPr>
          <p:cNvPicPr>
            <a:picLocks noChangeAspect="1"/>
          </p:cNvPicPr>
          <p:nvPr/>
        </p:nvPicPr>
        <p:blipFill>
          <a:blip r:embed="rId2"/>
          <a:stretch>
            <a:fillRect/>
          </a:stretch>
        </p:blipFill>
        <p:spPr>
          <a:xfrm>
            <a:off x="10934776" y="5901505"/>
            <a:ext cx="1193800" cy="698500"/>
          </a:xfrm>
          <a:prstGeom prst="rect">
            <a:avLst/>
          </a:prstGeom>
        </p:spPr>
      </p:pic>
      <p:grpSp>
        <p:nvGrpSpPr>
          <p:cNvPr id="14" name="Group 13">
            <a:extLst>
              <a:ext uri="{FF2B5EF4-FFF2-40B4-BE49-F238E27FC236}">
                <a16:creationId xmlns:a16="http://schemas.microsoft.com/office/drawing/2014/main" id="{762A9AB8-50A9-6544-924C-C62EE02E0304}"/>
              </a:ext>
            </a:extLst>
          </p:cNvPr>
          <p:cNvGrpSpPr/>
          <p:nvPr/>
        </p:nvGrpSpPr>
        <p:grpSpPr>
          <a:xfrm>
            <a:off x="305975" y="1557338"/>
            <a:ext cx="11597227" cy="4385971"/>
            <a:chOff x="305975" y="1557338"/>
            <a:chExt cx="11597227" cy="4385971"/>
          </a:xfrm>
        </p:grpSpPr>
        <p:sp>
          <p:nvSpPr>
            <p:cNvPr id="15" name="Rectangle 14">
              <a:extLst>
                <a:ext uri="{FF2B5EF4-FFF2-40B4-BE49-F238E27FC236}">
                  <a16:creationId xmlns:a16="http://schemas.microsoft.com/office/drawing/2014/main" id="{8A663FB1-51CA-174D-A478-228DD66338AA}"/>
                </a:ext>
              </a:extLst>
            </p:cNvPr>
            <p:cNvSpPr/>
            <p:nvPr/>
          </p:nvSpPr>
          <p:spPr>
            <a:xfrm>
              <a:off x="305976" y="1557338"/>
              <a:ext cx="11591925" cy="471947"/>
            </a:xfrm>
            <a:prstGeom prst="rect">
              <a:avLst/>
            </a:prstGeom>
            <a:solidFill>
              <a:srgbClr val="E7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7E7E8"/>
                </a:solidFill>
              </a:endParaRPr>
            </a:p>
          </p:txBody>
        </p:sp>
        <p:sp>
          <p:nvSpPr>
            <p:cNvPr id="16" name="Rectangle 15">
              <a:extLst>
                <a:ext uri="{FF2B5EF4-FFF2-40B4-BE49-F238E27FC236}">
                  <a16:creationId xmlns:a16="http://schemas.microsoft.com/office/drawing/2014/main" id="{EC7A812C-3A7F-7C45-B7C4-48DD37487A70}"/>
                </a:ext>
              </a:extLst>
            </p:cNvPr>
            <p:cNvSpPr/>
            <p:nvPr/>
          </p:nvSpPr>
          <p:spPr>
            <a:xfrm>
              <a:off x="306547" y="2113949"/>
              <a:ext cx="11591925" cy="471947"/>
            </a:xfrm>
            <a:prstGeom prst="rect">
              <a:avLst/>
            </a:prstGeom>
            <a:solidFill>
              <a:srgbClr val="E7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7E7E8"/>
                </a:solidFill>
              </a:endParaRPr>
            </a:p>
          </p:txBody>
        </p:sp>
        <p:sp>
          <p:nvSpPr>
            <p:cNvPr id="17" name="Rectangle 16">
              <a:extLst>
                <a:ext uri="{FF2B5EF4-FFF2-40B4-BE49-F238E27FC236}">
                  <a16:creationId xmlns:a16="http://schemas.microsoft.com/office/drawing/2014/main" id="{AB343997-EF8B-CC48-9CDB-EAEF7C900DD8}"/>
                </a:ext>
              </a:extLst>
            </p:cNvPr>
            <p:cNvSpPr/>
            <p:nvPr/>
          </p:nvSpPr>
          <p:spPr>
            <a:xfrm>
              <a:off x="305976" y="2685823"/>
              <a:ext cx="11591925" cy="471947"/>
            </a:xfrm>
            <a:prstGeom prst="rect">
              <a:avLst/>
            </a:prstGeom>
            <a:solidFill>
              <a:srgbClr val="E7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7E7E8"/>
                </a:solidFill>
              </a:endParaRPr>
            </a:p>
          </p:txBody>
        </p:sp>
        <p:sp>
          <p:nvSpPr>
            <p:cNvPr id="22" name="Rectangle 21">
              <a:extLst>
                <a:ext uri="{FF2B5EF4-FFF2-40B4-BE49-F238E27FC236}">
                  <a16:creationId xmlns:a16="http://schemas.microsoft.com/office/drawing/2014/main" id="{02448533-8340-FA46-A395-5647EBA6AE34}"/>
                </a:ext>
              </a:extLst>
            </p:cNvPr>
            <p:cNvSpPr/>
            <p:nvPr/>
          </p:nvSpPr>
          <p:spPr>
            <a:xfrm>
              <a:off x="305976" y="3226549"/>
              <a:ext cx="11591925" cy="471947"/>
            </a:xfrm>
            <a:prstGeom prst="rect">
              <a:avLst/>
            </a:prstGeom>
            <a:solidFill>
              <a:srgbClr val="E7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7E7E8"/>
                </a:solidFill>
              </a:endParaRPr>
            </a:p>
          </p:txBody>
        </p:sp>
        <p:sp>
          <p:nvSpPr>
            <p:cNvPr id="24" name="Rectangle 23">
              <a:extLst>
                <a:ext uri="{FF2B5EF4-FFF2-40B4-BE49-F238E27FC236}">
                  <a16:creationId xmlns:a16="http://schemas.microsoft.com/office/drawing/2014/main" id="{C0FCE3AE-80E8-AA45-8649-369458676C08}"/>
                </a:ext>
              </a:extLst>
            </p:cNvPr>
            <p:cNvSpPr/>
            <p:nvPr/>
          </p:nvSpPr>
          <p:spPr>
            <a:xfrm>
              <a:off x="305976" y="3767138"/>
              <a:ext cx="11591925" cy="471947"/>
            </a:xfrm>
            <a:prstGeom prst="rect">
              <a:avLst/>
            </a:prstGeom>
            <a:solidFill>
              <a:srgbClr val="E7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7E7E8"/>
                </a:solidFill>
              </a:endParaRPr>
            </a:p>
          </p:txBody>
        </p:sp>
        <p:sp>
          <p:nvSpPr>
            <p:cNvPr id="28" name="Rectangle 27">
              <a:extLst>
                <a:ext uri="{FF2B5EF4-FFF2-40B4-BE49-F238E27FC236}">
                  <a16:creationId xmlns:a16="http://schemas.microsoft.com/office/drawing/2014/main" id="{DB45E5EC-A9CD-884D-B8B8-328AE0720204}"/>
                </a:ext>
              </a:extLst>
            </p:cNvPr>
            <p:cNvSpPr/>
            <p:nvPr/>
          </p:nvSpPr>
          <p:spPr>
            <a:xfrm>
              <a:off x="305976" y="4325677"/>
              <a:ext cx="11591925" cy="471947"/>
            </a:xfrm>
            <a:prstGeom prst="rect">
              <a:avLst/>
            </a:prstGeom>
            <a:solidFill>
              <a:srgbClr val="E7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7E7E8"/>
                </a:solidFill>
              </a:endParaRPr>
            </a:p>
          </p:txBody>
        </p:sp>
        <p:sp>
          <p:nvSpPr>
            <p:cNvPr id="29" name="Rectangle 28">
              <a:extLst>
                <a:ext uri="{FF2B5EF4-FFF2-40B4-BE49-F238E27FC236}">
                  <a16:creationId xmlns:a16="http://schemas.microsoft.com/office/drawing/2014/main" id="{82D9F128-D20E-E841-A14F-BCAADB97BD5E}"/>
                </a:ext>
              </a:extLst>
            </p:cNvPr>
            <p:cNvSpPr/>
            <p:nvPr/>
          </p:nvSpPr>
          <p:spPr>
            <a:xfrm>
              <a:off x="311277" y="4898472"/>
              <a:ext cx="11591925" cy="471947"/>
            </a:xfrm>
            <a:prstGeom prst="rect">
              <a:avLst/>
            </a:prstGeom>
            <a:solidFill>
              <a:srgbClr val="E7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7E7E8"/>
                </a:solidFill>
              </a:endParaRPr>
            </a:p>
          </p:txBody>
        </p:sp>
        <p:sp>
          <p:nvSpPr>
            <p:cNvPr id="30" name="Rectangle 29">
              <a:extLst>
                <a:ext uri="{FF2B5EF4-FFF2-40B4-BE49-F238E27FC236}">
                  <a16:creationId xmlns:a16="http://schemas.microsoft.com/office/drawing/2014/main" id="{965F8A8C-DED8-8248-8B30-DE38B9D8A044}"/>
                </a:ext>
              </a:extLst>
            </p:cNvPr>
            <p:cNvSpPr/>
            <p:nvPr/>
          </p:nvSpPr>
          <p:spPr>
            <a:xfrm>
              <a:off x="305975" y="5471362"/>
              <a:ext cx="11591925" cy="471947"/>
            </a:xfrm>
            <a:prstGeom prst="rect">
              <a:avLst/>
            </a:prstGeom>
            <a:solidFill>
              <a:srgbClr val="E7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7E7E8"/>
                </a:solidFill>
              </a:endParaRPr>
            </a:p>
          </p:txBody>
        </p:sp>
      </p:grpSp>
      <p:grpSp>
        <p:nvGrpSpPr>
          <p:cNvPr id="31" name="Group 30">
            <a:extLst>
              <a:ext uri="{FF2B5EF4-FFF2-40B4-BE49-F238E27FC236}">
                <a16:creationId xmlns:a16="http://schemas.microsoft.com/office/drawing/2014/main" id="{9B9DBF7C-EC1F-FC44-9BC3-7ACD6D6390DB}"/>
              </a:ext>
            </a:extLst>
          </p:cNvPr>
          <p:cNvGrpSpPr/>
          <p:nvPr/>
        </p:nvGrpSpPr>
        <p:grpSpPr>
          <a:xfrm>
            <a:off x="3445122" y="1276388"/>
            <a:ext cx="7192706" cy="250014"/>
            <a:chOff x="3445122" y="1276388"/>
            <a:chExt cx="7192706" cy="250014"/>
          </a:xfrm>
        </p:grpSpPr>
        <p:sp>
          <p:nvSpPr>
            <p:cNvPr id="32" name="Title 1">
              <a:extLst>
                <a:ext uri="{FF2B5EF4-FFF2-40B4-BE49-F238E27FC236}">
                  <a16:creationId xmlns:a16="http://schemas.microsoft.com/office/drawing/2014/main" id="{2D1E8B3C-3EED-4941-95F9-337B5E4289FE}"/>
                </a:ext>
              </a:extLst>
            </p:cNvPr>
            <p:cNvSpPr txBox="1">
              <a:spLocks/>
            </p:cNvSpPr>
            <p:nvPr/>
          </p:nvSpPr>
          <p:spPr>
            <a:xfrm>
              <a:off x="3445122" y="1277916"/>
              <a:ext cx="573265" cy="243794"/>
            </a:xfrm>
            <a:prstGeom prst="rect">
              <a:avLst/>
            </a:prstGeom>
          </p:spPr>
          <p:txBody>
            <a:bodyPr>
              <a:noAutofit/>
            </a:bodyPr>
            <a:lstStyle>
              <a:lvl1pPr algn="l" defTabSz="914400" rtl="0" eaLnBrk="1" latinLnBrk="0" hangingPunct="1">
                <a:lnSpc>
                  <a:spcPct val="90000"/>
                </a:lnSpc>
                <a:spcBef>
                  <a:spcPct val="0"/>
                </a:spcBef>
                <a:buNone/>
                <a:defRPr lang="en-GB" sz="2400" b="0" i="0" kern="1200">
                  <a:solidFill>
                    <a:srgbClr val="4E4E6A"/>
                  </a:solidFill>
                  <a:effectLst/>
                  <a:latin typeface="Lato Light" panose="020F0502020204030203" pitchFamily="34" charset="0"/>
                  <a:ea typeface="Lato Light" panose="020F0502020204030203" pitchFamily="34" charset="0"/>
                  <a:cs typeface="Lato Light" panose="020F0502020204030203" pitchFamily="34" charset="0"/>
                </a:defRPr>
              </a:lvl1pPr>
            </a:lstStyle>
            <a:p>
              <a:r>
                <a:rPr lang="en-GB" sz="1300" dirty="0">
                  <a:solidFill>
                    <a:srgbClr val="4E4D69"/>
                  </a:solidFill>
                </a:rPr>
                <a:t>10%</a:t>
              </a:r>
            </a:p>
          </p:txBody>
        </p:sp>
        <p:sp>
          <p:nvSpPr>
            <p:cNvPr id="33" name="Title 1">
              <a:extLst>
                <a:ext uri="{FF2B5EF4-FFF2-40B4-BE49-F238E27FC236}">
                  <a16:creationId xmlns:a16="http://schemas.microsoft.com/office/drawing/2014/main" id="{2C42553F-6CCE-BC43-899A-C12D429D54DC}"/>
                </a:ext>
              </a:extLst>
            </p:cNvPr>
            <p:cNvSpPr txBox="1">
              <a:spLocks/>
            </p:cNvSpPr>
            <p:nvPr/>
          </p:nvSpPr>
          <p:spPr>
            <a:xfrm>
              <a:off x="4179558" y="1277916"/>
              <a:ext cx="573265" cy="243794"/>
            </a:xfrm>
            <a:prstGeom prst="rect">
              <a:avLst/>
            </a:prstGeom>
          </p:spPr>
          <p:txBody>
            <a:bodyPr>
              <a:noAutofit/>
            </a:bodyPr>
            <a:lstStyle>
              <a:lvl1pPr algn="l" defTabSz="914400" rtl="0" eaLnBrk="1" latinLnBrk="0" hangingPunct="1">
                <a:lnSpc>
                  <a:spcPct val="90000"/>
                </a:lnSpc>
                <a:spcBef>
                  <a:spcPct val="0"/>
                </a:spcBef>
                <a:buNone/>
                <a:defRPr lang="en-GB" sz="2400" b="0" i="0" kern="1200">
                  <a:solidFill>
                    <a:srgbClr val="4E4E6A"/>
                  </a:solidFill>
                  <a:effectLst/>
                  <a:latin typeface="Lato Light" panose="020F0502020204030203" pitchFamily="34" charset="0"/>
                  <a:ea typeface="Lato Light" panose="020F0502020204030203" pitchFamily="34" charset="0"/>
                  <a:cs typeface="Lato Light" panose="020F0502020204030203" pitchFamily="34" charset="0"/>
                </a:defRPr>
              </a:lvl1pPr>
            </a:lstStyle>
            <a:p>
              <a:r>
                <a:rPr lang="en-GB" sz="1300" dirty="0">
                  <a:solidFill>
                    <a:srgbClr val="4E4D69"/>
                  </a:solidFill>
                </a:rPr>
                <a:t>20%</a:t>
              </a:r>
            </a:p>
          </p:txBody>
        </p:sp>
        <p:sp>
          <p:nvSpPr>
            <p:cNvPr id="34" name="Title 1">
              <a:extLst>
                <a:ext uri="{FF2B5EF4-FFF2-40B4-BE49-F238E27FC236}">
                  <a16:creationId xmlns:a16="http://schemas.microsoft.com/office/drawing/2014/main" id="{530F4651-A54A-EB4A-BBEC-9BB2F60D13A0}"/>
                </a:ext>
              </a:extLst>
            </p:cNvPr>
            <p:cNvSpPr txBox="1">
              <a:spLocks/>
            </p:cNvSpPr>
            <p:nvPr/>
          </p:nvSpPr>
          <p:spPr>
            <a:xfrm>
              <a:off x="4907774" y="1276518"/>
              <a:ext cx="573265" cy="243794"/>
            </a:xfrm>
            <a:prstGeom prst="rect">
              <a:avLst/>
            </a:prstGeom>
          </p:spPr>
          <p:txBody>
            <a:bodyPr>
              <a:noAutofit/>
            </a:bodyPr>
            <a:lstStyle>
              <a:lvl1pPr algn="l" defTabSz="914400" rtl="0" eaLnBrk="1" latinLnBrk="0" hangingPunct="1">
                <a:lnSpc>
                  <a:spcPct val="90000"/>
                </a:lnSpc>
                <a:spcBef>
                  <a:spcPct val="0"/>
                </a:spcBef>
                <a:buNone/>
                <a:defRPr lang="en-GB" sz="2400" b="0" i="0" kern="1200">
                  <a:solidFill>
                    <a:srgbClr val="4E4E6A"/>
                  </a:solidFill>
                  <a:effectLst/>
                  <a:latin typeface="Lato Light" panose="020F0502020204030203" pitchFamily="34" charset="0"/>
                  <a:ea typeface="Lato Light" panose="020F0502020204030203" pitchFamily="34" charset="0"/>
                  <a:cs typeface="Lato Light" panose="020F0502020204030203" pitchFamily="34" charset="0"/>
                </a:defRPr>
              </a:lvl1pPr>
            </a:lstStyle>
            <a:p>
              <a:r>
                <a:rPr lang="en-GB" sz="1300" dirty="0">
                  <a:solidFill>
                    <a:srgbClr val="4E4D69"/>
                  </a:solidFill>
                </a:rPr>
                <a:t>30%</a:t>
              </a:r>
            </a:p>
          </p:txBody>
        </p:sp>
        <p:sp>
          <p:nvSpPr>
            <p:cNvPr id="35" name="Title 1">
              <a:extLst>
                <a:ext uri="{FF2B5EF4-FFF2-40B4-BE49-F238E27FC236}">
                  <a16:creationId xmlns:a16="http://schemas.microsoft.com/office/drawing/2014/main" id="{F53CB45E-09CC-5D40-AC21-878AC1A5D85E}"/>
                </a:ext>
              </a:extLst>
            </p:cNvPr>
            <p:cNvSpPr txBox="1">
              <a:spLocks/>
            </p:cNvSpPr>
            <p:nvPr/>
          </p:nvSpPr>
          <p:spPr>
            <a:xfrm>
              <a:off x="5636743" y="1276518"/>
              <a:ext cx="573265" cy="243794"/>
            </a:xfrm>
            <a:prstGeom prst="rect">
              <a:avLst/>
            </a:prstGeom>
          </p:spPr>
          <p:txBody>
            <a:bodyPr>
              <a:noAutofit/>
            </a:bodyPr>
            <a:lstStyle>
              <a:lvl1pPr algn="l" defTabSz="914400" rtl="0" eaLnBrk="1" latinLnBrk="0" hangingPunct="1">
                <a:lnSpc>
                  <a:spcPct val="90000"/>
                </a:lnSpc>
                <a:spcBef>
                  <a:spcPct val="0"/>
                </a:spcBef>
                <a:buNone/>
                <a:defRPr lang="en-GB" sz="2400" b="0" i="0" kern="1200">
                  <a:solidFill>
                    <a:srgbClr val="4E4E6A"/>
                  </a:solidFill>
                  <a:effectLst/>
                  <a:latin typeface="Lato Light" panose="020F0502020204030203" pitchFamily="34" charset="0"/>
                  <a:ea typeface="Lato Light" panose="020F0502020204030203" pitchFamily="34" charset="0"/>
                  <a:cs typeface="Lato Light" panose="020F0502020204030203" pitchFamily="34" charset="0"/>
                </a:defRPr>
              </a:lvl1pPr>
            </a:lstStyle>
            <a:p>
              <a:r>
                <a:rPr lang="en-GB" sz="1300" dirty="0">
                  <a:solidFill>
                    <a:srgbClr val="4E4D69"/>
                  </a:solidFill>
                </a:rPr>
                <a:t>40%</a:t>
              </a:r>
            </a:p>
          </p:txBody>
        </p:sp>
        <p:sp>
          <p:nvSpPr>
            <p:cNvPr id="36" name="Title 1">
              <a:extLst>
                <a:ext uri="{FF2B5EF4-FFF2-40B4-BE49-F238E27FC236}">
                  <a16:creationId xmlns:a16="http://schemas.microsoft.com/office/drawing/2014/main" id="{8A4220C9-FE53-2245-8430-FD3D863587FD}"/>
                </a:ext>
              </a:extLst>
            </p:cNvPr>
            <p:cNvSpPr txBox="1">
              <a:spLocks/>
            </p:cNvSpPr>
            <p:nvPr/>
          </p:nvSpPr>
          <p:spPr>
            <a:xfrm>
              <a:off x="6359492" y="1277650"/>
              <a:ext cx="573265" cy="243794"/>
            </a:xfrm>
            <a:prstGeom prst="rect">
              <a:avLst/>
            </a:prstGeom>
          </p:spPr>
          <p:txBody>
            <a:bodyPr>
              <a:noAutofit/>
            </a:bodyPr>
            <a:lstStyle>
              <a:lvl1pPr algn="l" defTabSz="914400" rtl="0" eaLnBrk="1" latinLnBrk="0" hangingPunct="1">
                <a:lnSpc>
                  <a:spcPct val="90000"/>
                </a:lnSpc>
                <a:spcBef>
                  <a:spcPct val="0"/>
                </a:spcBef>
                <a:buNone/>
                <a:defRPr lang="en-GB" sz="2400" b="0" i="0" kern="1200">
                  <a:solidFill>
                    <a:srgbClr val="4E4E6A"/>
                  </a:solidFill>
                  <a:effectLst/>
                  <a:latin typeface="Lato Light" panose="020F0502020204030203" pitchFamily="34" charset="0"/>
                  <a:ea typeface="Lato Light" panose="020F0502020204030203" pitchFamily="34" charset="0"/>
                  <a:cs typeface="Lato Light" panose="020F0502020204030203" pitchFamily="34" charset="0"/>
                </a:defRPr>
              </a:lvl1pPr>
            </a:lstStyle>
            <a:p>
              <a:r>
                <a:rPr lang="en-GB" sz="1300" dirty="0">
                  <a:solidFill>
                    <a:srgbClr val="4E4D69"/>
                  </a:solidFill>
                </a:rPr>
                <a:t>50%</a:t>
              </a:r>
            </a:p>
          </p:txBody>
        </p:sp>
        <p:sp>
          <p:nvSpPr>
            <p:cNvPr id="37" name="Title 1">
              <a:extLst>
                <a:ext uri="{FF2B5EF4-FFF2-40B4-BE49-F238E27FC236}">
                  <a16:creationId xmlns:a16="http://schemas.microsoft.com/office/drawing/2014/main" id="{650C4B58-E5E2-B640-9CF3-E876A3629B16}"/>
                </a:ext>
              </a:extLst>
            </p:cNvPr>
            <p:cNvSpPr txBox="1">
              <a:spLocks/>
            </p:cNvSpPr>
            <p:nvPr/>
          </p:nvSpPr>
          <p:spPr>
            <a:xfrm>
              <a:off x="7092377" y="1276518"/>
              <a:ext cx="573265" cy="243794"/>
            </a:xfrm>
            <a:prstGeom prst="rect">
              <a:avLst/>
            </a:prstGeom>
          </p:spPr>
          <p:txBody>
            <a:bodyPr>
              <a:noAutofit/>
            </a:bodyPr>
            <a:lstStyle>
              <a:lvl1pPr algn="l" defTabSz="914400" rtl="0" eaLnBrk="1" latinLnBrk="0" hangingPunct="1">
                <a:lnSpc>
                  <a:spcPct val="90000"/>
                </a:lnSpc>
                <a:spcBef>
                  <a:spcPct val="0"/>
                </a:spcBef>
                <a:buNone/>
                <a:defRPr lang="en-GB" sz="2400" b="0" i="0" kern="1200">
                  <a:solidFill>
                    <a:srgbClr val="4E4E6A"/>
                  </a:solidFill>
                  <a:effectLst/>
                  <a:latin typeface="Lato Light" panose="020F0502020204030203" pitchFamily="34" charset="0"/>
                  <a:ea typeface="Lato Light" panose="020F0502020204030203" pitchFamily="34" charset="0"/>
                  <a:cs typeface="Lato Light" panose="020F0502020204030203" pitchFamily="34" charset="0"/>
                </a:defRPr>
              </a:lvl1pPr>
            </a:lstStyle>
            <a:p>
              <a:r>
                <a:rPr lang="en-GB" sz="1300" dirty="0">
                  <a:solidFill>
                    <a:srgbClr val="4E4D69"/>
                  </a:solidFill>
                </a:rPr>
                <a:t>60%</a:t>
              </a:r>
            </a:p>
          </p:txBody>
        </p:sp>
        <p:sp>
          <p:nvSpPr>
            <p:cNvPr id="38" name="Title 1">
              <a:extLst>
                <a:ext uri="{FF2B5EF4-FFF2-40B4-BE49-F238E27FC236}">
                  <a16:creationId xmlns:a16="http://schemas.microsoft.com/office/drawing/2014/main" id="{0203BAF8-423F-3F48-9B63-436061CC50CF}"/>
                </a:ext>
              </a:extLst>
            </p:cNvPr>
            <p:cNvSpPr txBox="1">
              <a:spLocks/>
            </p:cNvSpPr>
            <p:nvPr/>
          </p:nvSpPr>
          <p:spPr>
            <a:xfrm>
              <a:off x="7823650" y="1278538"/>
              <a:ext cx="573265" cy="243794"/>
            </a:xfrm>
            <a:prstGeom prst="rect">
              <a:avLst/>
            </a:prstGeom>
          </p:spPr>
          <p:txBody>
            <a:bodyPr>
              <a:noAutofit/>
            </a:bodyPr>
            <a:lstStyle>
              <a:lvl1pPr algn="l" defTabSz="914400" rtl="0" eaLnBrk="1" latinLnBrk="0" hangingPunct="1">
                <a:lnSpc>
                  <a:spcPct val="90000"/>
                </a:lnSpc>
                <a:spcBef>
                  <a:spcPct val="0"/>
                </a:spcBef>
                <a:buNone/>
                <a:defRPr lang="en-GB" sz="2400" b="0" i="0" kern="1200">
                  <a:solidFill>
                    <a:srgbClr val="4E4E6A"/>
                  </a:solidFill>
                  <a:effectLst/>
                  <a:latin typeface="Lato Light" panose="020F0502020204030203" pitchFamily="34" charset="0"/>
                  <a:ea typeface="Lato Light" panose="020F0502020204030203" pitchFamily="34" charset="0"/>
                  <a:cs typeface="Lato Light" panose="020F0502020204030203" pitchFamily="34" charset="0"/>
                </a:defRPr>
              </a:lvl1pPr>
            </a:lstStyle>
            <a:p>
              <a:r>
                <a:rPr lang="en-GB" sz="1300" dirty="0">
                  <a:solidFill>
                    <a:srgbClr val="4E4D69"/>
                  </a:solidFill>
                </a:rPr>
                <a:t>70%</a:t>
              </a:r>
            </a:p>
          </p:txBody>
        </p:sp>
        <p:sp>
          <p:nvSpPr>
            <p:cNvPr id="39" name="Title 1">
              <a:extLst>
                <a:ext uri="{FF2B5EF4-FFF2-40B4-BE49-F238E27FC236}">
                  <a16:creationId xmlns:a16="http://schemas.microsoft.com/office/drawing/2014/main" id="{E8790449-881A-A749-83D4-D00BE1D095EE}"/>
                </a:ext>
              </a:extLst>
            </p:cNvPr>
            <p:cNvSpPr txBox="1">
              <a:spLocks/>
            </p:cNvSpPr>
            <p:nvPr/>
          </p:nvSpPr>
          <p:spPr>
            <a:xfrm>
              <a:off x="8552672" y="1276388"/>
              <a:ext cx="573265" cy="243794"/>
            </a:xfrm>
            <a:prstGeom prst="rect">
              <a:avLst/>
            </a:prstGeom>
          </p:spPr>
          <p:txBody>
            <a:bodyPr>
              <a:noAutofit/>
            </a:bodyPr>
            <a:lstStyle>
              <a:lvl1pPr algn="l" defTabSz="914400" rtl="0" eaLnBrk="1" latinLnBrk="0" hangingPunct="1">
                <a:lnSpc>
                  <a:spcPct val="90000"/>
                </a:lnSpc>
                <a:spcBef>
                  <a:spcPct val="0"/>
                </a:spcBef>
                <a:buNone/>
                <a:defRPr lang="en-GB" sz="2400" b="0" i="0" kern="1200">
                  <a:solidFill>
                    <a:srgbClr val="4E4E6A"/>
                  </a:solidFill>
                  <a:effectLst/>
                  <a:latin typeface="Lato Light" panose="020F0502020204030203" pitchFamily="34" charset="0"/>
                  <a:ea typeface="Lato Light" panose="020F0502020204030203" pitchFamily="34" charset="0"/>
                  <a:cs typeface="Lato Light" panose="020F0502020204030203" pitchFamily="34" charset="0"/>
                </a:defRPr>
              </a:lvl1pPr>
            </a:lstStyle>
            <a:p>
              <a:r>
                <a:rPr lang="en-GB" sz="1300" dirty="0">
                  <a:solidFill>
                    <a:srgbClr val="4E4D69"/>
                  </a:solidFill>
                </a:rPr>
                <a:t>80%</a:t>
              </a:r>
            </a:p>
          </p:txBody>
        </p:sp>
        <p:sp>
          <p:nvSpPr>
            <p:cNvPr id="40" name="Title 1">
              <a:extLst>
                <a:ext uri="{FF2B5EF4-FFF2-40B4-BE49-F238E27FC236}">
                  <a16:creationId xmlns:a16="http://schemas.microsoft.com/office/drawing/2014/main" id="{44437EB5-ABE9-7B48-960C-AC542A768E4D}"/>
                </a:ext>
              </a:extLst>
            </p:cNvPr>
            <p:cNvSpPr txBox="1">
              <a:spLocks/>
            </p:cNvSpPr>
            <p:nvPr/>
          </p:nvSpPr>
          <p:spPr>
            <a:xfrm>
              <a:off x="9278668" y="1276388"/>
              <a:ext cx="573265" cy="243794"/>
            </a:xfrm>
            <a:prstGeom prst="rect">
              <a:avLst/>
            </a:prstGeom>
          </p:spPr>
          <p:txBody>
            <a:bodyPr>
              <a:noAutofit/>
            </a:bodyPr>
            <a:lstStyle>
              <a:lvl1pPr algn="l" defTabSz="914400" rtl="0" eaLnBrk="1" latinLnBrk="0" hangingPunct="1">
                <a:lnSpc>
                  <a:spcPct val="90000"/>
                </a:lnSpc>
                <a:spcBef>
                  <a:spcPct val="0"/>
                </a:spcBef>
                <a:buNone/>
                <a:defRPr lang="en-GB" sz="2400" b="0" i="0" kern="1200">
                  <a:solidFill>
                    <a:srgbClr val="4E4E6A"/>
                  </a:solidFill>
                  <a:effectLst/>
                  <a:latin typeface="Lato Light" panose="020F0502020204030203" pitchFamily="34" charset="0"/>
                  <a:ea typeface="Lato Light" panose="020F0502020204030203" pitchFamily="34" charset="0"/>
                  <a:cs typeface="Lato Light" panose="020F0502020204030203" pitchFamily="34" charset="0"/>
                </a:defRPr>
              </a:lvl1pPr>
            </a:lstStyle>
            <a:p>
              <a:r>
                <a:rPr lang="en-GB" sz="1300" dirty="0">
                  <a:solidFill>
                    <a:srgbClr val="4E4D69"/>
                  </a:solidFill>
                </a:rPr>
                <a:t>90%</a:t>
              </a:r>
            </a:p>
          </p:txBody>
        </p:sp>
        <p:sp>
          <p:nvSpPr>
            <p:cNvPr id="41" name="Title 1">
              <a:extLst>
                <a:ext uri="{FF2B5EF4-FFF2-40B4-BE49-F238E27FC236}">
                  <a16:creationId xmlns:a16="http://schemas.microsoft.com/office/drawing/2014/main" id="{A471120C-E6A5-AC4C-9D81-4CF45F3FF6CE}"/>
                </a:ext>
              </a:extLst>
            </p:cNvPr>
            <p:cNvSpPr txBox="1">
              <a:spLocks/>
            </p:cNvSpPr>
            <p:nvPr/>
          </p:nvSpPr>
          <p:spPr>
            <a:xfrm>
              <a:off x="9917103" y="1282608"/>
              <a:ext cx="720725" cy="243794"/>
            </a:xfrm>
            <a:prstGeom prst="rect">
              <a:avLst/>
            </a:prstGeom>
          </p:spPr>
          <p:txBody>
            <a:bodyPr>
              <a:noAutofit/>
            </a:bodyPr>
            <a:lstStyle>
              <a:lvl1pPr algn="l" defTabSz="914400" rtl="0" eaLnBrk="1" latinLnBrk="0" hangingPunct="1">
                <a:lnSpc>
                  <a:spcPct val="90000"/>
                </a:lnSpc>
                <a:spcBef>
                  <a:spcPct val="0"/>
                </a:spcBef>
                <a:buNone/>
                <a:defRPr lang="en-GB" sz="2400" b="0" i="0" kern="1200">
                  <a:solidFill>
                    <a:srgbClr val="4E4E6A"/>
                  </a:solidFill>
                  <a:effectLst/>
                  <a:latin typeface="Lato Light" panose="020F0502020204030203" pitchFamily="34" charset="0"/>
                  <a:ea typeface="Lato Light" panose="020F0502020204030203" pitchFamily="34" charset="0"/>
                  <a:cs typeface="Lato Light" panose="020F0502020204030203" pitchFamily="34" charset="0"/>
                </a:defRPr>
              </a:lvl1pPr>
            </a:lstStyle>
            <a:p>
              <a:r>
                <a:rPr lang="en-GB" sz="1300" dirty="0">
                  <a:solidFill>
                    <a:srgbClr val="4E4D69"/>
                  </a:solidFill>
                </a:rPr>
                <a:t>100%</a:t>
              </a:r>
            </a:p>
          </p:txBody>
        </p:sp>
      </p:grpSp>
      <p:grpSp>
        <p:nvGrpSpPr>
          <p:cNvPr id="42" name="Group 41">
            <a:extLst>
              <a:ext uri="{FF2B5EF4-FFF2-40B4-BE49-F238E27FC236}">
                <a16:creationId xmlns:a16="http://schemas.microsoft.com/office/drawing/2014/main" id="{44FEE7D6-AF42-1E4D-8D98-ED7D06B05913}"/>
              </a:ext>
            </a:extLst>
          </p:cNvPr>
          <p:cNvGrpSpPr/>
          <p:nvPr/>
        </p:nvGrpSpPr>
        <p:grpSpPr>
          <a:xfrm>
            <a:off x="261938" y="1557338"/>
            <a:ext cx="3281362" cy="4288541"/>
            <a:chOff x="261938" y="1557338"/>
            <a:chExt cx="3281362" cy="4288541"/>
          </a:xfrm>
        </p:grpSpPr>
        <p:sp>
          <p:nvSpPr>
            <p:cNvPr id="43" name="Title 1">
              <a:extLst>
                <a:ext uri="{FF2B5EF4-FFF2-40B4-BE49-F238E27FC236}">
                  <a16:creationId xmlns:a16="http://schemas.microsoft.com/office/drawing/2014/main" id="{E8995CAD-7F7A-0641-A5EB-1256CD8C7339}"/>
                </a:ext>
              </a:extLst>
            </p:cNvPr>
            <p:cNvSpPr txBox="1">
              <a:spLocks/>
            </p:cNvSpPr>
            <p:nvPr/>
          </p:nvSpPr>
          <p:spPr>
            <a:xfrm>
              <a:off x="261938" y="1557338"/>
              <a:ext cx="2392362" cy="373062"/>
            </a:xfrm>
            <a:prstGeom prst="rect">
              <a:avLst/>
            </a:prstGeom>
          </p:spPr>
          <p:txBody>
            <a:bodyPr>
              <a:noAutofit/>
            </a:bodyPr>
            <a:lstStyle>
              <a:lvl1pPr algn="l" defTabSz="914400" rtl="0" eaLnBrk="1" latinLnBrk="0" hangingPunct="1">
                <a:lnSpc>
                  <a:spcPct val="90000"/>
                </a:lnSpc>
                <a:spcBef>
                  <a:spcPct val="0"/>
                </a:spcBef>
                <a:buNone/>
                <a:defRPr lang="en-GB" sz="2400" b="0" i="0" kern="1200">
                  <a:solidFill>
                    <a:srgbClr val="4E4E6A"/>
                  </a:solidFill>
                  <a:effectLst/>
                  <a:latin typeface="Lato Light" panose="020F0502020204030203" pitchFamily="34" charset="0"/>
                  <a:ea typeface="Lato Light" panose="020F0502020204030203" pitchFamily="34" charset="0"/>
                  <a:cs typeface="Lato Light" panose="020F0502020204030203" pitchFamily="34" charset="0"/>
                </a:defRPr>
              </a:lvl1pPr>
            </a:lstStyle>
            <a:p>
              <a:r>
                <a:rPr lang="en-GB" sz="1300" dirty="0">
                  <a:solidFill>
                    <a:srgbClr val="464965"/>
                  </a:solidFill>
                </a:rPr>
                <a:t>Increase competitiveness</a:t>
              </a:r>
            </a:p>
          </p:txBody>
        </p:sp>
        <p:sp>
          <p:nvSpPr>
            <p:cNvPr id="44" name="Title 1">
              <a:extLst>
                <a:ext uri="{FF2B5EF4-FFF2-40B4-BE49-F238E27FC236}">
                  <a16:creationId xmlns:a16="http://schemas.microsoft.com/office/drawing/2014/main" id="{106FA614-0517-8547-B37A-421611EA95E4}"/>
                </a:ext>
              </a:extLst>
            </p:cNvPr>
            <p:cNvSpPr txBox="1">
              <a:spLocks/>
            </p:cNvSpPr>
            <p:nvPr/>
          </p:nvSpPr>
          <p:spPr>
            <a:xfrm>
              <a:off x="261938" y="2097088"/>
              <a:ext cx="2846386" cy="373062"/>
            </a:xfrm>
            <a:prstGeom prst="rect">
              <a:avLst/>
            </a:prstGeom>
          </p:spPr>
          <p:txBody>
            <a:bodyPr>
              <a:noAutofit/>
            </a:bodyPr>
            <a:lstStyle>
              <a:lvl1pPr algn="l" defTabSz="914400" rtl="0" eaLnBrk="1" latinLnBrk="0" hangingPunct="1">
                <a:lnSpc>
                  <a:spcPct val="90000"/>
                </a:lnSpc>
                <a:spcBef>
                  <a:spcPct val="0"/>
                </a:spcBef>
                <a:buNone/>
                <a:defRPr lang="en-GB" sz="2400" b="0" i="0" kern="1200">
                  <a:solidFill>
                    <a:srgbClr val="4E4E6A"/>
                  </a:solidFill>
                  <a:effectLst/>
                  <a:latin typeface="Lato Light" panose="020F0502020204030203" pitchFamily="34" charset="0"/>
                  <a:ea typeface="Lato Light" panose="020F0502020204030203" pitchFamily="34" charset="0"/>
                  <a:cs typeface="Lato Light" panose="020F0502020204030203" pitchFamily="34" charset="0"/>
                </a:defRPr>
              </a:lvl1pPr>
            </a:lstStyle>
            <a:p>
              <a:r>
                <a:rPr lang="en-GB" sz="1300" dirty="0">
                  <a:solidFill>
                    <a:srgbClr val="4E4D69"/>
                  </a:solidFill>
                </a:rPr>
                <a:t>Develop their sustainability strategy &amp; supporting policies</a:t>
              </a:r>
            </a:p>
          </p:txBody>
        </p:sp>
        <p:sp>
          <p:nvSpPr>
            <p:cNvPr id="45" name="Title 1">
              <a:extLst>
                <a:ext uri="{FF2B5EF4-FFF2-40B4-BE49-F238E27FC236}">
                  <a16:creationId xmlns:a16="http://schemas.microsoft.com/office/drawing/2014/main" id="{B756BF0C-F567-394F-9197-D87637CCD0D7}"/>
                </a:ext>
              </a:extLst>
            </p:cNvPr>
            <p:cNvSpPr txBox="1">
              <a:spLocks/>
            </p:cNvSpPr>
            <p:nvPr/>
          </p:nvSpPr>
          <p:spPr>
            <a:xfrm>
              <a:off x="261938" y="2678907"/>
              <a:ext cx="2846386" cy="373062"/>
            </a:xfrm>
            <a:prstGeom prst="rect">
              <a:avLst/>
            </a:prstGeom>
          </p:spPr>
          <p:txBody>
            <a:bodyPr>
              <a:noAutofit/>
            </a:bodyPr>
            <a:lstStyle>
              <a:lvl1pPr algn="l" defTabSz="914400" rtl="0" eaLnBrk="1" latinLnBrk="0" hangingPunct="1">
                <a:lnSpc>
                  <a:spcPct val="90000"/>
                </a:lnSpc>
                <a:spcBef>
                  <a:spcPct val="0"/>
                </a:spcBef>
                <a:buNone/>
                <a:defRPr lang="en-GB" sz="2400" b="0" i="0" kern="1200">
                  <a:solidFill>
                    <a:srgbClr val="4E4E6A"/>
                  </a:solidFill>
                  <a:effectLst/>
                  <a:latin typeface="Lato Light" panose="020F0502020204030203" pitchFamily="34" charset="0"/>
                  <a:ea typeface="Lato Light" panose="020F0502020204030203" pitchFamily="34" charset="0"/>
                  <a:cs typeface="Lato Light" panose="020F0502020204030203" pitchFamily="34" charset="0"/>
                </a:defRPr>
              </a:lvl1pPr>
            </a:lstStyle>
            <a:p>
              <a:r>
                <a:rPr lang="en-GB" sz="1300" dirty="0">
                  <a:solidFill>
                    <a:srgbClr val="4E4D69"/>
                  </a:solidFill>
                </a:rPr>
                <a:t>Increase environmental awareness</a:t>
              </a:r>
            </a:p>
          </p:txBody>
        </p:sp>
        <p:sp>
          <p:nvSpPr>
            <p:cNvPr id="46" name="Title 1">
              <a:extLst>
                <a:ext uri="{FF2B5EF4-FFF2-40B4-BE49-F238E27FC236}">
                  <a16:creationId xmlns:a16="http://schemas.microsoft.com/office/drawing/2014/main" id="{24C27CD1-DC7B-0643-8AD8-ADD23224B227}"/>
                </a:ext>
              </a:extLst>
            </p:cNvPr>
            <p:cNvSpPr txBox="1">
              <a:spLocks/>
            </p:cNvSpPr>
            <p:nvPr/>
          </p:nvSpPr>
          <p:spPr>
            <a:xfrm>
              <a:off x="261938" y="3212307"/>
              <a:ext cx="2846386" cy="373062"/>
            </a:xfrm>
            <a:prstGeom prst="rect">
              <a:avLst/>
            </a:prstGeom>
          </p:spPr>
          <p:txBody>
            <a:bodyPr>
              <a:noAutofit/>
            </a:bodyPr>
            <a:lstStyle>
              <a:lvl1pPr algn="l" defTabSz="914400" rtl="0" eaLnBrk="1" latinLnBrk="0" hangingPunct="1">
                <a:lnSpc>
                  <a:spcPct val="90000"/>
                </a:lnSpc>
                <a:spcBef>
                  <a:spcPct val="0"/>
                </a:spcBef>
                <a:buNone/>
                <a:defRPr lang="en-GB" sz="2400" b="0" i="0" kern="1200">
                  <a:solidFill>
                    <a:srgbClr val="4E4E6A"/>
                  </a:solidFill>
                  <a:effectLst/>
                  <a:latin typeface="Lato Light" panose="020F0502020204030203" pitchFamily="34" charset="0"/>
                  <a:ea typeface="Lato Light" panose="020F0502020204030203" pitchFamily="34" charset="0"/>
                  <a:cs typeface="Lato Light" panose="020F0502020204030203" pitchFamily="34" charset="0"/>
                </a:defRPr>
              </a:lvl1pPr>
            </a:lstStyle>
            <a:p>
              <a:r>
                <a:rPr lang="en-GB" sz="1300" dirty="0">
                  <a:solidFill>
                    <a:srgbClr val="4E4D69"/>
                  </a:solidFill>
                </a:rPr>
                <a:t>Increase innovation</a:t>
              </a:r>
            </a:p>
          </p:txBody>
        </p:sp>
        <p:sp>
          <p:nvSpPr>
            <p:cNvPr id="47" name="Title 1">
              <a:extLst>
                <a:ext uri="{FF2B5EF4-FFF2-40B4-BE49-F238E27FC236}">
                  <a16:creationId xmlns:a16="http://schemas.microsoft.com/office/drawing/2014/main" id="{CCE6899C-22C2-0541-8A76-73B0F065388D}"/>
                </a:ext>
              </a:extLst>
            </p:cNvPr>
            <p:cNvSpPr txBox="1">
              <a:spLocks/>
            </p:cNvSpPr>
            <p:nvPr/>
          </p:nvSpPr>
          <p:spPr>
            <a:xfrm>
              <a:off x="261938" y="3759949"/>
              <a:ext cx="3281362" cy="373062"/>
            </a:xfrm>
            <a:prstGeom prst="rect">
              <a:avLst/>
            </a:prstGeom>
          </p:spPr>
          <p:txBody>
            <a:bodyPr>
              <a:noAutofit/>
            </a:bodyPr>
            <a:lstStyle>
              <a:lvl1pPr algn="l" defTabSz="914400" rtl="0" eaLnBrk="1" latinLnBrk="0" hangingPunct="1">
                <a:lnSpc>
                  <a:spcPct val="90000"/>
                </a:lnSpc>
                <a:spcBef>
                  <a:spcPct val="0"/>
                </a:spcBef>
                <a:buNone/>
                <a:defRPr lang="en-GB" sz="2400" b="0" i="0" kern="1200">
                  <a:solidFill>
                    <a:srgbClr val="4E4E6A"/>
                  </a:solidFill>
                  <a:effectLst/>
                  <a:latin typeface="Lato Light" panose="020F0502020204030203" pitchFamily="34" charset="0"/>
                  <a:ea typeface="Lato Light" panose="020F0502020204030203" pitchFamily="34" charset="0"/>
                  <a:cs typeface="Lato Light" panose="020F0502020204030203" pitchFamily="34" charset="0"/>
                </a:defRPr>
              </a:lvl1pPr>
            </a:lstStyle>
            <a:p>
              <a:r>
                <a:rPr lang="en-GB" sz="1300" dirty="0">
                  <a:solidFill>
                    <a:srgbClr val="4E4D69"/>
                  </a:solidFill>
                </a:rPr>
                <a:t>Improve people management practices</a:t>
              </a:r>
            </a:p>
          </p:txBody>
        </p:sp>
        <p:sp>
          <p:nvSpPr>
            <p:cNvPr id="48" name="Title 1">
              <a:extLst>
                <a:ext uri="{FF2B5EF4-FFF2-40B4-BE49-F238E27FC236}">
                  <a16:creationId xmlns:a16="http://schemas.microsoft.com/office/drawing/2014/main" id="{0727B567-8D8A-3944-8847-F6CD27768787}"/>
                </a:ext>
              </a:extLst>
            </p:cNvPr>
            <p:cNvSpPr txBox="1">
              <a:spLocks/>
            </p:cNvSpPr>
            <p:nvPr/>
          </p:nvSpPr>
          <p:spPr>
            <a:xfrm>
              <a:off x="261938" y="4332198"/>
              <a:ext cx="3281362" cy="373062"/>
            </a:xfrm>
            <a:prstGeom prst="rect">
              <a:avLst/>
            </a:prstGeom>
          </p:spPr>
          <p:txBody>
            <a:bodyPr>
              <a:noAutofit/>
            </a:bodyPr>
            <a:lstStyle>
              <a:lvl1pPr algn="l" defTabSz="914400" rtl="0" eaLnBrk="1" latinLnBrk="0" hangingPunct="1">
                <a:lnSpc>
                  <a:spcPct val="90000"/>
                </a:lnSpc>
                <a:spcBef>
                  <a:spcPct val="0"/>
                </a:spcBef>
                <a:buNone/>
                <a:defRPr lang="en-GB" sz="2400" b="0" i="0" kern="1200">
                  <a:solidFill>
                    <a:srgbClr val="4E4E6A"/>
                  </a:solidFill>
                  <a:effectLst/>
                  <a:latin typeface="Lato Light" panose="020F0502020204030203" pitchFamily="34" charset="0"/>
                  <a:ea typeface="Lato Light" panose="020F0502020204030203" pitchFamily="34" charset="0"/>
                  <a:cs typeface="Lato Light" panose="020F0502020204030203" pitchFamily="34" charset="0"/>
                </a:defRPr>
              </a:lvl1pPr>
            </a:lstStyle>
            <a:p>
              <a:r>
                <a:rPr lang="en-GB" sz="1300" dirty="0">
                  <a:solidFill>
                    <a:srgbClr val="4E4D69"/>
                  </a:solidFill>
                </a:rPr>
                <a:t>Develop stakeholder focused </a:t>
              </a:r>
              <a:br>
                <a:rPr lang="en-GB" sz="1300" dirty="0">
                  <a:solidFill>
                    <a:srgbClr val="4E4D69"/>
                  </a:solidFill>
                </a:rPr>
              </a:br>
              <a:r>
                <a:rPr lang="en-GB" sz="1300" dirty="0">
                  <a:solidFill>
                    <a:srgbClr val="4E4D69"/>
                  </a:solidFill>
                </a:rPr>
                <a:t>strategic plans</a:t>
              </a:r>
            </a:p>
          </p:txBody>
        </p:sp>
        <p:sp>
          <p:nvSpPr>
            <p:cNvPr id="49" name="Title 1">
              <a:extLst>
                <a:ext uri="{FF2B5EF4-FFF2-40B4-BE49-F238E27FC236}">
                  <a16:creationId xmlns:a16="http://schemas.microsoft.com/office/drawing/2014/main" id="{A92B768C-7613-6345-B07D-99AF1E2D6156}"/>
                </a:ext>
              </a:extLst>
            </p:cNvPr>
            <p:cNvSpPr txBox="1">
              <a:spLocks/>
            </p:cNvSpPr>
            <p:nvPr/>
          </p:nvSpPr>
          <p:spPr>
            <a:xfrm>
              <a:off x="261938" y="4900568"/>
              <a:ext cx="3281362" cy="373062"/>
            </a:xfrm>
            <a:prstGeom prst="rect">
              <a:avLst/>
            </a:prstGeom>
          </p:spPr>
          <p:txBody>
            <a:bodyPr>
              <a:noAutofit/>
            </a:bodyPr>
            <a:lstStyle>
              <a:lvl1pPr algn="l" defTabSz="914400" rtl="0" eaLnBrk="1" latinLnBrk="0" hangingPunct="1">
                <a:lnSpc>
                  <a:spcPct val="90000"/>
                </a:lnSpc>
                <a:spcBef>
                  <a:spcPct val="0"/>
                </a:spcBef>
                <a:buNone/>
                <a:defRPr lang="en-GB" sz="2400" b="0" i="0" kern="1200">
                  <a:solidFill>
                    <a:srgbClr val="4E4E6A"/>
                  </a:solidFill>
                  <a:effectLst/>
                  <a:latin typeface="Lato Light" panose="020F0502020204030203" pitchFamily="34" charset="0"/>
                  <a:ea typeface="Lato Light" panose="020F0502020204030203" pitchFamily="34" charset="0"/>
                  <a:cs typeface="Lato Light" panose="020F0502020204030203" pitchFamily="34" charset="0"/>
                </a:defRPr>
              </a:lvl1pPr>
            </a:lstStyle>
            <a:p>
              <a:r>
                <a:rPr lang="en-GB" sz="1300" dirty="0">
                  <a:solidFill>
                    <a:srgbClr val="4E4D69"/>
                  </a:solidFill>
                </a:rPr>
                <a:t>Develop a culture </a:t>
              </a:r>
              <a:br>
                <a:rPr lang="en-GB" sz="1300" dirty="0">
                  <a:solidFill>
                    <a:srgbClr val="4E4D69"/>
                  </a:solidFill>
                </a:rPr>
              </a:br>
              <a:r>
                <a:rPr lang="en-GB" sz="1300" dirty="0">
                  <a:solidFill>
                    <a:srgbClr val="4E4D69"/>
                  </a:solidFill>
                </a:rPr>
                <a:t>of continuous improvement</a:t>
              </a:r>
            </a:p>
          </p:txBody>
        </p:sp>
        <p:sp>
          <p:nvSpPr>
            <p:cNvPr id="50" name="Title 1">
              <a:extLst>
                <a:ext uri="{FF2B5EF4-FFF2-40B4-BE49-F238E27FC236}">
                  <a16:creationId xmlns:a16="http://schemas.microsoft.com/office/drawing/2014/main" id="{F5E722C0-5A11-6F4E-A81F-C6F6C34FA2FC}"/>
                </a:ext>
              </a:extLst>
            </p:cNvPr>
            <p:cNvSpPr txBox="1">
              <a:spLocks/>
            </p:cNvSpPr>
            <p:nvPr/>
          </p:nvSpPr>
          <p:spPr>
            <a:xfrm>
              <a:off x="261938" y="5472817"/>
              <a:ext cx="3281362" cy="373062"/>
            </a:xfrm>
            <a:prstGeom prst="rect">
              <a:avLst/>
            </a:prstGeom>
          </p:spPr>
          <p:txBody>
            <a:bodyPr>
              <a:noAutofit/>
            </a:bodyPr>
            <a:lstStyle>
              <a:lvl1pPr algn="l" defTabSz="914400" rtl="0" eaLnBrk="1" latinLnBrk="0" hangingPunct="1">
                <a:lnSpc>
                  <a:spcPct val="90000"/>
                </a:lnSpc>
                <a:spcBef>
                  <a:spcPct val="0"/>
                </a:spcBef>
                <a:buNone/>
                <a:defRPr lang="en-GB" sz="2400" b="0" i="0" kern="1200">
                  <a:solidFill>
                    <a:srgbClr val="4E4E6A"/>
                  </a:solidFill>
                  <a:effectLst/>
                  <a:latin typeface="Lato Light" panose="020F0502020204030203" pitchFamily="34" charset="0"/>
                  <a:ea typeface="Lato Light" panose="020F0502020204030203" pitchFamily="34" charset="0"/>
                  <a:cs typeface="Lato Light" panose="020F0502020204030203" pitchFamily="34" charset="0"/>
                </a:defRPr>
              </a:lvl1pPr>
            </a:lstStyle>
            <a:p>
              <a:r>
                <a:rPr lang="en-GB" sz="1300" dirty="0">
                  <a:solidFill>
                    <a:srgbClr val="4E4D69"/>
                  </a:solidFill>
                </a:rPr>
                <a:t>Manage their processes</a:t>
              </a:r>
            </a:p>
          </p:txBody>
        </p:sp>
      </p:grpSp>
      <p:grpSp>
        <p:nvGrpSpPr>
          <p:cNvPr id="51" name="Group 50">
            <a:extLst>
              <a:ext uri="{FF2B5EF4-FFF2-40B4-BE49-F238E27FC236}">
                <a16:creationId xmlns:a16="http://schemas.microsoft.com/office/drawing/2014/main" id="{BE5E38DD-CB1F-1E44-8AB4-843CF41E7960}"/>
              </a:ext>
            </a:extLst>
          </p:cNvPr>
          <p:cNvGrpSpPr/>
          <p:nvPr/>
        </p:nvGrpSpPr>
        <p:grpSpPr>
          <a:xfrm>
            <a:off x="2946400" y="6021388"/>
            <a:ext cx="2959100" cy="341313"/>
            <a:chOff x="2946400" y="6021388"/>
            <a:chExt cx="2959100" cy="341313"/>
          </a:xfrm>
        </p:grpSpPr>
        <p:pic>
          <p:nvPicPr>
            <p:cNvPr id="52" name="Picture 51" descr="A picture containing laptop, computer, lit, table&#10;&#10;Description automatically generated">
              <a:extLst>
                <a:ext uri="{FF2B5EF4-FFF2-40B4-BE49-F238E27FC236}">
                  <a16:creationId xmlns:a16="http://schemas.microsoft.com/office/drawing/2014/main" id="{8A6A1546-135E-2946-B3D5-AF3D2A7C5A77}"/>
                </a:ext>
              </a:extLst>
            </p:cNvPr>
            <p:cNvPicPr>
              <a:picLocks noChangeAspect="1"/>
            </p:cNvPicPr>
            <p:nvPr/>
          </p:nvPicPr>
          <p:blipFill rotWithShape="1">
            <a:blip r:embed="rId3"/>
            <a:srcRect l="24032" t="87941" r="51571" b="7064"/>
            <a:stretch/>
          </p:blipFill>
          <p:spPr>
            <a:xfrm>
              <a:off x="2946400" y="6021388"/>
              <a:ext cx="2959100" cy="341313"/>
            </a:xfrm>
            <a:prstGeom prst="rect">
              <a:avLst/>
            </a:prstGeom>
          </p:spPr>
        </p:pic>
        <p:sp>
          <p:nvSpPr>
            <p:cNvPr id="53" name="Title 1">
              <a:extLst>
                <a:ext uri="{FF2B5EF4-FFF2-40B4-BE49-F238E27FC236}">
                  <a16:creationId xmlns:a16="http://schemas.microsoft.com/office/drawing/2014/main" id="{B420A926-7BE4-B64C-A6B6-AA190EC2BF5C}"/>
                </a:ext>
              </a:extLst>
            </p:cNvPr>
            <p:cNvSpPr txBox="1">
              <a:spLocks/>
            </p:cNvSpPr>
            <p:nvPr/>
          </p:nvSpPr>
          <p:spPr>
            <a:xfrm>
              <a:off x="3305175" y="6096750"/>
              <a:ext cx="504825" cy="235788"/>
            </a:xfrm>
            <a:prstGeom prst="rect">
              <a:avLst/>
            </a:prstGeom>
          </p:spPr>
          <p:txBody>
            <a:bodyPr>
              <a:noAutofit/>
            </a:bodyPr>
            <a:lstStyle>
              <a:lvl1pPr algn="l" defTabSz="914400" rtl="0" eaLnBrk="1" latinLnBrk="0" hangingPunct="1">
                <a:lnSpc>
                  <a:spcPct val="90000"/>
                </a:lnSpc>
                <a:spcBef>
                  <a:spcPct val="0"/>
                </a:spcBef>
                <a:buNone/>
                <a:defRPr lang="en-GB" sz="2400" b="0" i="0" kern="1200">
                  <a:solidFill>
                    <a:srgbClr val="4E4E6A"/>
                  </a:solidFill>
                  <a:effectLst/>
                  <a:latin typeface="Lato Light" panose="020F0502020204030203" pitchFamily="34" charset="0"/>
                  <a:ea typeface="Lato Light" panose="020F0502020204030203" pitchFamily="34" charset="0"/>
                  <a:cs typeface="Lato Light" panose="020F0502020204030203" pitchFamily="34" charset="0"/>
                </a:defRPr>
              </a:lvl1pPr>
            </a:lstStyle>
            <a:p>
              <a:r>
                <a:rPr lang="en-GB" sz="1000" dirty="0">
                  <a:solidFill>
                    <a:srgbClr val="464965"/>
                  </a:solidFill>
                  <a:latin typeface="Lato Medium" panose="020F0502020204030203" pitchFamily="34" charset="0"/>
                  <a:ea typeface="Lato Medium" panose="020F0502020204030203" pitchFamily="34" charset="0"/>
                  <a:cs typeface="Lato Medium" panose="020F0502020204030203" pitchFamily="34" charset="0"/>
                </a:rPr>
                <a:t>2011</a:t>
              </a:r>
            </a:p>
          </p:txBody>
        </p:sp>
        <p:sp>
          <p:nvSpPr>
            <p:cNvPr id="54" name="Title 1">
              <a:extLst>
                <a:ext uri="{FF2B5EF4-FFF2-40B4-BE49-F238E27FC236}">
                  <a16:creationId xmlns:a16="http://schemas.microsoft.com/office/drawing/2014/main" id="{4348FD6F-FC1E-014E-B926-B5879BD3CF8C}"/>
                </a:ext>
              </a:extLst>
            </p:cNvPr>
            <p:cNvSpPr txBox="1">
              <a:spLocks/>
            </p:cNvSpPr>
            <p:nvPr/>
          </p:nvSpPr>
          <p:spPr>
            <a:xfrm>
              <a:off x="3930651" y="6096750"/>
              <a:ext cx="504825" cy="235788"/>
            </a:xfrm>
            <a:prstGeom prst="rect">
              <a:avLst/>
            </a:prstGeom>
          </p:spPr>
          <p:txBody>
            <a:bodyPr>
              <a:noAutofit/>
            </a:bodyPr>
            <a:lstStyle>
              <a:lvl1pPr algn="l" defTabSz="914400" rtl="0" eaLnBrk="1" latinLnBrk="0" hangingPunct="1">
                <a:lnSpc>
                  <a:spcPct val="90000"/>
                </a:lnSpc>
                <a:spcBef>
                  <a:spcPct val="0"/>
                </a:spcBef>
                <a:buNone/>
                <a:defRPr lang="en-GB" sz="2400" b="0" i="0" kern="1200">
                  <a:solidFill>
                    <a:srgbClr val="4E4E6A"/>
                  </a:solidFill>
                  <a:effectLst/>
                  <a:latin typeface="Lato Light" panose="020F0502020204030203" pitchFamily="34" charset="0"/>
                  <a:ea typeface="Lato Light" panose="020F0502020204030203" pitchFamily="34" charset="0"/>
                  <a:cs typeface="Lato Light" panose="020F0502020204030203" pitchFamily="34" charset="0"/>
                </a:defRPr>
              </a:lvl1pPr>
            </a:lstStyle>
            <a:p>
              <a:r>
                <a:rPr lang="en-GB" sz="1000" dirty="0">
                  <a:solidFill>
                    <a:srgbClr val="9DCD6B"/>
                  </a:solidFill>
                  <a:latin typeface="Lato Medium" panose="020F0502020204030203" pitchFamily="34" charset="0"/>
                  <a:ea typeface="Lato Medium" panose="020F0502020204030203" pitchFamily="34" charset="0"/>
                  <a:cs typeface="Lato Medium" panose="020F0502020204030203" pitchFamily="34" charset="0"/>
                </a:rPr>
                <a:t>2012</a:t>
              </a:r>
            </a:p>
          </p:txBody>
        </p:sp>
        <p:sp>
          <p:nvSpPr>
            <p:cNvPr id="55" name="Title 1">
              <a:extLst>
                <a:ext uri="{FF2B5EF4-FFF2-40B4-BE49-F238E27FC236}">
                  <a16:creationId xmlns:a16="http://schemas.microsoft.com/office/drawing/2014/main" id="{237C8C5A-3C3C-8B44-82D5-90F9E47939CE}"/>
                </a:ext>
              </a:extLst>
            </p:cNvPr>
            <p:cNvSpPr txBox="1">
              <a:spLocks/>
            </p:cNvSpPr>
            <p:nvPr/>
          </p:nvSpPr>
          <p:spPr>
            <a:xfrm>
              <a:off x="4489450" y="6090776"/>
              <a:ext cx="504825" cy="235788"/>
            </a:xfrm>
            <a:prstGeom prst="rect">
              <a:avLst/>
            </a:prstGeom>
          </p:spPr>
          <p:txBody>
            <a:bodyPr>
              <a:noAutofit/>
            </a:bodyPr>
            <a:lstStyle>
              <a:lvl1pPr algn="l" defTabSz="914400" rtl="0" eaLnBrk="1" latinLnBrk="0" hangingPunct="1">
                <a:lnSpc>
                  <a:spcPct val="90000"/>
                </a:lnSpc>
                <a:spcBef>
                  <a:spcPct val="0"/>
                </a:spcBef>
                <a:buNone/>
                <a:defRPr lang="en-GB" sz="2400" b="0" i="0" kern="1200">
                  <a:solidFill>
                    <a:srgbClr val="4E4E6A"/>
                  </a:solidFill>
                  <a:effectLst/>
                  <a:latin typeface="Lato Light" panose="020F0502020204030203" pitchFamily="34" charset="0"/>
                  <a:ea typeface="Lato Light" panose="020F0502020204030203" pitchFamily="34" charset="0"/>
                  <a:cs typeface="Lato Light" panose="020F0502020204030203" pitchFamily="34" charset="0"/>
                </a:defRPr>
              </a:lvl1pPr>
            </a:lstStyle>
            <a:p>
              <a:r>
                <a:rPr lang="en-GB" sz="1000" dirty="0">
                  <a:solidFill>
                    <a:srgbClr val="56B7E6"/>
                  </a:solidFill>
                  <a:latin typeface="Lato Medium" panose="020F0502020204030203" pitchFamily="34" charset="0"/>
                  <a:ea typeface="Lato Medium" panose="020F0502020204030203" pitchFamily="34" charset="0"/>
                  <a:cs typeface="Lato Medium" panose="020F0502020204030203" pitchFamily="34" charset="0"/>
                </a:rPr>
                <a:t>2012</a:t>
              </a:r>
            </a:p>
          </p:txBody>
        </p:sp>
        <p:sp>
          <p:nvSpPr>
            <p:cNvPr id="56" name="Title 1">
              <a:extLst>
                <a:ext uri="{FF2B5EF4-FFF2-40B4-BE49-F238E27FC236}">
                  <a16:creationId xmlns:a16="http://schemas.microsoft.com/office/drawing/2014/main" id="{994170FA-0386-A94A-8A9C-CA68486CB974}"/>
                </a:ext>
              </a:extLst>
            </p:cNvPr>
            <p:cNvSpPr txBox="1">
              <a:spLocks/>
            </p:cNvSpPr>
            <p:nvPr/>
          </p:nvSpPr>
          <p:spPr>
            <a:xfrm>
              <a:off x="5094288" y="6090776"/>
              <a:ext cx="504825" cy="235788"/>
            </a:xfrm>
            <a:prstGeom prst="rect">
              <a:avLst/>
            </a:prstGeom>
          </p:spPr>
          <p:txBody>
            <a:bodyPr>
              <a:noAutofit/>
            </a:bodyPr>
            <a:lstStyle>
              <a:lvl1pPr algn="l" defTabSz="914400" rtl="0" eaLnBrk="1" latinLnBrk="0" hangingPunct="1">
                <a:lnSpc>
                  <a:spcPct val="90000"/>
                </a:lnSpc>
                <a:spcBef>
                  <a:spcPct val="0"/>
                </a:spcBef>
                <a:buNone/>
                <a:defRPr lang="en-GB" sz="2400" b="0" i="0" kern="1200">
                  <a:solidFill>
                    <a:srgbClr val="4E4E6A"/>
                  </a:solidFill>
                  <a:effectLst/>
                  <a:latin typeface="Lato Light" panose="020F0502020204030203" pitchFamily="34" charset="0"/>
                  <a:ea typeface="Lato Light" panose="020F0502020204030203" pitchFamily="34" charset="0"/>
                  <a:cs typeface="Lato Light" panose="020F0502020204030203" pitchFamily="34" charset="0"/>
                </a:defRPr>
              </a:lvl1pPr>
            </a:lstStyle>
            <a:p>
              <a:r>
                <a:rPr lang="en-GB" sz="1000" dirty="0">
                  <a:solidFill>
                    <a:srgbClr val="77CCC6"/>
                  </a:solidFill>
                  <a:latin typeface="Lato Medium" panose="020F0502020204030203" pitchFamily="34" charset="0"/>
                  <a:ea typeface="Lato Medium" panose="020F0502020204030203" pitchFamily="34" charset="0"/>
                  <a:cs typeface="Lato Medium" panose="020F0502020204030203" pitchFamily="34" charset="0"/>
                </a:rPr>
                <a:t>2012</a:t>
              </a:r>
            </a:p>
          </p:txBody>
        </p:sp>
      </p:grpSp>
      <p:pic>
        <p:nvPicPr>
          <p:cNvPr id="57" name="Picture 56" descr="A close up of a logo&#10;&#10;Description automatically generated">
            <a:extLst>
              <a:ext uri="{FF2B5EF4-FFF2-40B4-BE49-F238E27FC236}">
                <a16:creationId xmlns:a16="http://schemas.microsoft.com/office/drawing/2014/main" id="{6722B3DB-1756-D14A-96B8-78D244D89369}"/>
              </a:ext>
            </a:extLst>
          </p:cNvPr>
          <p:cNvPicPr>
            <a:picLocks noChangeAspect="1"/>
          </p:cNvPicPr>
          <p:nvPr/>
        </p:nvPicPr>
        <p:blipFill rotWithShape="1">
          <a:blip r:embed="rId4"/>
          <a:srcRect l="25367" t="20492" r="16597" b="10595"/>
          <a:stretch/>
        </p:blipFill>
        <p:spPr>
          <a:xfrm>
            <a:off x="3108324" y="1412875"/>
            <a:ext cx="7038975" cy="4708526"/>
          </a:xfrm>
          <a:prstGeom prst="rect">
            <a:avLst/>
          </a:prstGeom>
        </p:spPr>
      </p:pic>
      <p:grpSp>
        <p:nvGrpSpPr>
          <p:cNvPr id="58" name="Group 57">
            <a:extLst>
              <a:ext uri="{FF2B5EF4-FFF2-40B4-BE49-F238E27FC236}">
                <a16:creationId xmlns:a16="http://schemas.microsoft.com/office/drawing/2014/main" id="{0D278441-03AB-614A-ADBD-79D51965B8E5}"/>
              </a:ext>
            </a:extLst>
          </p:cNvPr>
          <p:cNvGrpSpPr/>
          <p:nvPr/>
        </p:nvGrpSpPr>
        <p:grpSpPr>
          <a:xfrm>
            <a:off x="11149170" y="1794665"/>
            <a:ext cx="933062" cy="4113516"/>
            <a:chOff x="11149170" y="1794665"/>
            <a:chExt cx="933062" cy="4113516"/>
          </a:xfrm>
        </p:grpSpPr>
        <p:sp>
          <p:nvSpPr>
            <p:cNvPr id="59" name="Title 1">
              <a:extLst>
                <a:ext uri="{FF2B5EF4-FFF2-40B4-BE49-F238E27FC236}">
                  <a16:creationId xmlns:a16="http://schemas.microsoft.com/office/drawing/2014/main" id="{E4149A79-DE65-B547-B754-1DDE8A7D343A}"/>
                </a:ext>
              </a:extLst>
            </p:cNvPr>
            <p:cNvSpPr txBox="1">
              <a:spLocks/>
            </p:cNvSpPr>
            <p:nvPr/>
          </p:nvSpPr>
          <p:spPr>
            <a:xfrm>
              <a:off x="11154814" y="1794665"/>
              <a:ext cx="926339" cy="234620"/>
            </a:xfrm>
            <a:prstGeom prst="rect">
              <a:avLst/>
            </a:prstGeom>
          </p:spPr>
          <p:txBody>
            <a:bodyPr>
              <a:noAutofit/>
            </a:bodyPr>
            <a:lstStyle>
              <a:lvl1pPr algn="l" defTabSz="914400" rtl="0" eaLnBrk="1" latinLnBrk="0" hangingPunct="1">
                <a:lnSpc>
                  <a:spcPct val="90000"/>
                </a:lnSpc>
                <a:spcBef>
                  <a:spcPct val="0"/>
                </a:spcBef>
                <a:buNone/>
                <a:defRPr lang="en-GB" sz="2400" b="0" i="0" kern="1200">
                  <a:solidFill>
                    <a:srgbClr val="4E4E6A"/>
                  </a:solidFill>
                  <a:effectLst/>
                  <a:latin typeface="Lato Light" panose="020F0502020204030203" pitchFamily="34" charset="0"/>
                  <a:ea typeface="Lato Light" panose="020F0502020204030203" pitchFamily="34" charset="0"/>
                  <a:cs typeface="Lato Light" panose="020F0502020204030203" pitchFamily="34" charset="0"/>
                </a:defRPr>
              </a:lvl1pPr>
            </a:lstStyle>
            <a:p>
              <a:r>
                <a:rPr lang="en-GB" sz="1800" dirty="0">
                  <a:solidFill>
                    <a:srgbClr val="77CCC6"/>
                  </a:solidFill>
                  <a:latin typeface="Lato Medium" panose="020F0502020204030203" pitchFamily="34" charset="0"/>
                  <a:ea typeface="Lato Medium" panose="020F0502020204030203" pitchFamily="34" charset="0"/>
                  <a:cs typeface="Lato Medium" panose="020F0502020204030203" pitchFamily="34" charset="0"/>
                </a:rPr>
                <a:t>90%</a:t>
              </a:r>
            </a:p>
          </p:txBody>
        </p:sp>
        <p:sp>
          <p:nvSpPr>
            <p:cNvPr id="60" name="Title 1">
              <a:extLst>
                <a:ext uri="{FF2B5EF4-FFF2-40B4-BE49-F238E27FC236}">
                  <a16:creationId xmlns:a16="http://schemas.microsoft.com/office/drawing/2014/main" id="{C5EF6C5C-56B9-684A-A795-98B0363A7B72}"/>
                </a:ext>
              </a:extLst>
            </p:cNvPr>
            <p:cNvSpPr txBox="1">
              <a:spLocks/>
            </p:cNvSpPr>
            <p:nvPr/>
          </p:nvSpPr>
          <p:spPr>
            <a:xfrm>
              <a:off x="11149170" y="2345426"/>
              <a:ext cx="926339" cy="234620"/>
            </a:xfrm>
            <a:prstGeom prst="rect">
              <a:avLst/>
            </a:prstGeom>
          </p:spPr>
          <p:txBody>
            <a:bodyPr>
              <a:noAutofit/>
            </a:bodyPr>
            <a:lstStyle>
              <a:lvl1pPr algn="l" defTabSz="914400" rtl="0" eaLnBrk="1" latinLnBrk="0" hangingPunct="1">
                <a:lnSpc>
                  <a:spcPct val="90000"/>
                </a:lnSpc>
                <a:spcBef>
                  <a:spcPct val="0"/>
                </a:spcBef>
                <a:buNone/>
                <a:defRPr lang="en-GB" sz="2400" b="0" i="0" kern="1200">
                  <a:solidFill>
                    <a:srgbClr val="4E4E6A"/>
                  </a:solidFill>
                  <a:effectLst/>
                  <a:latin typeface="Lato Light" panose="020F0502020204030203" pitchFamily="34" charset="0"/>
                  <a:ea typeface="Lato Light" panose="020F0502020204030203" pitchFamily="34" charset="0"/>
                  <a:cs typeface="Lato Light" panose="020F0502020204030203" pitchFamily="34" charset="0"/>
                </a:defRPr>
              </a:lvl1pPr>
            </a:lstStyle>
            <a:p>
              <a:r>
                <a:rPr lang="en-GB" sz="1800" dirty="0">
                  <a:solidFill>
                    <a:srgbClr val="77CCC6"/>
                  </a:solidFill>
                  <a:latin typeface="Lato Medium" panose="020F0502020204030203" pitchFamily="34" charset="0"/>
                  <a:ea typeface="Lato Medium" panose="020F0502020204030203" pitchFamily="34" charset="0"/>
                  <a:cs typeface="Lato Medium" panose="020F0502020204030203" pitchFamily="34" charset="0"/>
                </a:rPr>
                <a:t>90%</a:t>
              </a:r>
            </a:p>
          </p:txBody>
        </p:sp>
        <p:sp>
          <p:nvSpPr>
            <p:cNvPr id="61" name="Title 1">
              <a:extLst>
                <a:ext uri="{FF2B5EF4-FFF2-40B4-BE49-F238E27FC236}">
                  <a16:creationId xmlns:a16="http://schemas.microsoft.com/office/drawing/2014/main" id="{56981A26-5634-7B43-8A24-A4C4AFD49550}"/>
                </a:ext>
              </a:extLst>
            </p:cNvPr>
            <p:cNvSpPr txBox="1">
              <a:spLocks/>
            </p:cNvSpPr>
            <p:nvPr/>
          </p:nvSpPr>
          <p:spPr>
            <a:xfrm>
              <a:off x="11154813" y="2904048"/>
              <a:ext cx="926339" cy="234620"/>
            </a:xfrm>
            <a:prstGeom prst="rect">
              <a:avLst/>
            </a:prstGeom>
          </p:spPr>
          <p:txBody>
            <a:bodyPr>
              <a:noAutofit/>
            </a:bodyPr>
            <a:lstStyle>
              <a:lvl1pPr algn="l" defTabSz="914400" rtl="0" eaLnBrk="1" latinLnBrk="0" hangingPunct="1">
                <a:lnSpc>
                  <a:spcPct val="90000"/>
                </a:lnSpc>
                <a:spcBef>
                  <a:spcPct val="0"/>
                </a:spcBef>
                <a:buNone/>
                <a:defRPr lang="en-GB" sz="2400" b="0" i="0" kern="1200">
                  <a:solidFill>
                    <a:srgbClr val="4E4E6A"/>
                  </a:solidFill>
                  <a:effectLst/>
                  <a:latin typeface="Lato Light" panose="020F0502020204030203" pitchFamily="34" charset="0"/>
                  <a:ea typeface="Lato Light" panose="020F0502020204030203" pitchFamily="34" charset="0"/>
                  <a:cs typeface="Lato Light" panose="020F0502020204030203" pitchFamily="34" charset="0"/>
                </a:defRPr>
              </a:lvl1pPr>
            </a:lstStyle>
            <a:p>
              <a:r>
                <a:rPr lang="en-GB" sz="1800" dirty="0">
                  <a:solidFill>
                    <a:srgbClr val="77CCC6"/>
                  </a:solidFill>
                  <a:latin typeface="Lato Medium" panose="020F0502020204030203" pitchFamily="34" charset="0"/>
                  <a:ea typeface="Lato Medium" panose="020F0502020204030203" pitchFamily="34" charset="0"/>
                  <a:cs typeface="Lato Medium" panose="020F0502020204030203" pitchFamily="34" charset="0"/>
                </a:rPr>
                <a:t>81%</a:t>
              </a:r>
            </a:p>
          </p:txBody>
        </p:sp>
        <p:sp>
          <p:nvSpPr>
            <p:cNvPr id="62" name="Title 1">
              <a:extLst>
                <a:ext uri="{FF2B5EF4-FFF2-40B4-BE49-F238E27FC236}">
                  <a16:creationId xmlns:a16="http://schemas.microsoft.com/office/drawing/2014/main" id="{814A7304-19CD-3E49-87BA-1CED2D72F5B2}"/>
                </a:ext>
              </a:extLst>
            </p:cNvPr>
            <p:cNvSpPr txBox="1">
              <a:spLocks/>
            </p:cNvSpPr>
            <p:nvPr/>
          </p:nvSpPr>
          <p:spPr>
            <a:xfrm>
              <a:off x="11154813" y="3452529"/>
              <a:ext cx="926339" cy="234620"/>
            </a:xfrm>
            <a:prstGeom prst="rect">
              <a:avLst/>
            </a:prstGeom>
          </p:spPr>
          <p:txBody>
            <a:bodyPr>
              <a:noAutofit/>
            </a:bodyPr>
            <a:lstStyle>
              <a:lvl1pPr algn="l" defTabSz="914400" rtl="0" eaLnBrk="1" latinLnBrk="0" hangingPunct="1">
                <a:lnSpc>
                  <a:spcPct val="90000"/>
                </a:lnSpc>
                <a:spcBef>
                  <a:spcPct val="0"/>
                </a:spcBef>
                <a:buNone/>
                <a:defRPr lang="en-GB" sz="2400" b="0" i="0" kern="1200">
                  <a:solidFill>
                    <a:srgbClr val="4E4E6A"/>
                  </a:solidFill>
                  <a:effectLst/>
                  <a:latin typeface="Lato Light" panose="020F0502020204030203" pitchFamily="34" charset="0"/>
                  <a:ea typeface="Lato Light" panose="020F0502020204030203" pitchFamily="34" charset="0"/>
                  <a:cs typeface="Lato Light" panose="020F0502020204030203" pitchFamily="34" charset="0"/>
                </a:defRPr>
              </a:lvl1pPr>
            </a:lstStyle>
            <a:p>
              <a:r>
                <a:rPr lang="en-GB" sz="1800" dirty="0">
                  <a:solidFill>
                    <a:srgbClr val="77CCC6"/>
                  </a:solidFill>
                  <a:latin typeface="Lato Medium" panose="020F0502020204030203" pitchFamily="34" charset="0"/>
                  <a:ea typeface="Lato Medium" panose="020F0502020204030203" pitchFamily="34" charset="0"/>
                  <a:cs typeface="Lato Medium" panose="020F0502020204030203" pitchFamily="34" charset="0"/>
                </a:rPr>
                <a:t>82%</a:t>
              </a:r>
            </a:p>
          </p:txBody>
        </p:sp>
        <p:sp>
          <p:nvSpPr>
            <p:cNvPr id="63" name="Title 1">
              <a:extLst>
                <a:ext uri="{FF2B5EF4-FFF2-40B4-BE49-F238E27FC236}">
                  <a16:creationId xmlns:a16="http://schemas.microsoft.com/office/drawing/2014/main" id="{E6BA07A5-3886-0C4D-B49B-804961F9DA41}"/>
                </a:ext>
              </a:extLst>
            </p:cNvPr>
            <p:cNvSpPr txBox="1">
              <a:spLocks/>
            </p:cNvSpPr>
            <p:nvPr/>
          </p:nvSpPr>
          <p:spPr>
            <a:xfrm>
              <a:off x="11154813" y="4013431"/>
              <a:ext cx="926339" cy="234620"/>
            </a:xfrm>
            <a:prstGeom prst="rect">
              <a:avLst/>
            </a:prstGeom>
          </p:spPr>
          <p:txBody>
            <a:bodyPr>
              <a:noAutofit/>
            </a:bodyPr>
            <a:lstStyle>
              <a:lvl1pPr algn="l" defTabSz="914400" rtl="0" eaLnBrk="1" latinLnBrk="0" hangingPunct="1">
                <a:lnSpc>
                  <a:spcPct val="90000"/>
                </a:lnSpc>
                <a:spcBef>
                  <a:spcPct val="0"/>
                </a:spcBef>
                <a:buNone/>
                <a:defRPr lang="en-GB" sz="2400" b="0" i="0" kern="1200">
                  <a:solidFill>
                    <a:srgbClr val="4E4E6A"/>
                  </a:solidFill>
                  <a:effectLst/>
                  <a:latin typeface="Lato Light" panose="020F0502020204030203" pitchFamily="34" charset="0"/>
                  <a:ea typeface="Lato Light" panose="020F0502020204030203" pitchFamily="34" charset="0"/>
                  <a:cs typeface="Lato Light" panose="020F0502020204030203" pitchFamily="34" charset="0"/>
                </a:defRPr>
              </a:lvl1pPr>
            </a:lstStyle>
            <a:p>
              <a:r>
                <a:rPr lang="en-GB" sz="1800" dirty="0">
                  <a:solidFill>
                    <a:srgbClr val="77CCC6"/>
                  </a:solidFill>
                  <a:latin typeface="Lato Medium" panose="020F0502020204030203" pitchFamily="34" charset="0"/>
                  <a:ea typeface="Lato Medium" panose="020F0502020204030203" pitchFamily="34" charset="0"/>
                  <a:cs typeface="Lato Medium" panose="020F0502020204030203" pitchFamily="34" charset="0"/>
                </a:rPr>
                <a:t>89%</a:t>
              </a:r>
            </a:p>
          </p:txBody>
        </p:sp>
        <p:sp>
          <p:nvSpPr>
            <p:cNvPr id="64" name="Title 1">
              <a:extLst>
                <a:ext uri="{FF2B5EF4-FFF2-40B4-BE49-F238E27FC236}">
                  <a16:creationId xmlns:a16="http://schemas.microsoft.com/office/drawing/2014/main" id="{5E355637-4BE3-9643-A67D-D2BE06975651}"/>
                </a:ext>
              </a:extLst>
            </p:cNvPr>
            <p:cNvSpPr txBox="1">
              <a:spLocks/>
            </p:cNvSpPr>
            <p:nvPr/>
          </p:nvSpPr>
          <p:spPr>
            <a:xfrm>
              <a:off x="11154843" y="4568689"/>
              <a:ext cx="926339" cy="234620"/>
            </a:xfrm>
            <a:prstGeom prst="rect">
              <a:avLst/>
            </a:prstGeom>
          </p:spPr>
          <p:txBody>
            <a:bodyPr>
              <a:noAutofit/>
            </a:bodyPr>
            <a:lstStyle>
              <a:lvl1pPr algn="l" defTabSz="914400" rtl="0" eaLnBrk="1" latinLnBrk="0" hangingPunct="1">
                <a:lnSpc>
                  <a:spcPct val="90000"/>
                </a:lnSpc>
                <a:spcBef>
                  <a:spcPct val="0"/>
                </a:spcBef>
                <a:buNone/>
                <a:defRPr lang="en-GB" sz="2400" b="0" i="0" kern="1200">
                  <a:solidFill>
                    <a:srgbClr val="4E4E6A"/>
                  </a:solidFill>
                  <a:effectLst/>
                  <a:latin typeface="Lato Light" panose="020F0502020204030203" pitchFamily="34" charset="0"/>
                  <a:ea typeface="Lato Light" panose="020F0502020204030203" pitchFamily="34" charset="0"/>
                  <a:cs typeface="Lato Light" panose="020F0502020204030203" pitchFamily="34" charset="0"/>
                </a:defRPr>
              </a:lvl1pPr>
            </a:lstStyle>
            <a:p>
              <a:r>
                <a:rPr lang="en-GB" sz="1800" dirty="0">
                  <a:solidFill>
                    <a:srgbClr val="77CCC6"/>
                  </a:solidFill>
                  <a:latin typeface="Lato Medium" panose="020F0502020204030203" pitchFamily="34" charset="0"/>
                  <a:ea typeface="Lato Medium" panose="020F0502020204030203" pitchFamily="34" charset="0"/>
                  <a:cs typeface="Lato Medium" panose="020F0502020204030203" pitchFamily="34" charset="0"/>
                </a:rPr>
                <a:t>88%</a:t>
              </a:r>
            </a:p>
          </p:txBody>
        </p:sp>
        <p:sp>
          <p:nvSpPr>
            <p:cNvPr id="65" name="Title 1">
              <a:extLst>
                <a:ext uri="{FF2B5EF4-FFF2-40B4-BE49-F238E27FC236}">
                  <a16:creationId xmlns:a16="http://schemas.microsoft.com/office/drawing/2014/main" id="{39D76774-FD8D-F047-A00C-9909A076E467}"/>
                </a:ext>
              </a:extLst>
            </p:cNvPr>
            <p:cNvSpPr txBox="1">
              <a:spLocks/>
            </p:cNvSpPr>
            <p:nvPr/>
          </p:nvSpPr>
          <p:spPr>
            <a:xfrm>
              <a:off x="11155893" y="5123947"/>
              <a:ext cx="926339" cy="234620"/>
            </a:xfrm>
            <a:prstGeom prst="rect">
              <a:avLst/>
            </a:prstGeom>
          </p:spPr>
          <p:txBody>
            <a:bodyPr>
              <a:noAutofit/>
            </a:bodyPr>
            <a:lstStyle>
              <a:lvl1pPr algn="l" defTabSz="914400" rtl="0" eaLnBrk="1" latinLnBrk="0" hangingPunct="1">
                <a:lnSpc>
                  <a:spcPct val="90000"/>
                </a:lnSpc>
                <a:spcBef>
                  <a:spcPct val="0"/>
                </a:spcBef>
                <a:buNone/>
                <a:defRPr lang="en-GB" sz="2400" b="0" i="0" kern="1200">
                  <a:solidFill>
                    <a:srgbClr val="4E4E6A"/>
                  </a:solidFill>
                  <a:effectLst/>
                  <a:latin typeface="Lato Light" panose="020F0502020204030203" pitchFamily="34" charset="0"/>
                  <a:ea typeface="Lato Light" panose="020F0502020204030203" pitchFamily="34" charset="0"/>
                  <a:cs typeface="Lato Light" panose="020F0502020204030203" pitchFamily="34" charset="0"/>
                </a:defRPr>
              </a:lvl1pPr>
            </a:lstStyle>
            <a:p>
              <a:r>
                <a:rPr lang="en-GB" sz="1800" dirty="0">
                  <a:solidFill>
                    <a:srgbClr val="77CCC6"/>
                  </a:solidFill>
                  <a:latin typeface="Lato Medium" panose="020F0502020204030203" pitchFamily="34" charset="0"/>
                  <a:ea typeface="Lato Medium" panose="020F0502020204030203" pitchFamily="34" charset="0"/>
                  <a:cs typeface="Lato Medium" panose="020F0502020204030203" pitchFamily="34" charset="0"/>
                </a:rPr>
                <a:t>93%</a:t>
              </a:r>
            </a:p>
          </p:txBody>
        </p:sp>
        <p:sp>
          <p:nvSpPr>
            <p:cNvPr id="66" name="Title 1">
              <a:extLst>
                <a:ext uri="{FF2B5EF4-FFF2-40B4-BE49-F238E27FC236}">
                  <a16:creationId xmlns:a16="http://schemas.microsoft.com/office/drawing/2014/main" id="{B95B0CBD-CA7B-D449-8911-E487B60CED1E}"/>
                </a:ext>
              </a:extLst>
            </p:cNvPr>
            <p:cNvSpPr txBox="1">
              <a:spLocks/>
            </p:cNvSpPr>
            <p:nvPr/>
          </p:nvSpPr>
          <p:spPr>
            <a:xfrm>
              <a:off x="11154360" y="5673561"/>
              <a:ext cx="926339" cy="234620"/>
            </a:xfrm>
            <a:prstGeom prst="rect">
              <a:avLst/>
            </a:prstGeom>
          </p:spPr>
          <p:txBody>
            <a:bodyPr>
              <a:noAutofit/>
            </a:bodyPr>
            <a:lstStyle>
              <a:lvl1pPr algn="l" defTabSz="914400" rtl="0" eaLnBrk="1" latinLnBrk="0" hangingPunct="1">
                <a:lnSpc>
                  <a:spcPct val="90000"/>
                </a:lnSpc>
                <a:spcBef>
                  <a:spcPct val="0"/>
                </a:spcBef>
                <a:buNone/>
                <a:defRPr lang="en-GB" sz="2400" b="0" i="0" kern="1200">
                  <a:solidFill>
                    <a:srgbClr val="4E4E6A"/>
                  </a:solidFill>
                  <a:effectLst/>
                  <a:latin typeface="Lato Light" panose="020F0502020204030203" pitchFamily="34" charset="0"/>
                  <a:ea typeface="Lato Light" panose="020F0502020204030203" pitchFamily="34" charset="0"/>
                  <a:cs typeface="Lato Light" panose="020F0502020204030203" pitchFamily="34" charset="0"/>
                </a:defRPr>
              </a:lvl1pPr>
            </a:lstStyle>
            <a:p>
              <a:r>
                <a:rPr lang="en-GB" sz="1800" dirty="0">
                  <a:solidFill>
                    <a:srgbClr val="77CCC6"/>
                  </a:solidFill>
                  <a:latin typeface="Lato Medium" panose="020F0502020204030203" pitchFamily="34" charset="0"/>
                  <a:ea typeface="Lato Medium" panose="020F0502020204030203" pitchFamily="34" charset="0"/>
                  <a:cs typeface="Lato Medium" panose="020F0502020204030203" pitchFamily="34" charset="0"/>
                </a:rPr>
                <a:t>87%</a:t>
              </a:r>
            </a:p>
          </p:txBody>
        </p:sp>
      </p:grpSp>
      <p:sp>
        <p:nvSpPr>
          <p:cNvPr id="69" name="Date Placeholder 3">
            <a:extLst>
              <a:ext uri="{FF2B5EF4-FFF2-40B4-BE49-F238E27FC236}">
                <a16:creationId xmlns:a16="http://schemas.microsoft.com/office/drawing/2014/main" id="{255234F4-9F68-EB45-B399-04D6B3D74E21}"/>
              </a:ext>
            </a:extLst>
          </p:cNvPr>
          <p:cNvSpPr txBox="1">
            <a:spLocks/>
          </p:cNvSpPr>
          <p:nvPr/>
        </p:nvSpPr>
        <p:spPr>
          <a:xfrm>
            <a:off x="10966180" y="201295"/>
            <a:ext cx="1020485"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4E4E6A">
                    <a:alpha val="40000"/>
                  </a:srgbClr>
                </a:solidFill>
                <a:latin typeface="Lato" panose="020F0502020204030203" pitchFamily="34" charset="0"/>
                <a:ea typeface="Lato" panose="020F0502020204030203" pitchFamily="34" charset="0"/>
                <a:cs typeface="Lato"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13F984C-AC9E-FB4C-B3D9-A8F291E42240}" type="slidenum">
              <a:rPr lang="en-GB" b="1" i="0" smtClean="0">
                <a:solidFill>
                  <a:srgbClr val="7C7C7B"/>
                </a:solidFill>
                <a:latin typeface="Lato Semibold" panose="020F0502020204030203" pitchFamily="34" charset="0"/>
                <a:ea typeface="Lato Semibold" panose="020F0502020204030203" pitchFamily="34" charset="0"/>
                <a:cs typeface="Lato Semibold" panose="020F0502020204030203" pitchFamily="34" charset="0"/>
              </a:rPr>
              <a:pPr algn="r"/>
              <a:t>‹#›</a:t>
            </a:fld>
            <a:endParaRPr lang="en-GB" b="1" i="0" dirty="0">
              <a:solidFill>
                <a:srgbClr val="7C7C7B"/>
              </a:solidFill>
              <a:latin typeface="Lato Semibold" panose="020F0502020204030203" pitchFamily="34" charset="0"/>
              <a:ea typeface="Lato Semibold" panose="020F0502020204030203" pitchFamily="34" charset="0"/>
              <a:cs typeface="Lato Semibold" panose="020F0502020204030203" pitchFamily="34" charset="0"/>
            </a:endParaRPr>
          </a:p>
        </p:txBody>
      </p:sp>
    </p:spTree>
    <p:extLst>
      <p:ext uri="{BB962C8B-B14F-4D97-AF65-F5344CB8AC3E}">
        <p14:creationId xmlns:p14="http://schemas.microsoft.com/office/powerpoint/2010/main" val="2576237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0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par>
                                <p:cTn id="11" presetID="10"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wipe(left)">
                                      <p:cBhvr>
                                        <p:cTn id="17" dur="1000"/>
                                        <p:tgtEl>
                                          <p:spTgt spid="57"/>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20.Triangle-Animation">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F138EF31-C3A4-AD47-ACA4-180D83BF7E82}"/>
              </a:ext>
            </a:extLst>
          </p:cNvPr>
          <p:cNvSpPr>
            <a:spLocks noGrp="1"/>
          </p:cNvSpPr>
          <p:nvPr>
            <p:ph type="body" sz="quarter" idx="13"/>
          </p:nvPr>
        </p:nvSpPr>
        <p:spPr>
          <a:xfrm>
            <a:off x="210098" y="258425"/>
            <a:ext cx="8117927" cy="574675"/>
          </a:xfrm>
          <a:prstGeom prst="rect">
            <a:avLst/>
          </a:prstGeom>
        </p:spPr>
        <p:txBody>
          <a:bodyPr/>
          <a:lstStyle>
            <a:lvl1pPr marL="0" indent="0">
              <a:buFontTx/>
              <a:buNone/>
              <a:defRPr sz="20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2pPr>
            <a:lvl3pPr marL="9144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3pPr>
            <a:lvl4pPr marL="13716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4pPr>
            <a:lvl5pPr marL="18288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US"/>
              <a:t>Click to edit Master text styles</a:t>
            </a:r>
          </a:p>
        </p:txBody>
      </p:sp>
      <p:sp>
        <p:nvSpPr>
          <p:cNvPr id="6" name="Rectangle 5">
            <a:extLst>
              <a:ext uri="{FF2B5EF4-FFF2-40B4-BE49-F238E27FC236}">
                <a16:creationId xmlns:a16="http://schemas.microsoft.com/office/drawing/2014/main" id="{2A5DE21D-0D0D-7C40-B52C-7AE1ECF6FD10}"/>
              </a:ext>
            </a:extLst>
          </p:cNvPr>
          <p:cNvSpPr/>
          <p:nvPr/>
        </p:nvSpPr>
        <p:spPr>
          <a:xfrm>
            <a:off x="300037" y="1167063"/>
            <a:ext cx="403809" cy="47104"/>
          </a:xfrm>
          <a:prstGeom prst="rect">
            <a:avLst/>
          </a:prstGeom>
          <a:solidFill>
            <a:srgbClr val="9DC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329F1F7-AAC0-9B40-8DE4-E550F9BD3A55}"/>
              </a:ext>
            </a:extLst>
          </p:cNvPr>
          <p:cNvPicPr>
            <a:picLocks noChangeAspect="1"/>
          </p:cNvPicPr>
          <p:nvPr/>
        </p:nvPicPr>
        <p:blipFill>
          <a:blip r:embed="rId2"/>
          <a:stretch>
            <a:fillRect/>
          </a:stretch>
        </p:blipFill>
        <p:spPr>
          <a:xfrm>
            <a:off x="10934776" y="5901505"/>
            <a:ext cx="1193800" cy="698500"/>
          </a:xfrm>
          <a:prstGeom prst="rect">
            <a:avLst/>
          </a:prstGeom>
        </p:spPr>
      </p:pic>
      <p:sp>
        <p:nvSpPr>
          <p:cNvPr id="14" name="Text Placeholder 3">
            <a:extLst>
              <a:ext uri="{FF2B5EF4-FFF2-40B4-BE49-F238E27FC236}">
                <a16:creationId xmlns:a16="http://schemas.microsoft.com/office/drawing/2014/main" id="{7519A069-9698-C14A-A213-D45A37F3B961}"/>
              </a:ext>
            </a:extLst>
          </p:cNvPr>
          <p:cNvSpPr>
            <a:spLocks noGrp="1"/>
          </p:cNvSpPr>
          <p:nvPr>
            <p:ph type="body" sz="quarter" idx="14" hasCustomPrompt="1"/>
          </p:nvPr>
        </p:nvSpPr>
        <p:spPr>
          <a:xfrm>
            <a:off x="311600" y="1748782"/>
            <a:ext cx="3750266" cy="338990"/>
          </a:xfrm>
          <a:prstGeom prst="rect">
            <a:avLst/>
          </a:prstGeom>
        </p:spPr>
        <p:txBody>
          <a:bodyPr/>
          <a:lstStyle>
            <a:lvl1pPr marL="0" indent="0">
              <a:buFontTx/>
              <a:buNone/>
              <a:defRPr sz="1600" b="1" i="0">
                <a:solidFill>
                  <a:srgbClr val="123274"/>
                </a:solidFill>
                <a:latin typeface="Lato" panose="020F0502020204030203" pitchFamily="34" charset="0"/>
                <a:ea typeface="Lato" panose="020F0502020204030203" pitchFamily="34" charset="0"/>
                <a:cs typeface="Lato"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Global Award</a:t>
            </a:r>
          </a:p>
        </p:txBody>
      </p:sp>
      <p:sp>
        <p:nvSpPr>
          <p:cNvPr id="15" name="Text Placeholder 3">
            <a:extLst>
              <a:ext uri="{FF2B5EF4-FFF2-40B4-BE49-F238E27FC236}">
                <a16:creationId xmlns:a16="http://schemas.microsoft.com/office/drawing/2014/main" id="{E849D35A-50C6-C14E-9F6C-B184CB53A355}"/>
              </a:ext>
            </a:extLst>
          </p:cNvPr>
          <p:cNvSpPr>
            <a:spLocks noGrp="1"/>
          </p:cNvSpPr>
          <p:nvPr>
            <p:ph type="body" sz="quarter" idx="15" hasCustomPrompt="1"/>
          </p:nvPr>
        </p:nvSpPr>
        <p:spPr>
          <a:xfrm>
            <a:off x="311600" y="2065523"/>
            <a:ext cx="3750266" cy="338990"/>
          </a:xfrm>
          <a:prstGeom prst="rect">
            <a:avLst/>
          </a:prstGeom>
        </p:spPr>
        <p:txBody>
          <a:bodyPr/>
          <a:lstStyle>
            <a:lvl1pPr marL="0" indent="0">
              <a:buFontTx/>
              <a:buNone/>
              <a:defRPr sz="16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Award Winner</a:t>
            </a:r>
          </a:p>
        </p:txBody>
      </p:sp>
      <p:sp>
        <p:nvSpPr>
          <p:cNvPr id="18" name="Text Placeholder 3">
            <a:extLst>
              <a:ext uri="{FF2B5EF4-FFF2-40B4-BE49-F238E27FC236}">
                <a16:creationId xmlns:a16="http://schemas.microsoft.com/office/drawing/2014/main" id="{B6966204-D5A0-5E42-8CA3-E8E67E633250}"/>
              </a:ext>
            </a:extLst>
          </p:cNvPr>
          <p:cNvSpPr>
            <a:spLocks noGrp="1"/>
          </p:cNvSpPr>
          <p:nvPr>
            <p:ph type="body" sz="quarter" idx="18" hasCustomPrompt="1"/>
          </p:nvPr>
        </p:nvSpPr>
        <p:spPr>
          <a:xfrm>
            <a:off x="4386163" y="2357803"/>
            <a:ext cx="3750266" cy="338990"/>
          </a:xfrm>
          <a:prstGeom prst="rect">
            <a:avLst/>
          </a:prstGeom>
        </p:spPr>
        <p:txBody>
          <a:bodyPr/>
          <a:lstStyle>
            <a:lvl1pPr marL="0" indent="0" algn="r">
              <a:buFontTx/>
              <a:buNone/>
              <a:defRPr sz="16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7 Star</a:t>
            </a:r>
          </a:p>
        </p:txBody>
      </p:sp>
      <p:sp>
        <p:nvSpPr>
          <p:cNvPr id="19" name="Text Placeholder 3">
            <a:extLst>
              <a:ext uri="{FF2B5EF4-FFF2-40B4-BE49-F238E27FC236}">
                <a16:creationId xmlns:a16="http://schemas.microsoft.com/office/drawing/2014/main" id="{039BC83A-7D88-BD47-A58C-B96F3D2CBFBE}"/>
              </a:ext>
            </a:extLst>
          </p:cNvPr>
          <p:cNvSpPr>
            <a:spLocks noGrp="1"/>
          </p:cNvSpPr>
          <p:nvPr>
            <p:ph type="body" sz="quarter" idx="19" hasCustomPrompt="1"/>
          </p:nvPr>
        </p:nvSpPr>
        <p:spPr>
          <a:xfrm>
            <a:off x="4386163" y="2947770"/>
            <a:ext cx="3750266" cy="338990"/>
          </a:xfrm>
          <a:prstGeom prst="rect">
            <a:avLst/>
          </a:prstGeom>
        </p:spPr>
        <p:txBody>
          <a:bodyPr/>
          <a:lstStyle>
            <a:lvl1pPr marL="0" indent="0" algn="r">
              <a:buFontTx/>
              <a:buNone/>
              <a:defRPr sz="16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6 Star</a:t>
            </a:r>
          </a:p>
        </p:txBody>
      </p:sp>
      <p:sp>
        <p:nvSpPr>
          <p:cNvPr id="20" name="Text Placeholder 3">
            <a:extLst>
              <a:ext uri="{FF2B5EF4-FFF2-40B4-BE49-F238E27FC236}">
                <a16:creationId xmlns:a16="http://schemas.microsoft.com/office/drawing/2014/main" id="{DB7CACD2-C785-264E-BA22-564F1528EF69}"/>
              </a:ext>
            </a:extLst>
          </p:cNvPr>
          <p:cNvSpPr>
            <a:spLocks noGrp="1"/>
          </p:cNvSpPr>
          <p:nvPr>
            <p:ph type="body" sz="quarter" idx="20" hasCustomPrompt="1"/>
          </p:nvPr>
        </p:nvSpPr>
        <p:spPr>
          <a:xfrm>
            <a:off x="4388743" y="3537961"/>
            <a:ext cx="3750266" cy="338990"/>
          </a:xfrm>
          <a:prstGeom prst="rect">
            <a:avLst/>
          </a:prstGeom>
        </p:spPr>
        <p:txBody>
          <a:bodyPr/>
          <a:lstStyle>
            <a:lvl1pPr marL="0" indent="0" algn="r">
              <a:buFontTx/>
              <a:buNone/>
              <a:defRPr sz="16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5 Star</a:t>
            </a:r>
          </a:p>
        </p:txBody>
      </p:sp>
      <p:sp>
        <p:nvSpPr>
          <p:cNvPr id="21" name="Text Placeholder 3">
            <a:extLst>
              <a:ext uri="{FF2B5EF4-FFF2-40B4-BE49-F238E27FC236}">
                <a16:creationId xmlns:a16="http://schemas.microsoft.com/office/drawing/2014/main" id="{7F578094-63C7-394A-A0BB-C8C13B930EA6}"/>
              </a:ext>
            </a:extLst>
          </p:cNvPr>
          <p:cNvSpPr>
            <a:spLocks noGrp="1"/>
          </p:cNvSpPr>
          <p:nvPr>
            <p:ph type="body" sz="quarter" idx="21" hasCustomPrompt="1"/>
          </p:nvPr>
        </p:nvSpPr>
        <p:spPr>
          <a:xfrm>
            <a:off x="4386163" y="4125052"/>
            <a:ext cx="3750266" cy="338990"/>
          </a:xfrm>
          <a:prstGeom prst="rect">
            <a:avLst/>
          </a:prstGeom>
        </p:spPr>
        <p:txBody>
          <a:bodyPr/>
          <a:lstStyle>
            <a:lvl1pPr marL="0" indent="0" algn="r">
              <a:buFontTx/>
              <a:buNone/>
              <a:defRPr sz="16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4 Star</a:t>
            </a:r>
          </a:p>
        </p:txBody>
      </p:sp>
      <p:sp>
        <p:nvSpPr>
          <p:cNvPr id="22" name="Text Placeholder 3">
            <a:extLst>
              <a:ext uri="{FF2B5EF4-FFF2-40B4-BE49-F238E27FC236}">
                <a16:creationId xmlns:a16="http://schemas.microsoft.com/office/drawing/2014/main" id="{F6416763-6818-044B-BEC3-D76DD0C0BAB7}"/>
              </a:ext>
            </a:extLst>
          </p:cNvPr>
          <p:cNvSpPr>
            <a:spLocks noGrp="1"/>
          </p:cNvSpPr>
          <p:nvPr>
            <p:ph type="body" sz="quarter" idx="22" hasCustomPrompt="1"/>
          </p:nvPr>
        </p:nvSpPr>
        <p:spPr>
          <a:xfrm>
            <a:off x="4386163" y="4717389"/>
            <a:ext cx="3750266" cy="338990"/>
          </a:xfrm>
          <a:prstGeom prst="rect">
            <a:avLst/>
          </a:prstGeom>
        </p:spPr>
        <p:txBody>
          <a:bodyPr/>
          <a:lstStyle>
            <a:lvl1pPr marL="0" indent="0" algn="r">
              <a:buFontTx/>
              <a:buNone/>
              <a:defRPr sz="16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3 Star</a:t>
            </a:r>
          </a:p>
        </p:txBody>
      </p:sp>
      <p:sp>
        <p:nvSpPr>
          <p:cNvPr id="24" name="Text Placeholder 3">
            <a:extLst>
              <a:ext uri="{FF2B5EF4-FFF2-40B4-BE49-F238E27FC236}">
                <a16:creationId xmlns:a16="http://schemas.microsoft.com/office/drawing/2014/main" id="{AF3EE9AA-4B87-9642-A25E-BB10917FD8BE}"/>
              </a:ext>
            </a:extLst>
          </p:cNvPr>
          <p:cNvSpPr>
            <a:spLocks noGrp="1"/>
          </p:cNvSpPr>
          <p:nvPr>
            <p:ph type="body" sz="quarter" idx="23" hasCustomPrompt="1"/>
          </p:nvPr>
        </p:nvSpPr>
        <p:spPr>
          <a:xfrm>
            <a:off x="4451077" y="5408613"/>
            <a:ext cx="3750266" cy="338990"/>
          </a:xfrm>
          <a:prstGeom prst="rect">
            <a:avLst/>
          </a:prstGeom>
        </p:spPr>
        <p:txBody>
          <a:bodyPr/>
          <a:lstStyle>
            <a:lvl1pPr marL="0" indent="0" algn="r">
              <a:buFontTx/>
              <a:buNone/>
              <a:defRPr sz="16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“Aligned to EFQM”</a:t>
            </a:r>
          </a:p>
        </p:txBody>
      </p:sp>
      <p:sp>
        <p:nvSpPr>
          <p:cNvPr id="26" name="Text Placeholder 3">
            <a:extLst>
              <a:ext uri="{FF2B5EF4-FFF2-40B4-BE49-F238E27FC236}">
                <a16:creationId xmlns:a16="http://schemas.microsoft.com/office/drawing/2014/main" id="{84FAF371-8DCD-2B44-8292-3202E50C22BA}"/>
              </a:ext>
            </a:extLst>
          </p:cNvPr>
          <p:cNvSpPr>
            <a:spLocks noGrp="1"/>
          </p:cNvSpPr>
          <p:nvPr>
            <p:ph type="body" sz="quarter" idx="25" hasCustomPrompt="1"/>
          </p:nvPr>
        </p:nvSpPr>
        <p:spPr>
          <a:xfrm>
            <a:off x="4431654" y="1961012"/>
            <a:ext cx="3750266" cy="338990"/>
          </a:xfrm>
          <a:prstGeom prst="rect">
            <a:avLst/>
          </a:prstGeom>
        </p:spPr>
        <p:txBody>
          <a:bodyPr/>
          <a:lstStyle>
            <a:lvl1pPr marL="0" indent="0" algn="r">
              <a:buFontTx/>
              <a:buNone/>
              <a:defRPr sz="1600" b="1" i="0">
                <a:solidFill>
                  <a:srgbClr val="123274"/>
                </a:solidFill>
                <a:latin typeface="Lato" panose="020F0502020204030203" pitchFamily="34" charset="0"/>
                <a:ea typeface="Lato" panose="020F0502020204030203" pitchFamily="34" charset="0"/>
                <a:cs typeface="Lato"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a:t>
            </a:r>
            <a:r>
              <a:rPr lang="en-US" dirty="0" err="1"/>
              <a:t>Recognised</a:t>
            </a:r>
            <a:r>
              <a:rPr lang="en-US" dirty="0"/>
              <a:t> by EFQM”</a:t>
            </a:r>
          </a:p>
        </p:txBody>
      </p:sp>
      <p:sp>
        <p:nvSpPr>
          <p:cNvPr id="27" name="Text Placeholder 3">
            <a:extLst>
              <a:ext uri="{FF2B5EF4-FFF2-40B4-BE49-F238E27FC236}">
                <a16:creationId xmlns:a16="http://schemas.microsoft.com/office/drawing/2014/main" id="{50256530-1EF1-E84C-97CB-01A02A8B55D3}"/>
              </a:ext>
            </a:extLst>
          </p:cNvPr>
          <p:cNvSpPr>
            <a:spLocks noGrp="1"/>
          </p:cNvSpPr>
          <p:nvPr>
            <p:ph type="body" sz="quarter" idx="26" hasCustomPrompt="1"/>
          </p:nvPr>
        </p:nvSpPr>
        <p:spPr>
          <a:xfrm>
            <a:off x="8774575" y="3465514"/>
            <a:ext cx="1750550" cy="252048"/>
          </a:xfrm>
          <a:prstGeom prst="rect">
            <a:avLst/>
          </a:prstGeom>
        </p:spPr>
        <p:txBody>
          <a:bodyPr/>
          <a:lstStyle>
            <a:lvl1pPr marL="0" indent="0">
              <a:buFontTx/>
              <a:buNone/>
              <a:defRPr sz="1400" b="0" i="1">
                <a:solidFill>
                  <a:srgbClr val="123274"/>
                </a:solidFill>
                <a:latin typeface="Lato Light" panose="020F0502020204030203" pitchFamily="34" charset="0"/>
                <a:ea typeface="Lato Light" panose="020F0502020204030203" pitchFamily="34" charset="0"/>
                <a:cs typeface="Lato Light"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Using</a:t>
            </a:r>
            <a:br>
              <a:rPr lang="en-US" dirty="0"/>
            </a:br>
            <a:endParaRPr lang="en-US" dirty="0"/>
          </a:p>
        </p:txBody>
      </p:sp>
      <p:sp>
        <p:nvSpPr>
          <p:cNvPr id="28" name="Text Placeholder 3">
            <a:extLst>
              <a:ext uri="{FF2B5EF4-FFF2-40B4-BE49-F238E27FC236}">
                <a16:creationId xmlns:a16="http://schemas.microsoft.com/office/drawing/2014/main" id="{304074C8-DE2E-4C40-B84C-AE69D0D16944}"/>
              </a:ext>
            </a:extLst>
          </p:cNvPr>
          <p:cNvSpPr>
            <a:spLocks noGrp="1"/>
          </p:cNvSpPr>
          <p:nvPr>
            <p:ph type="body" sz="quarter" idx="27" hasCustomPrompt="1"/>
          </p:nvPr>
        </p:nvSpPr>
        <p:spPr>
          <a:xfrm>
            <a:off x="8774574" y="3691654"/>
            <a:ext cx="2288167" cy="772387"/>
          </a:xfrm>
          <a:prstGeom prst="rect">
            <a:avLst/>
          </a:prstGeom>
        </p:spPr>
        <p:txBody>
          <a:bodyPr/>
          <a:lstStyle>
            <a:lvl1pPr marL="0" indent="0">
              <a:buFontTx/>
              <a:buNone/>
              <a:defRPr sz="1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Business Matrix Advanced Diagnostic Tool</a:t>
            </a:r>
          </a:p>
        </p:txBody>
      </p:sp>
      <p:sp>
        <p:nvSpPr>
          <p:cNvPr id="29" name="Text Placeholder 3">
            <a:extLst>
              <a:ext uri="{FF2B5EF4-FFF2-40B4-BE49-F238E27FC236}">
                <a16:creationId xmlns:a16="http://schemas.microsoft.com/office/drawing/2014/main" id="{8BBA7A08-DB46-C940-ABEA-B10D865EEA8D}"/>
              </a:ext>
            </a:extLst>
          </p:cNvPr>
          <p:cNvSpPr>
            <a:spLocks noGrp="1"/>
          </p:cNvSpPr>
          <p:nvPr>
            <p:ph type="body" sz="quarter" idx="28" hasCustomPrompt="1"/>
          </p:nvPr>
        </p:nvSpPr>
        <p:spPr>
          <a:xfrm>
            <a:off x="8774574" y="5266007"/>
            <a:ext cx="1750550" cy="252048"/>
          </a:xfrm>
          <a:prstGeom prst="rect">
            <a:avLst/>
          </a:prstGeom>
        </p:spPr>
        <p:txBody>
          <a:bodyPr/>
          <a:lstStyle>
            <a:lvl1pPr marL="0" indent="0">
              <a:buFontTx/>
              <a:buNone/>
              <a:defRPr sz="1400" b="0" i="1">
                <a:solidFill>
                  <a:srgbClr val="123274"/>
                </a:solidFill>
                <a:latin typeface="Lato Light" panose="020F0502020204030203" pitchFamily="34" charset="0"/>
                <a:ea typeface="Lato Light" panose="020F0502020204030203" pitchFamily="34" charset="0"/>
                <a:cs typeface="Lato Light"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Using</a:t>
            </a:r>
            <a:br>
              <a:rPr lang="en-US" dirty="0"/>
            </a:br>
            <a:endParaRPr lang="en-US" dirty="0"/>
          </a:p>
        </p:txBody>
      </p:sp>
      <p:sp>
        <p:nvSpPr>
          <p:cNvPr id="30" name="Text Placeholder 3">
            <a:extLst>
              <a:ext uri="{FF2B5EF4-FFF2-40B4-BE49-F238E27FC236}">
                <a16:creationId xmlns:a16="http://schemas.microsoft.com/office/drawing/2014/main" id="{2187504E-809C-864A-B7F4-2491E32628D1}"/>
              </a:ext>
            </a:extLst>
          </p:cNvPr>
          <p:cNvSpPr>
            <a:spLocks noGrp="1"/>
          </p:cNvSpPr>
          <p:nvPr>
            <p:ph type="body" sz="quarter" idx="29" hasCustomPrompt="1"/>
          </p:nvPr>
        </p:nvSpPr>
        <p:spPr>
          <a:xfrm>
            <a:off x="8774573" y="5498346"/>
            <a:ext cx="3117390" cy="772387"/>
          </a:xfrm>
          <a:prstGeom prst="rect">
            <a:avLst/>
          </a:prstGeom>
        </p:spPr>
        <p:txBody>
          <a:bodyPr/>
          <a:lstStyle>
            <a:lvl1pPr marL="0" indent="0">
              <a:buFontTx/>
              <a:buNone/>
              <a:defRPr sz="1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Business Matrix Diagnostic Tool</a:t>
            </a:r>
          </a:p>
        </p:txBody>
      </p:sp>
      <p:sp>
        <p:nvSpPr>
          <p:cNvPr id="32" name="Text Placeholder 3">
            <a:extLst>
              <a:ext uri="{FF2B5EF4-FFF2-40B4-BE49-F238E27FC236}">
                <a16:creationId xmlns:a16="http://schemas.microsoft.com/office/drawing/2014/main" id="{EBD96721-40BA-B342-8FCB-DDA584B1AD37}"/>
              </a:ext>
            </a:extLst>
          </p:cNvPr>
          <p:cNvSpPr>
            <a:spLocks noGrp="1"/>
          </p:cNvSpPr>
          <p:nvPr>
            <p:ph type="body" sz="quarter" idx="30" hasCustomPrompt="1"/>
          </p:nvPr>
        </p:nvSpPr>
        <p:spPr>
          <a:xfrm>
            <a:off x="317662" y="2605819"/>
            <a:ext cx="3750266" cy="338990"/>
          </a:xfrm>
          <a:prstGeom prst="rect">
            <a:avLst/>
          </a:prstGeom>
        </p:spPr>
        <p:txBody>
          <a:bodyPr/>
          <a:lstStyle>
            <a:lvl1pPr marL="0" indent="0">
              <a:buFontTx/>
              <a:buNone/>
              <a:defRPr sz="16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Outstanding achievement for …</a:t>
            </a:r>
          </a:p>
        </p:txBody>
      </p:sp>
      <p:sp>
        <p:nvSpPr>
          <p:cNvPr id="25" name="Date Placeholder 3">
            <a:extLst>
              <a:ext uri="{FF2B5EF4-FFF2-40B4-BE49-F238E27FC236}">
                <a16:creationId xmlns:a16="http://schemas.microsoft.com/office/drawing/2014/main" id="{B8E54DEC-85A6-394B-9B46-F6BDA0E7A5A6}"/>
              </a:ext>
            </a:extLst>
          </p:cNvPr>
          <p:cNvSpPr txBox="1">
            <a:spLocks/>
          </p:cNvSpPr>
          <p:nvPr/>
        </p:nvSpPr>
        <p:spPr>
          <a:xfrm>
            <a:off x="10966180" y="201295"/>
            <a:ext cx="1020485"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4E4E6A">
                    <a:alpha val="40000"/>
                  </a:srgbClr>
                </a:solidFill>
                <a:latin typeface="Lato" panose="020F0502020204030203" pitchFamily="34" charset="0"/>
                <a:ea typeface="Lato" panose="020F0502020204030203" pitchFamily="34" charset="0"/>
                <a:cs typeface="Lato"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13F984C-AC9E-FB4C-B3D9-A8F291E42240}" type="slidenum">
              <a:rPr lang="en-GB" b="1" i="0" smtClean="0">
                <a:solidFill>
                  <a:srgbClr val="7C7C7B"/>
                </a:solidFill>
                <a:latin typeface="Lato Semibold" panose="020F0502020204030203" pitchFamily="34" charset="0"/>
                <a:ea typeface="Lato Semibold" panose="020F0502020204030203" pitchFamily="34" charset="0"/>
                <a:cs typeface="Lato Semibold" panose="020F0502020204030203" pitchFamily="34" charset="0"/>
              </a:rPr>
              <a:pPr algn="r"/>
              <a:t>‹#›</a:t>
            </a:fld>
            <a:endParaRPr lang="en-GB" b="1" i="0" dirty="0">
              <a:solidFill>
                <a:srgbClr val="7C7C7B"/>
              </a:solidFill>
              <a:latin typeface="Lato Semibold" panose="020F0502020204030203" pitchFamily="34" charset="0"/>
              <a:ea typeface="Lato Semibold" panose="020F0502020204030203" pitchFamily="34" charset="0"/>
              <a:cs typeface="Lato Semibold" panose="020F0502020204030203" pitchFamily="34" charset="0"/>
            </a:endParaRPr>
          </a:p>
        </p:txBody>
      </p:sp>
    </p:spTree>
    <p:extLst>
      <p:ext uri="{BB962C8B-B14F-4D97-AF65-F5344CB8AC3E}">
        <p14:creationId xmlns:p14="http://schemas.microsoft.com/office/powerpoint/2010/main" val="19921705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7_Divider_Slide_COLOUR">
    <p:bg>
      <p:bgPr>
        <a:solidFill>
          <a:schemeClr val="bg1">
            <a:alpha val="25000"/>
          </a:schemeClr>
        </a:solidFill>
        <a:effectLst/>
      </p:bgPr>
    </p:bg>
    <p:spTree>
      <p:nvGrpSpPr>
        <p:cNvPr id="1" name=""/>
        <p:cNvGrpSpPr/>
        <p:nvPr/>
      </p:nvGrpSpPr>
      <p:grpSpPr>
        <a:xfrm>
          <a:off x="0" y="0"/>
          <a:ext cx="0" cy="0"/>
          <a:chOff x="0" y="0"/>
          <a:chExt cx="0" cy="0"/>
        </a:xfrm>
      </p:grpSpPr>
      <p:pic>
        <p:nvPicPr>
          <p:cNvPr id="5" name="Picture 4" descr="A picture containing bird&#10;&#10;Description automatically generated">
            <a:extLst>
              <a:ext uri="{FF2B5EF4-FFF2-40B4-BE49-F238E27FC236}">
                <a16:creationId xmlns:a16="http://schemas.microsoft.com/office/drawing/2014/main" id="{3401CF7D-1ECC-0743-A41B-61A7B920DDA6}"/>
              </a:ext>
            </a:extLst>
          </p:cNvPr>
          <p:cNvPicPr>
            <a:picLocks noChangeAspect="1"/>
          </p:cNvPicPr>
          <p:nvPr userDrawn="1"/>
        </p:nvPicPr>
        <p:blipFill>
          <a:blip r:embed="rId2"/>
          <a:stretch>
            <a:fillRect/>
          </a:stretch>
        </p:blipFill>
        <p:spPr>
          <a:xfrm>
            <a:off x="0" y="-1"/>
            <a:ext cx="12192000" cy="6868373"/>
          </a:xfrm>
          <a:prstGeom prst="rect">
            <a:avLst/>
          </a:prstGeom>
        </p:spPr>
      </p:pic>
      <p:sp>
        <p:nvSpPr>
          <p:cNvPr id="9" name="Rectangle 8">
            <a:extLst>
              <a:ext uri="{FF2B5EF4-FFF2-40B4-BE49-F238E27FC236}">
                <a16:creationId xmlns:a16="http://schemas.microsoft.com/office/drawing/2014/main" id="{B836EE8C-3A45-FE48-B492-C6FC8DC54B2E}"/>
              </a:ext>
            </a:extLst>
          </p:cNvPr>
          <p:cNvSpPr/>
          <p:nvPr userDrawn="1"/>
        </p:nvSpPr>
        <p:spPr>
          <a:xfrm>
            <a:off x="300037" y="1167063"/>
            <a:ext cx="403809" cy="47104"/>
          </a:xfrm>
          <a:prstGeom prst="rect">
            <a:avLst/>
          </a:prstGeom>
          <a:solidFill>
            <a:srgbClr val="9DC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6">
            <a:extLst>
              <a:ext uri="{FF2B5EF4-FFF2-40B4-BE49-F238E27FC236}">
                <a16:creationId xmlns:a16="http://schemas.microsoft.com/office/drawing/2014/main" id="{81981C23-1C3C-9C42-95FB-2B6173F4327B}"/>
              </a:ext>
            </a:extLst>
          </p:cNvPr>
          <p:cNvSpPr>
            <a:spLocks noGrp="1"/>
          </p:cNvSpPr>
          <p:nvPr>
            <p:ph type="body" sz="quarter" idx="13"/>
          </p:nvPr>
        </p:nvSpPr>
        <p:spPr>
          <a:xfrm>
            <a:off x="210098" y="258425"/>
            <a:ext cx="2808287" cy="574675"/>
          </a:xfrm>
          <a:prstGeom prst="rect">
            <a:avLst/>
          </a:prstGeom>
        </p:spPr>
        <p:txBody>
          <a:bodyPr/>
          <a:lstStyle>
            <a:lvl1pPr marL="0" indent="0">
              <a:buFontTx/>
              <a:buNone/>
              <a:defRPr sz="20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2pPr>
            <a:lvl3pPr marL="9144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3pPr>
            <a:lvl4pPr marL="13716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4pPr>
            <a:lvl5pPr marL="18288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GB" dirty="0"/>
              <a:t>Click to edit</a:t>
            </a:r>
            <a:endParaRPr lang="en-US" dirty="0"/>
          </a:p>
        </p:txBody>
      </p:sp>
      <p:sp>
        <p:nvSpPr>
          <p:cNvPr id="10" name="Date Placeholder 3">
            <a:extLst>
              <a:ext uri="{FF2B5EF4-FFF2-40B4-BE49-F238E27FC236}">
                <a16:creationId xmlns:a16="http://schemas.microsoft.com/office/drawing/2014/main" id="{60954637-CF60-7347-BCEE-8FF6C60CC27F}"/>
              </a:ext>
            </a:extLst>
          </p:cNvPr>
          <p:cNvSpPr txBox="1">
            <a:spLocks/>
          </p:cNvSpPr>
          <p:nvPr userDrawn="1"/>
        </p:nvSpPr>
        <p:spPr>
          <a:xfrm>
            <a:off x="10966180" y="201295"/>
            <a:ext cx="1020485"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4E4E6A">
                    <a:alpha val="40000"/>
                  </a:srgbClr>
                </a:solidFill>
                <a:latin typeface="Lato" panose="020F0502020204030203" pitchFamily="34" charset="0"/>
                <a:ea typeface="Lato" panose="020F0502020204030203" pitchFamily="34" charset="0"/>
                <a:cs typeface="Lato"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13F984C-AC9E-FB4C-B3D9-A8F291E42240}" type="slidenum">
              <a:rPr lang="en-GB" b="1" i="0" smtClean="0">
                <a:solidFill>
                  <a:schemeClr val="bg1"/>
                </a:solidFill>
                <a:latin typeface="Lato Semibold" panose="020F0502020204030203" pitchFamily="34" charset="0"/>
                <a:ea typeface="Lato Semibold" panose="020F0502020204030203" pitchFamily="34" charset="0"/>
                <a:cs typeface="Lato Semibold" panose="020F0502020204030203" pitchFamily="34" charset="0"/>
              </a:rPr>
              <a:pPr algn="r"/>
              <a:t>‹#›</a:t>
            </a:fld>
            <a:endParaRPr lang="en-GB" b="1" i="0" dirty="0">
              <a:solidFill>
                <a:schemeClr val="bg1"/>
              </a:solidFill>
              <a:latin typeface="Lato Semibold" panose="020F0502020204030203" pitchFamily="34" charset="0"/>
              <a:ea typeface="Lato Semibold" panose="020F0502020204030203" pitchFamily="34" charset="0"/>
              <a:cs typeface="Lato Semibold" panose="020F0502020204030203" pitchFamily="34" charset="0"/>
            </a:endParaRPr>
          </a:p>
        </p:txBody>
      </p:sp>
      <p:sp>
        <p:nvSpPr>
          <p:cNvPr id="11" name="Text Placeholder 4">
            <a:extLst>
              <a:ext uri="{FF2B5EF4-FFF2-40B4-BE49-F238E27FC236}">
                <a16:creationId xmlns:a16="http://schemas.microsoft.com/office/drawing/2014/main" id="{2E9AFFDC-EBCF-1D46-9A9B-D359B74F416C}"/>
              </a:ext>
            </a:extLst>
          </p:cNvPr>
          <p:cNvSpPr>
            <a:spLocks noGrp="1"/>
          </p:cNvSpPr>
          <p:nvPr>
            <p:ph type="body" sz="quarter" idx="16"/>
          </p:nvPr>
        </p:nvSpPr>
        <p:spPr>
          <a:xfrm>
            <a:off x="209550" y="2604934"/>
            <a:ext cx="11391900" cy="3994304"/>
          </a:xfrm>
          <a:prstGeom prst="rect">
            <a:avLst/>
          </a:prstGeom>
          <a:ln>
            <a:noFill/>
          </a:ln>
        </p:spPr>
        <p:txBody>
          <a:bodyPr/>
          <a:lstStyle>
            <a:lvl1pPr marL="371475" indent="-371475" fontAlgn="t">
              <a:defRPr sz="38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vl2pPr marL="720000" indent="-374400" fontAlgn="t">
              <a:defRPr sz="28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2pPr>
            <a:lvl3pPr marL="1080000" indent="-374400" fontAlgn="t">
              <a:defRPr sz="28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3pPr>
            <a:lvl4pPr marL="1440000" indent="-374400" fontAlgn="t">
              <a:defRPr sz="28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4pPr>
            <a:lvl5pPr marL="1800000" indent="-374400" fontAlgn="t">
              <a:defRPr sz="28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Text Placeholder 16">
            <a:extLst>
              <a:ext uri="{FF2B5EF4-FFF2-40B4-BE49-F238E27FC236}">
                <a16:creationId xmlns:a16="http://schemas.microsoft.com/office/drawing/2014/main" id="{91934484-A36F-A944-A941-59DEC6AA6792}"/>
              </a:ext>
            </a:extLst>
          </p:cNvPr>
          <p:cNvSpPr>
            <a:spLocks noGrp="1"/>
          </p:cNvSpPr>
          <p:nvPr>
            <p:ph type="body" sz="quarter" idx="14" hasCustomPrompt="1"/>
          </p:nvPr>
        </p:nvSpPr>
        <p:spPr>
          <a:xfrm>
            <a:off x="210098" y="1412875"/>
            <a:ext cx="11391352" cy="975323"/>
          </a:xfrm>
          <a:prstGeom prst="rect">
            <a:avLst/>
          </a:prstGeom>
        </p:spPr>
        <p:txBody>
          <a:bodyPr/>
          <a:lstStyle>
            <a:lvl1pPr marL="0" indent="0">
              <a:buNone/>
              <a:defRPr sz="44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stStyle>
          <a:p>
            <a:pPr lvl="0"/>
            <a:r>
              <a:rPr lang="en-GB" dirty="0"/>
              <a:t>Divider Slide</a:t>
            </a:r>
            <a:endParaRPr lang="en-US" dirty="0"/>
          </a:p>
        </p:txBody>
      </p:sp>
      <p:pic>
        <p:nvPicPr>
          <p:cNvPr id="13" name="Picture 12">
            <a:extLst>
              <a:ext uri="{FF2B5EF4-FFF2-40B4-BE49-F238E27FC236}">
                <a16:creationId xmlns:a16="http://schemas.microsoft.com/office/drawing/2014/main" id="{C047FCCD-216F-F944-B19D-6BF8603DD2C1}"/>
              </a:ext>
            </a:extLst>
          </p:cNvPr>
          <p:cNvPicPr>
            <a:picLocks noChangeAspect="1"/>
          </p:cNvPicPr>
          <p:nvPr userDrawn="1"/>
        </p:nvPicPr>
        <p:blipFill>
          <a:blip r:embed="rId3"/>
          <a:stretch>
            <a:fillRect/>
          </a:stretch>
        </p:blipFill>
        <p:spPr>
          <a:xfrm>
            <a:off x="11043015" y="6043370"/>
            <a:ext cx="939800" cy="584200"/>
          </a:xfrm>
          <a:prstGeom prst="rect">
            <a:avLst/>
          </a:prstGeom>
        </p:spPr>
      </p:pic>
    </p:spTree>
    <p:extLst>
      <p:ext uri="{BB962C8B-B14F-4D97-AF65-F5344CB8AC3E}">
        <p14:creationId xmlns:p14="http://schemas.microsoft.com/office/powerpoint/2010/main" val="8398492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2_20.Triangle">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591A1672-CBD3-5E44-B36C-FD583BA9AEEB}"/>
              </a:ext>
            </a:extLst>
          </p:cNvPr>
          <p:cNvPicPr>
            <a:picLocks noChangeAspect="1"/>
          </p:cNvPicPr>
          <p:nvPr/>
        </p:nvPicPr>
        <p:blipFill rotWithShape="1">
          <a:blip r:embed="rId2"/>
          <a:srcRect l="13520" t="20548" r="26281" b="8486"/>
          <a:stretch/>
        </p:blipFill>
        <p:spPr>
          <a:xfrm>
            <a:off x="1624011" y="1427162"/>
            <a:ext cx="7308850" cy="4857859"/>
          </a:xfrm>
          <a:prstGeom prst="rect">
            <a:avLst/>
          </a:prstGeom>
        </p:spPr>
      </p:pic>
      <p:sp>
        <p:nvSpPr>
          <p:cNvPr id="8" name="Text Placeholder 6">
            <a:extLst>
              <a:ext uri="{FF2B5EF4-FFF2-40B4-BE49-F238E27FC236}">
                <a16:creationId xmlns:a16="http://schemas.microsoft.com/office/drawing/2014/main" id="{F138EF31-C3A4-AD47-ACA4-180D83BF7E82}"/>
              </a:ext>
            </a:extLst>
          </p:cNvPr>
          <p:cNvSpPr>
            <a:spLocks noGrp="1"/>
          </p:cNvSpPr>
          <p:nvPr>
            <p:ph type="body" sz="quarter" idx="13"/>
          </p:nvPr>
        </p:nvSpPr>
        <p:spPr>
          <a:xfrm>
            <a:off x="210098" y="258425"/>
            <a:ext cx="8117927" cy="574675"/>
          </a:xfrm>
          <a:prstGeom prst="rect">
            <a:avLst/>
          </a:prstGeom>
        </p:spPr>
        <p:txBody>
          <a:bodyPr/>
          <a:lstStyle>
            <a:lvl1pPr marL="0" indent="0">
              <a:buFontTx/>
              <a:buNone/>
              <a:defRPr sz="20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2pPr>
            <a:lvl3pPr marL="9144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3pPr>
            <a:lvl4pPr marL="13716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4pPr>
            <a:lvl5pPr marL="18288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US"/>
              <a:t>Click to edit Master text styles</a:t>
            </a:r>
          </a:p>
        </p:txBody>
      </p:sp>
      <p:sp>
        <p:nvSpPr>
          <p:cNvPr id="6" name="Rectangle 5">
            <a:extLst>
              <a:ext uri="{FF2B5EF4-FFF2-40B4-BE49-F238E27FC236}">
                <a16:creationId xmlns:a16="http://schemas.microsoft.com/office/drawing/2014/main" id="{2A5DE21D-0D0D-7C40-B52C-7AE1ECF6FD10}"/>
              </a:ext>
            </a:extLst>
          </p:cNvPr>
          <p:cNvSpPr/>
          <p:nvPr/>
        </p:nvSpPr>
        <p:spPr>
          <a:xfrm>
            <a:off x="300037" y="1167063"/>
            <a:ext cx="403809" cy="47104"/>
          </a:xfrm>
          <a:prstGeom prst="rect">
            <a:avLst/>
          </a:prstGeom>
          <a:solidFill>
            <a:srgbClr val="9DC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329F1F7-AAC0-9B40-8DE4-E550F9BD3A55}"/>
              </a:ext>
            </a:extLst>
          </p:cNvPr>
          <p:cNvPicPr>
            <a:picLocks noChangeAspect="1"/>
          </p:cNvPicPr>
          <p:nvPr/>
        </p:nvPicPr>
        <p:blipFill>
          <a:blip r:embed="rId3"/>
          <a:stretch>
            <a:fillRect/>
          </a:stretch>
        </p:blipFill>
        <p:spPr>
          <a:xfrm>
            <a:off x="10934776" y="5901505"/>
            <a:ext cx="1193800" cy="698500"/>
          </a:xfrm>
          <a:prstGeom prst="rect">
            <a:avLst/>
          </a:prstGeom>
        </p:spPr>
      </p:pic>
      <p:sp>
        <p:nvSpPr>
          <p:cNvPr id="14" name="Text Placeholder 3">
            <a:extLst>
              <a:ext uri="{FF2B5EF4-FFF2-40B4-BE49-F238E27FC236}">
                <a16:creationId xmlns:a16="http://schemas.microsoft.com/office/drawing/2014/main" id="{7519A069-9698-C14A-A213-D45A37F3B961}"/>
              </a:ext>
            </a:extLst>
          </p:cNvPr>
          <p:cNvSpPr>
            <a:spLocks noGrp="1"/>
          </p:cNvSpPr>
          <p:nvPr>
            <p:ph type="body" sz="quarter" idx="14" hasCustomPrompt="1"/>
          </p:nvPr>
        </p:nvSpPr>
        <p:spPr>
          <a:xfrm>
            <a:off x="311600" y="1748782"/>
            <a:ext cx="3750266" cy="338990"/>
          </a:xfrm>
          <a:prstGeom prst="rect">
            <a:avLst/>
          </a:prstGeom>
        </p:spPr>
        <p:txBody>
          <a:bodyPr/>
          <a:lstStyle>
            <a:lvl1pPr marL="0" indent="0">
              <a:buFontTx/>
              <a:buNone/>
              <a:defRPr sz="1600" b="1" i="0">
                <a:solidFill>
                  <a:srgbClr val="123274"/>
                </a:solidFill>
                <a:latin typeface="Lato" panose="020F0502020204030203" pitchFamily="34" charset="0"/>
                <a:ea typeface="Lato" panose="020F0502020204030203" pitchFamily="34" charset="0"/>
                <a:cs typeface="Lato"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Global Award</a:t>
            </a:r>
          </a:p>
        </p:txBody>
      </p:sp>
      <p:sp>
        <p:nvSpPr>
          <p:cNvPr id="15" name="Text Placeholder 3">
            <a:extLst>
              <a:ext uri="{FF2B5EF4-FFF2-40B4-BE49-F238E27FC236}">
                <a16:creationId xmlns:a16="http://schemas.microsoft.com/office/drawing/2014/main" id="{E849D35A-50C6-C14E-9F6C-B184CB53A355}"/>
              </a:ext>
            </a:extLst>
          </p:cNvPr>
          <p:cNvSpPr>
            <a:spLocks noGrp="1"/>
          </p:cNvSpPr>
          <p:nvPr>
            <p:ph type="body" sz="quarter" idx="15" hasCustomPrompt="1"/>
          </p:nvPr>
        </p:nvSpPr>
        <p:spPr>
          <a:xfrm>
            <a:off x="311600" y="2065523"/>
            <a:ext cx="3750266" cy="338990"/>
          </a:xfrm>
          <a:prstGeom prst="rect">
            <a:avLst/>
          </a:prstGeom>
        </p:spPr>
        <p:txBody>
          <a:bodyPr/>
          <a:lstStyle>
            <a:lvl1pPr marL="0" indent="0">
              <a:buFontTx/>
              <a:buNone/>
              <a:defRPr sz="16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Award Winner</a:t>
            </a:r>
          </a:p>
        </p:txBody>
      </p:sp>
      <p:sp>
        <p:nvSpPr>
          <p:cNvPr id="18" name="Text Placeholder 3">
            <a:extLst>
              <a:ext uri="{FF2B5EF4-FFF2-40B4-BE49-F238E27FC236}">
                <a16:creationId xmlns:a16="http://schemas.microsoft.com/office/drawing/2014/main" id="{B6966204-D5A0-5E42-8CA3-E8E67E633250}"/>
              </a:ext>
            </a:extLst>
          </p:cNvPr>
          <p:cNvSpPr>
            <a:spLocks noGrp="1"/>
          </p:cNvSpPr>
          <p:nvPr>
            <p:ph type="body" sz="quarter" idx="18" hasCustomPrompt="1"/>
          </p:nvPr>
        </p:nvSpPr>
        <p:spPr>
          <a:xfrm>
            <a:off x="4386163" y="2357803"/>
            <a:ext cx="3750266" cy="338990"/>
          </a:xfrm>
          <a:prstGeom prst="rect">
            <a:avLst/>
          </a:prstGeom>
        </p:spPr>
        <p:txBody>
          <a:bodyPr/>
          <a:lstStyle>
            <a:lvl1pPr marL="0" indent="0" algn="r">
              <a:buFontTx/>
              <a:buNone/>
              <a:defRPr sz="16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7 Star</a:t>
            </a:r>
          </a:p>
        </p:txBody>
      </p:sp>
      <p:sp>
        <p:nvSpPr>
          <p:cNvPr id="19" name="Text Placeholder 3">
            <a:extLst>
              <a:ext uri="{FF2B5EF4-FFF2-40B4-BE49-F238E27FC236}">
                <a16:creationId xmlns:a16="http://schemas.microsoft.com/office/drawing/2014/main" id="{039BC83A-7D88-BD47-A58C-B96F3D2CBFBE}"/>
              </a:ext>
            </a:extLst>
          </p:cNvPr>
          <p:cNvSpPr>
            <a:spLocks noGrp="1"/>
          </p:cNvSpPr>
          <p:nvPr>
            <p:ph type="body" sz="quarter" idx="19" hasCustomPrompt="1"/>
          </p:nvPr>
        </p:nvSpPr>
        <p:spPr>
          <a:xfrm>
            <a:off x="4386163" y="2947770"/>
            <a:ext cx="3750266" cy="338990"/>
          </a:xfrm>
          <a:prstGeom prst="rect">
            <a:avLst/>
          </a:prstGeom>
        </p:spPr>
        <p:txBody>
          <a:bodyPr/>
          <a:lstStyle>
            <a:lvl1pPr marL="0" indent="0" algn="r">
              <a:buFontTx/>
              <a:buNone/>
              <a:defRPr sz="16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6 Star</a:t>
            </a:r>
          </a:p>
        </p:txBody>
      </p:sp>
      <p:sp>
        <p:nvSpPr>
          <p:cNvPr id="20" name="Text Placeholder 3">
            <a:extLst>
              <a:ext uri="{FF2B5EF4-FFF2-40B4-BE49-F238E27FC236}">
                <a16:creationId xmlns:a16="http://schemas.microsoft.com/office/drawing/2014/main" id="{DB7CACD2-C785-264E-BA22-564F1528EF69}"/>
              </a:ext>
            </a:extLst>
          </p:cNvPr>
          <p:cNvSpPr>
            <a:spLocks noGrp="1"/>
          </p:cNvSpPr>
          <p:nvPr>
            <p:ph type="body" sz="quarter" idx="20" hasCustomPrompt="1"/>
          </p:nvPr>
        </p:nvSpPr>
        <p:spPr>
          <a:xfrm>
            <a:off x="4388743" y="3537961"/>
            <a:ext cx="3750266" cy="338990"/>
          </a:xfrm>
          <a:prstGeom prst="rect">
            <a:avLst/>
          </a:prstGeom>
        </p:spPr>
        <p:txBody>
          <a:bodyPr/>
          <a:lstStyle>
            <a:lvl1pPr marL="0" indent="0" algn="r">
              <a:buFontTx/>
              <a:buNone/>
              <a:defRPr sz="16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5 Star</a:t>
            </a:r>
          </a:p>
        </p:txBody>
      </p:sp>
      <p:sp>
        <p:nvSpPr>
          <p:cNvPr id="21" name="Text Placeholder 3">
            <a:extLst>
              <a:ext uri="{FF2B5EF4-FFF2-40B4-BE49-F238E27FC236}">
                <a16:creationId xmlns:a16="http://schemas.microsoft.com/office/drawing/2014/main" id="{7F578094-63C7-394A-A0BB-C8C13B930EA6}"/>
              </a:ext>
            </a:extLst>
          </p:cNvPr>
          <p:cNvSpPr>
            <a:spLocks noGrp="1"/>
          </p:cNvSpPr>
          <p:nvPr>
            <p:ph type="body" sz="quarter" idx="21" hasCustomPrompt="1"/>
          </p:nvPr>
        </p:nvSpPr>
        <p:spPr>
          <a:xfrm>
            <a:off x="4386163" y="4125052"/>
            <a:ext cx="3750266" cy="338990"/>
          </a:xfrm>
          <a:prstGeom prst="rect">
            <a:avLst/>
          </a:prstGeom>
        </p:spPr>
        <p:txBody>
          <a:bodyPr/>
          <a:lstStyle>
            <a:lvl1pPr marL="0" indent="0" algn="r">
              <a:buFontTx/>
              <a:buNone/>
              <a:defRPr sz="16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4 Star</a:t>
            </a:r>
          </a:p>
        </p:txBody>
      </p:sp>
      <p:sp>
        <p:nvSpPr>
          <p:cNvPr id="22" name="Text Placeholder 3">
            <a:extLst>
              <a:ext uri="{FF2B5EF4-FFF2-40B4-BE49-F238E27FC236}">
                <a16:creationId xmlns:a16="http://schemas.microsoft.com/office/drawing/2014/main" id="{F6416763-6818-044B-BEC3-D76DD0C0BAB7}"/>
              </a:ext>
            </a:extLst>
          </p:cNvPr>
          <p:cNvSpPr>
            <a:spLocks noGrp="1"/>
          </p:cNvSpPr>
          <p:nvPr>
            <p:ph type="body" sz="quarter" idx="22" hasCustomPrompt="1"/>
          </p:nvPr>
        </p:nvSpPr>
        <p:spPr>
          <a:xfrm>
            <a:off x="4386163" y="4717389"/>
            <a:ext cx="3750266" cy="338990"/>
          </a:xfrm>
          <a:prstGeom prst="rect">
            <a:avLst/>
          </a:prstGeom>
        </p:spPr>
        <p:txBody>
          <a:bodyPr/>
          <a:lstStyle>
            <a:lvl1pPr marL="0" indent="0" algn="r">
              <a:buFontTx/>
              <a:buNone/>
              <a:defRPr sz="16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3 Star</a:t>
            </a:r>
          </a:p>
        </p:txBody>
      </p:sp>
      <p:sp>
        <p:nvSpPr>
          <p:cNvPr id="24" name="Text Placeholder 3">
            <a:extLst>
              <a:ext uri="{FF2B5EF4-FFF2-40B4-BE49-F238E27FC236}">
                <a16:creationId xmlns:a16="http://schemas.microsoft.com/office/drawing/2014/main" id="{AF3EE9AA-4B87-9642-A25E-BB10917FD8BE}"/>
              </a:ext>
            </a:extLst>
          </p:cNvPr>
          <p:cNvSpPr>
            <a:spLocks noGrp="1"/>
          </p:cNvSpPr>
          <p:nvPr>
            <p:ph type="body" sz="quarter" idx="23" hasCustomPrompt="1"/>
          </p:nvPr>
        </p:nvSpPr>
        <p:spPr>
          <a:xfrm>
            <a:off x="4451077" y="5408613"/>
            <a:ext cx="3750266" cy="338990"/>
          </a:xfrm>
          <a:prstGeom prst="rect">
            <a:avLst/>
          </a:prstGeom>
        </p:spPr>
        <p:txBody>
          <a:bodyPr/>
          <a:lstStyle>
            <a:lvl1pPr marL="0" indent="0" algn="r">
              <a:buFontTx/>
              <a:buNone/>
              <a:defRPr sz="16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“Aligned to EFQM”</a:t>
            </a:r>
          </a:p>
        </p:txBody>
      </p:sp>
      <p:sp>
        <p:nvSpPr>
          <p:cNvPr id="26" name="Text Placeholder 3">
            <a:extLst>
              <a:ext uri="{FF2B5EF4-FFF2-40B4-BE49-F238E27FC236}">
                <a16:creationId xmlns:a16="http://schemas.microsoft.com/office/drawing/2014/main" id="{84FAF371-8DCD-2B44-8292-3202E50C22BA}"/>
              </a:ext>
            </a:extLst>
          </p:cNvPr>
          <p:cNvSpPr>
            <a:spLocks noGrp="1"/>
          </p:cNvSpPr>
          <p:nvPr>
            <p:ph type="body" sz="quarter" idx="25" hasCustomPrompt="1"/>
          </p:nvPr>
        </p:nvSpPr>
        <p:spPr>
          <a:xfrm>
            <a:off x="4431654" y="1961012"/>
            <a:ext cx="3750266" cy="338990"/>
          </a:xfrm>
          <a:prstGeom prst="rect">
            <a:avLst/>
          </a:prstGeom>
        </p:spPr>
        <p:txBody>
          <a:bodyPr/>
          <a:lstStyle>
            <a:lvl1pPr marL="0" indent="0" algn="r">
              <a:buFontTx/>
              <a:buNone/>
              <a:defRPr sz="1600" b="1" i="0">
                <a:solidFill>
                  <a:srgbClr val="123274"/>
                </a:solidFill>
                <a:latin typeface="Lato" panose="020F0502020204030203" pitchFamily="34" charset="0"/>
                <a:ea typeface="Lato" panose="020F0502020204030203" pitchFamily="34" charset="0"/>
                <a:cs typeface="Lato"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a:t>
            </a:r>
            <a:r>
              <a:rPr lang="en-US" dirty="0" err="1"/>
              <a:t>Recognised</a:t>
            </a:r>
            <a:r>
              <a:rPr lang="en-US" dirty="0"/>
              <a:t> by EFQM”</a:t>
            </a:r>
          </a:p>
        </p:txBody>
      </p:sp>
      <p:sp>
        <p:nvSpPr>
          <p:cNvPr id="27" name="Text Placeholder 3">
            <a:extLst>
              <a:ext uri="{FF2B5EF4-FFF2-40B4-BE49-F238E27FC236}">
                <a16:creationId xmlns:a16="http://schemas.microsoft.com/office/drawing/2014/main" id="{50256530-1EF1-E84C-97CB-01A02A8B55D3}"/>
              </a:ext>
            </a:extLst>
          </p:cNvPr>
          <p:cNvSpPr>
            <a:spLocks noGrp="1"/>
          </p:cNvSpPr>
          <p:nvPr>
            <p:ph type="body" sz="quarter" idx="26" hasCustomPrompt="1"/>
          </p:nvPr>
        </p:nvSpPr>
        <p:spPr>
          <a:xfrm>
            <a:off x="8774575" y="3465514"/>
            <a:ext cx="1750550" cy="252048"/>
          </a:xfrm>
          <a:prstGeom prst="rect">
            <a:avLst/>
          </a:prstGeom>
        </p:spPr>
        <p:txBody>
          <a:bodyPr/>
          <a:lstStyle>
            <a:lvl1pPr marL="0" indent="0">
              <a:buFontTx/>
              <a:buNone/>
              <a:defRPr sz="1400" b="0" i="1">
                <a:solidFill>
                  <a:srgbClr val="123274"/>
                </a:solidFill>
                <a:latin typeface="Lato Light" panose="020F0502020204030203" pitchFamily="34" charset="0"/>
                <a:ea typeface="Lato Light" panose="020F0502020204030203" pitchFamily="34" charset="0"/>
                <a:cs typeface="Lato Light"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Using</a:t>
            </a:r>
            <a:br>
              <a:rPr lang="en-US" dirty="0"/>
            </a:br>
            <a:endParaRPr lang="en-US" dirty="0"/>
          </a:p>
        </p:txBody>
      </p:sp>
      <p:sp>
        <p:nvSpPr>
          <p:cNvPr id="28" name="Text Placeholder 3">
            <a:extLst>
              <a:ext uri="{FF2B5EF4-FFF2-40B4-BE49-F238E27FC236}">
                <a16:creationId xmlns:a16="http://schemas.microsoft.com/office/drawing/2014/main" id="{304074C8-DE2E-4C40-B84C-AE69D0D16944}"/>
              </a:ext>
            </a:extLst>
          </p:cNvPr>
          <p:cNvSpPr>
            <a:spLocks noGrp="1"/>
          </p:cNvSpPr>
          <p:nvPr>
            <p:ph type="body" sz="quarter" idx="27" hasCustomPrompt="1"/>
          </p:nvPr>
        </p:nvSpPr>
        <p:spPr>
          <a:xfrm>
            <a:off x="8774574" y="3691654"/>
            <a:ext cx="2288167" cy="772387"/>
          </a:xfrm>
          <a:prstGeom prst="rect">
            <a:avLst/>
          </a:prstGeom>
        </p:spPr>
        <p:txBody>
          <a:bodyPr/>
          <a:lstStyle>
            <a:lvl1pPr marL="0" indent="0">
              <a:buFontTx/>
              <a:buNone/>
              <a:defRPr sz="1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Business Matrix Advanced Diagnostic Tool</a:t>
            </a:r>
          </a:p>
        </p:txBody>
      </p:sp>
      <p:sp>
        <p:nvSpPr>
          <p:cNvPr id="29" name="Text Placeholder 3">
            <a:extLst>
              <a:ext uri="{FF2B5EF4-FFF2-40B4-BE49-F238E27FC236}">
                <a16:creationId xmlns:a16="http://schemas.microsoft.com/office/drawing/2014/main" id="{8BBA7A08-DB46-C940-ABEA-B10D865EEA8D}"/>
              </a:ext>
            </a:extLst>
          </p:cNvPr>
          <p:cNvSpPr>
            <a:spLocks noGrp="1"/>
          </p:cNvSpPr>
          <p:nvPr>
            <p:ph type="body" sz="quarter" idx="28" hasCustomPrompt="1"/>
          </p:nvPr>
        </p:nvSpPr>
        <p:spPr>
          <a:xfrm>
            <a:off x="8774574" y="5266007"/>
            <a:ext cx="1750550" cy="252048"/>
          </a:xfrm>
          <a:prstGeom prst="rect">
            <a:avLst/>
          </a:prstGeom>
        </p:spPr>
        <p:txBody>
          <a:bodyPr/>
          <a:lstStyle>
            <a:lvl1pPr marL="0" indent="0">
              <a:buFontTx/>
              <a:buNone/>
              <a:defRPr sz="1400" b="0" i="1">
                <a:solidFill>
                  <a:srgbClr val="123274"/>
                </a:solidFill>
                <a:latin typeface="Lato Light" panose="020F0502020204030203" pitchFamily="34" charset="0"/>
                <a:ea typeface="Lato Light" panose="020F0502020204030203" pitchFamily="34" charset="0"/>
                <a:cs typeface="Lato Light"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Using</a:t>
            </a:r>
            <a:br>
              <a:rPr lang="en-US" dirty="0"/>
            </a:br>
            <a:endParaRPr lang="en-US" dirty="0"/>
          </a:p>
        </p:txBody>
      </p:sp>
      <p:sp>
        <p:nvSpPr>
          <p:cNvPr id="30" name="Text Placeholder 3">
            <a:extLst>
              <a:ext uri="{FF2B5EF4-FFF2-40B4-BE49-F238E27FC236}">
                <a16:creationId xmlns:a16="http://schemas.microsoft.com/office/drawing/2014/main" id="{2187504E-809C-864A-B7F4-2491E32628D1}"/>
              </a:ext>
            </a:extLst>
          </p:cNvPr>
          <p:cNvSpPr>
            <a:spLocks noGrp="1"/>
          </p:cNvSpPr>
          <p:nvPr>
            <p:ph type="body" sz="quarter" idx="29" hasCustomPrompt="1"/>
          </p:nvPr>
        </p:nvSpPr>
        <p:spPr>
          <a:xfrm>
            <a:off x="8774573" y="5498346"/>
            <a:ext cx="3117390" cy="772387"/>
          </a:xfrm>
          <a:prstGeom prst="rect">
            <a:avLst/>
          </a:prstGeom>
        </p:spPr>
        <p:txBody>
          <a:bodyPr/>
          <a:lstStyle>
            <a:lvl1pPr marL="0" indent="0">
              <a:buFontTx/>
              <a:buNone/>
              <a:defRPr sz="14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Business Matrix Diagnostic Tool</a:t>
            </a:r>
          </a:p>
        </p:txBody>
      </p:sp>
      <p:sp>
        <p:nvSpPr>
          <p:cNvPr id="32" name="Text Placeholder 3">
            <a:extLst>
              <a:ext uri="{FF2B5EF4-FFF2-40B4-BE49-F238E27FC236}">
                <a16:creationId xmlns:a16="http://schemas.microsoft.com/office/drawing/2014/main" id="{EBD96721-40BA-B342-8FCB-DDA584B1AD37}"/>
              </a:ext>
            </a:extLst>
          </p:cNvPr>
          <p:cNvSpPr>
            <a:spLocks noGrp="1"/>
          </p:cNvSpPr>
          <p:nvPr>
            <p:ph type="body" sz="quarter" idx="30" hasCustomPrompt="1"/>
          </p:nvPr>
        </p:nvSpPr>
        <p:spPr>
          <a:xfrm>
            <a:off x="317662" y="2605819"/>
            <a:ext cx="3750266" cy="338990"/>
          </a:xfrm>
          <a:prstGeom prst="rect">
            <a:avLst/>
          </a:prstGeom>
        </p:spPr>
        <p:txBody>
          <a:bodyPr/>
          <a:lstStyle>
            <a:lvl1pPr marL="0" indent="0">
              <a:buFontTx/>
              <a:buNone/>
              <a:defRPr sz="16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Outstanding achievement for …</a:t>
            </a:r>
          </a:p>
        </p:txBody>
      </p:sp>
      <p:sp>
        <p:nvSpPr>
          <p:cNvPr id="25" name="Date Placeholder 3">
            <a:extLst>
              <a:ext uri="{FF2B5EF4-FFF2-40B4-BE49-F238E27FC236}">
                <a16:creationId xmlns:a16="http://schemas.microsoft.com/office/drawing/2014/main" id="{1B86155A-91BD-4C4C-ABED-05DAFFCA0D16}"/>
              </a:ext>
            </a:extLst>
          </p:cNvPr>
          <p:cNvSpPr txBox="1">
            <a:spLocks/>
          </p:cNvSpPr>
          <p:nvPr/>
        </p:nvSpPr>
        <p:spPr>
          <a:xfrm>
            <a:off x="10966180" y="201295"/>
            <a:ext cx="1020485"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4E4E6A">
                    <a:alpha val="40000"/>
                  </a:srgbClr>
                </a:solidFill>
                <a:latin typeface="Lato" panose="020F0502020204030203" pitchFamily="34" charset="0"/>
                <a:ea typeface="Lato" panose="020F0502020204030203" pitchFamily="34" charset="0"/>
                <a:cs typeface="Lato"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13F984C-AC9E-FB4C-B3D9-A8F291E42240}" type="slidenum">
              <a:rPr lang="en-GB" b="1" i="0" smtClean="0">
                <a:solidFill>
                  <a:srgbClr val="7C7C7B"/>
                </a:solidFill>
                <a:latin typeface="Lato Semibold" panose="020F0502020204030203" pitchFamily="34" charset="0"/>
                <a:ea typeface="Lato Semibold" panose="020F0502020204030203" pitchFamily="34" charset="0"/>
                <a:cs typeface="Lato Semibold" panose="020F0502020204030203" pitchFamily="34" charset="0"/>
              </a:rPr>
              <a:pPr algn="r"/>
              <a:t>‹#›</a:t>
            </a:fld>
            <a:endParaRPr lang="en-GB" b="1" i="0" dirty="0">
              <a:solidFill>
                <a:srgbClr val="7C7C7B"/>
              </a:solidFill>
              <a:latin typeface="Lato Semibold" panose="020F0502020204030203" pitchFamily="34" charset="0"/>
              <a:ea typeface="Lato Semibold" panose="020F0502020204030203" pitchFamily="34" charset="0"/>
              <a:cs typeface="Lato Semibold" panose="020F0502020204030203" pitchFamily="34" charset="0"/>
            </a:endParaRPr>
          </a:p>
        </p:txBody>
      </p:sp>
    </p:spTree>
    <p:extLst>
      <p:ext uri="{BB962C8B-B14F-4D97-AF65-F5344CB8AC3E}">
        <p14:creationId xmlns:p14="http://schemas.microsoft.com/office/powerpoint/2010/main" val="268575244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20.Triangle_Dar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0E34A1-1A39-F441-86E8-997C602E05A0}"/>
              </a:ext>
            </a:extLst>
          </p:cNvPr>
          <p:cNvPicPr>
            <a:picLocks noChangeAspect="1"/>
          </p:cNvPicPr>
          <p:nvPr/>
        </p:nvPicPr>
        <p:blipFill>
          <a:blip r:embed="rId2"/>
          <a:stretch>
            <a:fillRect/>
          </a:stretch>
        </p:blipFill>
        <p:spPr>
          <a:xfrm>
            <a:off x="317500" y="1331922"/>
            <a:ext cx="11557000" cy="4737100"/>
          </a:xfrm>
          <a:prstGeom prst="rect">
            <a:avLst/>
          </a:prstGeom>
        </p:spPr>
      </p:pic>
      <p:sp>
        <p:nvSpPr>
          <p:cNvPr id="8" name="Text Placeholder 6">
            <a:extLst>
              <a:ext uri="{FF2B5EF4-FFF2-40B4-BE49-F238E27FC236}">
                <a16:creationId xmlns:a16="http://schemas.microsoft.com/office/drawing/2014/main" id="{F138EF31-C3A4-AD47-ACA4-180D83BF7E82}"/>
              </a:ext>
            </a:extLst>
          </p:cNvPr>
          <p:cNvSpPr>
            <a:spLocks noGrp="1"/>
          </p:cNvSpPr>
          <p:nvPr>
            <p:ph type="body" sz="quarter" idx="13"/>
          </p:nvPr>
        </p:nvSpPr>
        <p:spPr>
          <a:xfrm>
            <a:off x="210098" y="258425"/>
            <a:ext cx="8117927" cy="574675"/>
          </a:xfrm>
          <a:prstGeom prst="rect">
            <a:avLst/>
          </a:prstGeom>
        </p:spPr>
        <p:txBody>
          <a:bodyPr/>
          <a:lstStyle>
            <a:lvl1pPr marL="0" indent="0">
              <a:buFontTx/>
              <a:buNone/>
              <a:defRPr sz="20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2pPr>
            <a:lvl3pPr marL="9144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3pPr>
            <a:lvl4pPr marL="13716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4pPr>
            <a:lvl5pPr marL="18288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US"/>
              <a:t>Click to edit Master text styles</a:t>
            </a:r>
          </a:p>
        </p:txBody>
      </p:sp>
      <p:sp>
        <p:nvSpPr>
          <p:cNvPr id="6" name="Rectangle 5">
            <a:extLst>
              <a:ext uri="{FF2B5EF4-FFF2-40B4-BE49-F238E27FC236}">
                <a16:creationId xmlns:a16="http://schemas.microsoft.com/office/drawing/2014/main" id="{2A5DE21D-0D0D-7C40-B52C-7AE1ECF6FD10}"/>
              </a:ext>
            </a:extLst>
          </p:cNvPr>
          <p:cNvSpPr/>
          <p:nvPr/>
        </p:nvSpPr>
        <p:spPr>
          <a:xfrm>
            <a:off x="300037" y="1167063"/>
            <a:ext cx="403809" cy="47104"/>
          </a:xfrm>
          <a:prstGeom prst="rect">
            <a:avLst/>
          </a:prstGeom>
          <a:solidFill>
            <a:srgbClr val="9DC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329F1F7-AAC0-9B40-8DE4-E550F9BD3A55}"/>
              </a:ext>
            </a:extLst>
          </p:cNvPr>
          <p:cNvPicPr>
            <a:picLocks noChangeAspect="1"/>
          </p:cNvPicPr>
          <p:nvPr/>
        </p:nvPicPr>
        <p:blipFill>
          <a:blip r:embed="rId3"/>
          <a:stretch>
            <a:fillRect/>
          </a:stretch>
        </p:blipFill>
        <p:spPr>
          <a:xfrm>
            <a:off x="10934776" y="5901505"/>
            <a:ext cx="1193800" cy="698500"/>
          </a:xfrm>
          <a:prstGeom prst="rect">
            <a:avLst/>
          </a:prstGeom>
        </p:spPr>
      </p:pic>
      <p:sp>
        <p:nvSpPr>
          <p:cNvPr id="60" name="Text Placeholder 3">
            <a:extLst>
              <a:ext uri="{FF2B5EF4-FFF2-40B4-BE49-F238E27FC236}">
                <a16:creationId xmlns:a16="http://schemas.microsoft.com/office/drawing/2014/main" id="{E3BCCD35-0FEA-3C4D-915D-9FD18D076E17}"/>
              </a:ext>
            </a:extLst>
          </p:cNvPr>
          <p:cNvSpPr>
            <a:spLocks noGrp="1"/>
          </p:cNvSpPr>
          <p:nvPr>
            <p:ph type="body" sz="quarter" idx="14" hasCustomPrompt="1"/>
          </p:nvPr>
        </p:nvSpPr>
        <p:spPr>
          <a:xfrm>
            <a:off x="389102" y="1679507"/>
            <a:ext cx="3750266" cy="338990"/>
          </a:xfrm>
          <a:prstGeom prst="rect">
            <a:avLst/>
          </a:prstGeom>
        </p:spPr>
        <p:txBody>
          <a:bodyPr/>
          <a:lstStyle>
            <a:lvl1pPr marL="0" indent="0">
              <a:buFontTx/>
              <a:buNone/>
              <a:defRPr sz="1600" b="1" i="0">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Global Award</a:t>
            </a:r>
          </a:p>
        </p:txBody>
      </p:sp>
      <p:sp>
        <p:nvSpPr>
          <p:cNvPr id="61" name="Text Placeholder 3">
            <a:extLst>
              <a:ext uri="{FF2B5EF4-FFF2-40B4-BE49-F238E27FC236}">
                <a16:creationId xmlns:a16="http://schemas.microsoft.com/office/drawing/2014/main" id="{E89DE2E1-B9F5-DA41-8732-1530313B1F48}"/>
              </a:ext>
            </a:extLst>
          </p:cNvPr>
          <p:cNvSpPr>
            <a:spLocks noGrp="1"/>
          </p:cNvSpPr>
          <p:nvPr>
            <p:ph type="body" sz="quarter" idx="15" hasCustomPrompt="1"/>
          </p:nvPr>
        </p:nvSpPr>
        <p:spPr>
          <a:xfrm>
            <a:off x="389102" y="1975776"/>
            <a:ext cx="3750266" cy="338990"/>
          </a:xfrm>
          <a:prstGeom prst="rect">
            <a:avLst/>
          </a:prstGeom>
        </p:spPr>
        <p:txBody>
          <a:bodyPr/>
          <a:lstStyle>
            <a:lvl1pPr marL="0" indent="0">
              <a:buFontTx/>
              <a:buNone/>
              <a:defRPr sz="16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Award Winner</a:t>
            </a:r>
          </a:p>
        </p:txBody>
      </p:sp>
      <p:sp>
        <p:nvSpPr>
          <p:cNvPr id="64" name="Text Placeholder 3">
            <a:extLst>
              <a:ext uri="{FF2B5EF4-FFF2-40B4-BE49-F238E27FC236}">
                <a16:creationId xmlns:a16="http://schemas.microsoft.com/office/drawing/2014/main" id="{2B7AF24A-354E-9F4F-8A7F-C0008835C8C9}"/>
              </a:ext>
            </a:extLst>
          </p:cNvPr>
          <p:cNvSpPr>
            <a:spLocks noGrp="1"/>
          </p:cNvSpPr>
          <p:nvPr>
            <p:ph type="body" sz="quarter" idx="18" hasCustomPrompt="1"/>
          </p:nvPr>
        </p:nvSpPr>
        <p:spPr>
          <a:xfrm>
            <a:off x="4649408" y="2274880"/>
            <a:ext cx="3750266" cy="338990"/>
          </a:xfrm>
          <a:prstGeom prst="rect">
            <a:avLst/>
          </a:prstGeom>
        </p:spPr>
        <p:txBody>
          <a:bodyPr/>
          <a:lstStyle>
            <a:lvl1pPr marL="0" indent="0" algn="r">
              <a:buFontTx/>
              <a:buNone/>
              <a:defRPr sz="16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7 Star</a:t>
            </a:r>
          </a:p>
        </p:txBody>
      </p:sp>
      <p:sp>
        <p:nvSpPr>
          <p:cNvPr id="65" name="Text Placeholder 3">
            <a:extLst>
              <a:ext uri="{FF2B5EF4-FFF2-40B4-BE49-F238E27FC236}">
                <a16:creationId xmlns:a16="http://schemas.microsoft.com/office/drawing/2014/main" id="{ABE3630E-282B-4042-96C8-F7D6F8150BD2}"/>
              </a:ext>
            </a:extLst>
          </p:cNvPr>
          <p:cNvSpPr>
            <a:spLocks noGrp="1"/>
          </p:cNvSpPr>
          <p:nvPr>
            <p:ph type="body" sz="quarter" idx="19" hasCustomPrompt="1"/>
          </p:nvPr>
        </p:nvSpPr>
        <p:spPr>
          <a:xfrm>
            <a:off x="4649408" y="2859531"/>
            <a:ext cx="3750266" cy="338990"/>
          </a:xfrm>
          <a:prstGeom prst="rect">
            <a:avLst/>
          </a:prstGeom>
        </p:spPr>
        <p:txBody>
          <a:bodyPr/>
          <a:lstStyle>
            <a:lvl1pPr marL="0" indent="0" algn="r">
              <a:buFontTx/>
              <a:buNone/>
              <a:defRPr sz="16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6 Star</a:t>
            </a:r>
          </a:p>
        </p:txBody>
      </p:sp>
      <p:sp>
        <p:nvSpPr>
          <p:cNvPr id="66" name="Text Placeholder 3">
            <a:extLst>
              <a:ext uri="{FF2B5EF4-FFF2-40B4-BE49-F238E27FC236}">
                <a16:creationId xmlns:a16="http://schemas.microsoft.com/office/drawing/2014/main" id="{75838E91-2C56-C248-B0E7-5922A70173E5}"/>
              </a:ext>
            </a:extLst>
          </p:cNvPr>
          <p:cNvSpPr>
            <a:spLocks noGrp="1"/>
          </p:cNvSpPr>
          <p:nvPr>
            <p:ph type="body" sz="quarter" idx="20" hasCustomPrompt="1"/>
          </p:nvPr>
        </p:nvSpPr>
        <p:spPr>
          <a:xfrm>
            <a:off x="4651988" y="3449722"/>
            <a:ext cx="3750266" cy="338990"/>
          </a:xfrm>
          <a:prstGeom prst="rect">
            <a:avLst/>
          </a:prstGeom>
        </p:spPr>
        <p:txBody>
          <a:bodyPr/>
          <a:lstStyle>
            <a:lvl1pPr marL="0" indent="0" algn="r">
              <a:buFontTx/>
              <a:buNone/>
              <a:defRPr sz="16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5 Star</a:t>
            </a:r>
          </a:p>
        </p:txBody>
      </p:sp>
      <p:sp>
        <p:nvSpPr>
          <p:cNvPr id="67" name="Text Placeholder 3">
            <a:extLst>
              <a:ext uri="{FF2B5EF4-FFF2-40B4-BE49-F238E27FC236}">
                <a16:creationId xmlns:a16="http://schemas.microsoft.com/office/drawing/2014/main" id="{B5E7D38C-B920-AA4B-ABF1-E98F6F008B7B}"/>
              </a:ext>
            </a:extLst>
          </p:cNvPr>
          <p:cNvSpPr>
            <a:spLocks noGrp="1"/>
          </p:cNvSpPr>
          <p:nvPr>
            <p:ph type="body" sz="quarter" idx="21" hasCustomPrompt="1"/>
          </p:nvPr>
        </p:nvSpPr>
        <p:spPr>
          <a:xfrm>
            <a:off x="4649408" y="4028481"/>
            <a:ext cx="3750266" cy="338990"/>
          </a:xfrm>
          <a:prstGeom prst="rect">
            <a:avLst/>
          </a:prstGeom>
        </p:spPr>
        <p:txBody>
          <a:bodyPr/>
          <a:lstStyle>
            <a:lvl1pPr marL="0" indent="0" algn="r">
              <a:buFontTx/>
              <a:buNone/>
              <a:defRPr sz="16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4 Star</a:t>
            </a:r>
          </a:p>
        </p:txBody>
      </p:sp>
      <p:sp>
        <p:nvSpPr>
          <p:cNvPr id="68" name="Text Placeholder 3">
            <a:extLst>
              <a:ext uri="{FF2B5EF4-FFF2-40B4-BE49-F238E27FC236}">
                <a16:creationId xmlns:a16="http://schemas.microsoft.com/office/drawing/2014/main" id="{6B718E8B-5523-AC45-B1C3-4DEB74CFC2ED}"/>
              </a:ext>
            </a:extLst>
          </p:cNvPr>
          <p:cNvSpPr>
            <a:spLocks noGrp="1"/>
          </p:cNvSpPr>
          <p:nvPr>
            <p:ph type="body" sz="quarter" idx="22" hasCustomPrompt="1"/>
          </p:nvPr>
        </p:nvSpPr>
        <p:spPr>
          <a:xfrm>
            <a:off x="4649408" y="4617274"/>
            <a:ext cx="3750266" cy="338990"/>
          </a:xfrm>
          <a:prstGeom prst="rect">
            <a:avLst/>
          </a:prstGeom>
        </p:spPr>
        <p:txBody>
          <a:bodyPr/>
          <a:lstStyle>
            <a:lvl1pPr marL="0" indent="0" algn="r">
              <a:buFontTx/>
              <a:buNone/>
              <a:defRPr sz="16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3 Star</a:t>
            </a:r>
          </a:p>
        </p:txBody>
      </p:sp>
      <p:sp>
        <p:nvSpPr>
          <p:cNvPr id="69" name="Text Placeholder 3">
            <a:extLst>
              <a:ext uri="{FF2B5EF4-FFF2-40B4-BE49-F238E27FC236}">
                <a16:creationId xmlns:a16="http://schemas.microsoft.com/office/drawing/2014/main" id="{569B2998-00D0-064C-8F3C-0FB8513B522A}"/>
              </a:ext>
            </a:extLst>
          </p:cNvPr>
          <p:cNvSpPr>
            <a:spLocks noGrp="1"/>
          </p:cNvSpPr>
          <p:nvPr>
            <p:ph type="body" sz="quarter" idx="23" hasCustomPrompt="1"/>
          </p:nvPr>
        </p:nvSpPr>
        <p:spPr>
          <a:xfrm>
            <a:off x="4642882" y="5339338"/>
            <a:ext cx="3750266" cy="338990"/>
          </a:xfrm>
          <a:prstGeom prst="rect">
            <a:avLst/>
          </a:prstGeom>
        </p:spPr>
        <p:txBody>
          <a:bodyPr/>
          <a:lstStyle>
            <a:lvl1pPr marL="0" indent="0" algn="r">
              <a:buFontTx/>
              <a:buNone/>
              <a:defRPr sz="16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“Aligned to EFQM”</a:t>
            </a:r>
          </a:p>
        </p:txBody>
      </p:sp>
      <p:sp>
        <p:nvSpPr>
          <p:cNvPr id="71" name="Text Placeholder 3">
            <a:extLst>
              <a:ext uri="{FF2B5EF4-FFF2-40B4-BE49-F238E27FC236}">
                <a16:creationId xmlns:a16="http://schemas.microsoft.com/office/drawing/2014/main" id="{0A691D15-82F9-3F42-BEFE-7BC9058FBF50}"/>
              </a:ext>
            </a:extLst>
          </p:cNvPr>
          <p:cNvSpPr>
            <a:spLocks noGrp="1"/>
          </p:cNvSpPr>
          <p:nvPr>
            <p:ph type="body" sz="quarter" idx="25" hasCustomPrompt="1"/>
          </p:nvPr>
        </p:nvSpPr>
        <p:spPr>
          <a:xfrm>
            <a:off x="4694899" y="1891737"/>
            <a:ext cx="3750266" cy="338990"/>
          </a:xfrm>
          <a:prstGeom prst="rect">
            <a:avLst/>
          </a:prstGeom>
        </p:spPr>
        <p:txBody>
          <a:bodyPr/>
          <a:lstStyle>
            <a:lvl1pPr marL="0" indent="0" algn="r">
              <a:buFontTx/>
              <a:buNone/>
              <a:defRPr sz="1600" b="1" i="0">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a:t>
            </a:r>
            <a:r>
              <a:rPr lang="en-US" dirty="0" err="1"/>
              <a:t>Recognised</a:t>
            </a:r>
            <a:r>
              <a:rPr lang="en-US" dirty="0"/>
              <a:t> by EFQM”</a:t>
            </a:r>
          </a:p>
        </p:txBody>
      </p:sp>
      <p:sp>
        <p:nvSpPr>
          <p:cNvPr id="72" name="Text Placeholder 3">
            <a:extLst>
              <a:ext uri="{FF2B5EF4-FFF2-40B4-BE49-F238E27FC236}">
                <a16:creationId xmlns:a16="http://schemas.microsoft.com/office/drawing/2014/main" id="{DB00547E-C9E5-3249-BACB-FBE731BE9496}"/>
              </a:ext>
            </a:extLst>
          </p:cNvPr>
          <p:cNvSpPr>
            <a:spLocks noGrp="1"/>
          </p:cNvSpPr>
          <p:nvPr>
            <p:ph type="body" sz="quarter" idx="26" hasCustomPrompt="1"/>
          </p:nvPr>
        </p:nvSpPr>
        <p:spPr>
          <a:xfrm>
            <a:off x="8774575" y="3465514"/>
            <a:ext cx="1750550" cy="252048"/>
          </a:xfrm>
          <a:prstGeom prst="rect">
            <a:avLst/>
          </a:prstGeom>
        </p:spPr>
        <p:txBody>
          <a:bodyPr/>
          <a:lstStyle>
            <a:lvl1pPr marL="0" indent="0">
              <a:buFontTx/>
              <a:buNone/>
              <a:defRPr sz="1400" b="0" i="1">
                <a:solidFill>
                  <a:schemeClr val="bg1"/>
                </a:solidFill>
                <a:latin typeface="Lato Light" panose="020F0502020204030203" pitchFamily="34" charset="0"/>
                <a:ea typeface="Lato Light" panose="020F0502020204030203" pitchFamily="34" charset="0"/>
                <a:cs typeface="Lato Light"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Using</a:t>
            </a:r>
            <a:br>
              <a:rPr lang="en-US" dirty="0"/>
            </a:br>
            <a:endParaRPr lang="en-US" dirty="0"/>
          </a:p>
        </p:txBody>
      </p:sp>
      <p:sp>
        <p:nvSpPr>
          <p:cNvPr id="73" name="Text Placeholder 3">
            <a:extLst>
              <a:ext uri="{FF2B5EF4-FFF2-40B4-BE49-F238E27FC236}">
                <a16:creationId xmlns:a16="http://schemas.microsoft.com/office/drawing/2014/main" id="{BC913F29-5B44-9941-8DD9-17415D2CF9F8}"/>
              </a:ext>
            </a:extLst>
          </p:cNvPr>
          <p:cNvSpPr>
            <a:spLocks noGrp="1"/>
          </p:cNvSpPr>
          <p:nvPr>
            <p:ph type="body" sz="quarter" idx="27" hasCustomPrompt="1"/>
          </p:nvPr>
        </p:nvSpPr>
        <p:spPr>
          <a:xfrm>
            <a:off x="8774574" y="3691654"/>
            <a:ext cx="2288167" cy="772387"/>
          </a:xfrm>
          <a:prstGeom prst="rect">
            <a:avLst/>
          </a:prstGeom>
        </p:spPr>
        <p:txBody>
          <a:bodyPr/>
          <a:lstStyle>
            <a:lvl1pPr marL="0" indent="0">
              <a:buFontTx/>
              <a:buNone/>
              <a:defRPr sz="14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Business Matrix Advanced Diagnostic Tool</a:t>
            </a:r>
          </a:p>
        </p:txBody>
      </p:sp>
      <p:sp>
        <p:nvSpPr>
          <p:cNvPr id="74" name="Text Placeholder 3">
            <a:extLst>
              <a:ext uri="{FF2B5EF4-FFF2-40B4-BE49-F238E27FC236}">
                <a16:creationId xmlns:a16="http://schemas.microsoft.com/office/drawing/2014/main" id="{A98C9BB9-7134-064C-8F28-4FCB4651F8C3}"/>
              </a:ext>
            </a:extLst>
          </p:cNvPr>
          <p:cNvSpPr>
            <a:spLocks noGrp="1"/>
          </p:cNvSpPr>
          <p:nvPr>
            <p:ph type="body" sz="quarter" idx="28" hasCustomPrompt="1"/>
          </p:nvPr>
        </p:nvSpPr>
        <p:spPr>
          <a:xfrm>
            <a:off x="8774574" y="5266007"/>
            <a:ext cx="1750550" cy="252048"/>
          </a:xfrm>
          <a:prstGeom prst="rect">
            <a:avLst/>
          </a:prstGeom>
        </p:spPr>
        <p:txBody>
          <a:bodyPr/>
          <a:lstStyle>
            <a:lvl1pPr marL="0" indent="0">
              <a:buFontTx/>
              <a:buNone/>
              <a:defRPr sz="1400" b="0" i="1">
                <a:solidFill>
                  <a:schemeClr val="bg1"/>
                </a:solidFill>
                <a:latin typeface="Lato Light" panose="020F0502020204030203" pitchFamily="34" charset="0"/>
                <a:ea typeface="Lato Light" panose="020F0502020204030203" pitchFamily="34" charset="0"/>
                <a:cs typeface="Lato Light"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Using</a:t>
            </a:r>
            <a:br>
              <a:rPr lang="en-US" dirty="0"/>
            </a:br>
            <a:endParaRPr lang="en-US" dirty="0"/>
          </a:p>
        </p:txBody>
      </p:sp>
      <p:sp>
        <p:nvSpPr>
          <p:cNvPr id="75" name="Text Placeholder 3">
            <a:extLst>
              <a:ext uri="{FF2B5EF4-FFF2-40B4-BE49-F238E27FC236}">
                <a16:creationId xmlns:a16="http://schemas.microsoft.com/office/drawing/2014/main" id="{8DE7B4DF-8A76-C849-A6D5-5D001842CD18}"/>
              </a:ext>
            </a:extLst>
          </p:cNvPr>
          <p:cNvSpPr>
            <a:spLocks noGrp="1"/>
          </p:cNvSpPr>
          <p:nvPr>
            <p:ph type="body" sz="quarter" idx="29" hasCustomPrompt="1"/>
          </p:nvPr>
        </p:nvSpPr>
        <p:spPr>
          <a:xfrm>
            <a:off x="8774573" y="5498346"/>
            <a:ext cx="3117390" cy="772387"/>
          </a:xfrm>
          <a:prstGeom prst="rect">
            <a:avLst/>
          </a:prstGeom>
        </p:spPr>
        <p:txBody>
          <a:bodyPr/>
          <a:lstStyle>
            <a:lvl1pPr marL="0" indent="0">
              <a:buFontTx/>
              <a:buNone/>
              <a:defRPr sz="14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Business Matrix Diagnostic Tool</a:t>
            </a:r>
          </a:p>
        </p:txBody>
      </p:sp>
      <p:sp>
        <p:nvSpPr>
          <p:cNvPr id="26" name="Text Placeholder 3">
            <a:extLst>
              <a:ext uri="{FF2B5EF4-FFF2-40B4-BE49-F238E27FC236}">
                <a16:creationId xmlns:a16="http://schemas.microsoft.com/office/drawing/2014/main" id="{F563CA74-6C5D-504C-9756-E9D877B497DC}"/>
              </a:ext>
            </a:extLst>
          </p:cNvPr>
          <p:cNvSpPr>
            <a:spLocks noGrp="1"/>
          </p:cNvSpPr>
          <p:nvPr>
            <p:ph type="body" sz="quarter" idx="30" hasCustomPrompt="1"/>
          </p:nvPr>
        </p:nvSpPr>
        <p:spPr>
          <a:xfrm>
            <a:off x="389102" y="2605819"/>
            <a:ext cx="3750266" cy="338990"/>
          </a:xfrm>
          <a:prstGeom prst="rect">
            <a:avLst/>
          </a:prstGeom>
        </p:spPr>
        <p:txBody>
          <a:bodyPr/>
          <a:lstStyle>
            <a:lvl1pPr marL="0" indent="0">
              <a:buFontTx/>
              <a:buNone/>
              <a:defRPr sz="16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Outstanding achievement for …</a:t>
            </a:r>
          </a:p>
        </p:txBody>
      </p:sp>
      <p:sp>
        <p:nvSpPr>
          <p:cNvPr id="24" name="Date Placeholder 3">
            <a:extLst>
              <a:ext uri="{FF2B5EF4-FFF2-40B4-BE49-F238E27FC236}">
                <a16:creationId xmlns:a16="http://schemas.microsoft.com/office/drawing/2014/main" id="{3D51FC5D-E8B5-934B-A328-0DD8E69E45C1}"/>
              </a:ext>
            </a:extLst>
          </p:cNvPr>
          <p:cNvSpPr txBox="1">
            <a:spLocks/>
          </p:cNvSpPr>
          <p:nvPr/>
        </p:nvSpPr>
        <p:spPr>
          <a:xfrm>
            <a:off x="10966180" y="201295"/>
            <a:ext cx="1020485"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4E4E6A">
                    <a:alpha val="40000"/>
                  </a:srgbClr>
                </a:solidFill>
                <a:latin typeface="Lato" panose="020F0502020204030203" pitchFamily="34" charset="0"/>
                <a:ea typeface="Lato" panose="020F0502020204030203" pitchFamily="34" charset="0"/>
                <a:cs typeface="Lato"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13F984C-AC9E-FB4C-B3D9-A8F291E42240}" type="slidenum">
              <a:rPr lang="en-GB" b="1" i="0" smtClean="0">
                <a:solidFill>
                  <a:srgbClr val="7C7C7B"/>
                </a:solidFill>
                <a:latin typeface="Lato Semibold" panose="020F0502020204030203" pitchFamily="34" charset="0"/>
                <a:ea typeface="Lato Semibold" panose="020F0502020204030203" pitchFamily="34" charset="0"/>
                <a:cs typeface="Lato Semibold" panose="020F0502020204030203" pitchFamily="34" charset="0"/>
              </a:rPr>
              <a:pPr algn="r"/>
              <a:t>‹#›</a:t>
            </a:fld>
            <a:endParaRPr lang="en-GB" b="1" i="0" dirty="0">
              <a:solidFill>
                <a:srgbClr val="7C7C7B"/>
              </a:solidFill>
              <a:latin typeface="Lato Semibold" panose="020F0502020204030203" pitchFamily="34" charset="0"/>
              <a:ea typeface="Lato Semibold" panose="020F0502020204030203" pitchFamily="34" charset="0"/>
              <a:cs typeface="Lato Semibold" panose="020F0502020204030203" pitchFamily="34" charset="0"/>
            </a:endParaRPr>
          </a:p>
        </p:txBody>
      </p:sp>
    </p:spTree>
    <p:extLst>
      <p:ext uri="{BB962C8B-B14F-4D97-AF65-F5344CB8AC3E}">
        <p14:creationId xmlns:p14="http://schemas.microsoft.com/office/powerpoint/2010/main" val="363559790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21.Recognition_List">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F138EF31-C3A4-AD47-ACA4-180D83BF7E82}"/>
              </a:ext>
            </a:extLst>
          </p:cNvPr>
          <p:cNvSpPr>
            <a:spLocks noGrp="1"/>
          </p:cNvSpPr>
          <p:nvPr>
            <p:ph type="body" sz="quarter" idx="13"/>
          </p:nvPr>
        </p:nvSpPr>
        <p:spPr>
          <a:xfrm>
            <a:off x="210098" y="258425"/>
            <a:ext cx="8117927" cy="574675"/>
          </a:xfrm>
          <a:prstGeom prst="rect">
            <a:avLst/>
          </a:prstGeom>
        </p:spPr>
        <p:txBody>
          <a:bodyPr/>
          <a:lstStyle>
            <a:lvl1pPr marL="0" indent="0">
              <a:buFontTx/>
              <a:buNone/>
              <a:defRPr sz="20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2pPr>
            <a:lvl3pPr marL="9144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3pPr>
            <a:lvl4pPr marL="13716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4pPr>
            <a:lvl5pPr marL="18288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US"/>
              <a:t>Click to edit Master text styles</a:t>
            </a:r>
          </a:p>
        </p:txBody>
      </p:sp>
      <p:sp>
        <p:nvSpPr>
          <p:cNvPr id="6" name="Rectangle 5">
            <a:extLst>
              <a:ext uri="{FF2B5EF4-FFF2-40B4-BE49-F238E27FC236}">
                <a16:creationId xmlns:a16="http://schemas.microsoft.com/office/drawing/2014/main" id="{2A5DE21D-0D0D-7C40-B52C-7AE1ECF6FD10}"/>
              </a:ext>
            </a:extLst>
          </p:cNvPr>
          <p:cNvSpPr/>
          <p:nvPr/>
        </p:nvSpPr>
        <p:spPr>
          <a:xfrm>
            <a:off x="300037" y="1167063"/>
            <a:ext cx="403809" cy="47104"/>
          </a:xfrm>
          <a:prstGeom prst="rect">
            <a:avLst/>
          </a:prstGeom>
          <a:solidFill>
            <a:srgbClr val="9DC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329F1F7-AAC0-9B40-8DE4-E550F9BD3A55}"/>
              </a:ext>
            </a:extLst>
          </p:cNvPr>
          <p:cNvPicPr>
            <a:picLocks noChangeAspect="1"/>
          </p:cNvPicPr>
          <p:nvPr/>
        </p:nvPicPr>
        <p:blipFill>
          <a:blip r:embed="rId2"/>
          <a:stretch>
            <a:fillRect/>
          </a:stretch>
        </p:blipFill>
        <p:spPr>
          <a:xfrm>
            <a:off x="10934776" y="5901505"/>
            <a:ext cx="1193800" cy="698500"/>
          </a:xfrm>
          <a:prstGeom prst="rect">
            <a:avLst/>
          </a:prstGeom>
        </p:spPr>
      </p:pic>
      <p:pic>
        <p:nvPicPr>
          <p:cNvPr id="3" name="Picture 2">
            <a:extLst>
              <a:ext uri="{FF2B5EF4-FFF2-40B4-BE49-F238E27FC236}">
                <a16:creationId xmlns:a16="http://schemas.microsoft.com/office/drawing/2014/main" id="{0C373E2C-77D7-154D-9A7E-23A49EB8B75F}"/>
              </a:ext>
            </a:extLst>
          </p:cNvPr>
          <p:cNvPicPr>
            <a:picLocks noChangeAspect="1"/>
          </p:cNvPicPr>
          <p:nvPr/>
        </p:nvPicPr>
        <p:blipFill rotWithShape="1">
          <a:blip r:embed="rId3"/>
          <a:srcRect l="29916" t="20548" r="31616" b="66071"/>
          <a:stretch/>
        </p:blipFill>
        <p:spPr>
          <a:xfrm>
            <a:off x="3657600" y="1412874"/>
            <a:ext cx="4670425" cy="915989"/>
          </a:xfrm>
          <a:prstGeom prst="rect">
            <a:avLst/>
          </a:prstGeom>
        </p:spPr>
      </p:pic>
      <p:pic>
        <p:nvPicPr>
          <p:cNvPr id="5" name="Picture 4">
            <a:extLst>
              <a:ext uri="{FF2B5EF4-FFF2-40B4-BE49-F238E27FC236}">
                <a16:creationId xmlns:a16="http://schemas.microsoft.com/office/drawing/2014/main" id="{614BA56F-9D19-FA4F-8E4E-290A31CB3B53}"/>
              </a:ext>
            </a:extLst>
          </p:cNvPr>
          <p:cNvPicPr>
            <a:picLocks noChangeAspect="1"/>
          </p:cNvPicPr>
          <p:nvPr/>
        </p:nvPicPr>
        <p:blipFill rotWithShape="1">
          <a:blip r:embed="rId4"/>
          <a:srcRect t="29460" b="57158"/>
          <a:stretch/>
        </p:blipFill>
        <p:spPr>
          <a:xfrm>
            <a:off x="25400" y="2023020"/>
            <a:ext cx="12141200" cy="915989"/>
          </a:xfrm>
          <a:prstGeom prst="rect">
            <a:avLst/>
          </a:prstGeom>
        </p:spPr>
      </p:pic>
      <p:pic>
        <p:nvPicPr>
          <p:cNvPr id="12" name="Picture 11">
            <a:extLst>
              <a:ext uri="{FF2B5EF4-FFF2-40B4-BE49-F238E27FC236}">
                <a16:creationId xmlns:a16="http://schemas.microsoft.com/office/drawing/2014/main" id="{7CC2CC8E-CD61-E445-AC55-8EB8C070E256}"/>
              </a:ext>
            </a:extLst>
          </p:cNvPr>
          <p:cNvPicPr>
            <a:picLocks noChangeAspect="1"/>
          </p:cNvPicPr>
          <p:nvPr/>
        </p:nvPicPr>
        <p:blipFill rotWithShape="1">
          <a:blip r:embed="rId5"/>
          <a:srcRect t="38797" b="48413"/>
          <a:stretch/>
        </p:blipFill>
        <p:spPr>
          <a:xfrm>
            <a:off x="25400" y="2662082"/>
            <a:ext cx="12141200" cy="875519"/>
          </a:xfrm>
          <a:prstGeom prst="rect">
            <a:avLst/>
          </a:prstGeom>
        </p:spPr>
      </p:pic>
      <p:pic>
        <p:nvPicPr>
          <p:cNvPr id="16" name="Picture 15">
            <a:extLst>
              <a:ext uri="{FF2B5EF4-FFF2-40B4-BE49-F238E27FC236}">
                <a16:creationId xmlns:a16="http://schemas.microsoft.com/office/drawing/2014/main" id="{858BF38A-65C1-484C-BD73-768D4658DC85}"/>
              </a:ext>
            </a:extLst>
          </p:cNvPr>
          <p:cNvPicPr>
            <a:picLocks noChangeAspect="1"/>
          </p:cNvPicPr>
          <p:nvPr/>
        </p:nvPicPr>
        <p:blipFill rotWithShape="1">
          <a:blip r:embed="rId6"/>
          <a:srcRect t="47710" b="39471"/>
          <a:stretch/>
        </p:blipFill>
        <p:spPr>
          <a:xfrm>
            <a:off x="25400" y="3272228"/>
            <a:ext cx="12141200" cy="877497"/>
          </a:xfrm>
          <a:prstGeom prst="rect">
            <a:avLst/>
          </a:prstGeom>
        </p:spPr>
      </p:pic>
      <p:pic>
        <p:nvPicPr>
          <p:cNvPr id="25" name="Picture 24">
            <a:extLst>
              <a:ext uri="{FF2B5EF4-FFF2-40B4-BE49-F238E27FC236}">
                <a16:creationId xmlns:a16="http://schemas.microsoft.com/office/drawing/2014/main" id="{680B6A28-9760-BE42-BE9F-9C90C03C6CA2}"/>
              </a:ext>
            </a:extLst>
          </p:cNvPr>
          <p:cNvPicPr>
            <a:picLocks noChangeAspect="1"/>
          </p:cNvPicPr>
          <p:nvPr/>
        </p:nvPicPr>
        <p:blipFill rotWithShape="1">
          <a:blip r:embed="rId7"/>
          <a:srcRect t="56454" b="30543"/>
          <a:stretch/>
        </p:blipFill>
        <p:spPr>
          <a:xfrm>
            <a:off x="25400" y="3870820"/>
            <a:ext cx="12141200" cy="890093"/>
          </a:xfrm>
          <a:prstGeom prst="rect">
            <a:avLst/>
          </a:prstGeom>
        </p:spPr>
      </p:pic>
      <p:pic>
        <p:nvPicPr>
          <p:cNvPr id="34" name="Picture 33">
            <a:extLst>
              <a:ext uri="{FF2B5EF4-FFF2-40B4-BE49-F238E27FC236}">
                <a16:creationId xmlns:a16="http://schemas.microsoft.com/office/drawing/2014/main" id="{E255D184-86D7-7748-8E39-27161214671A}"/>
              </a:ext>
            </a:extLst>
          </p:cNvPr>
          <p:cNvPicPr>
            <a:picLocks noChangeAspect="1"/>
          </p:cNvPicPr>
          <p:nvPr/>
        </p:nvPicPr>
        <p:blipFill rotWithShape="1">
          <a:blip r:embed="rId8"/>
          <a:srcRect t="65397" b="21784"/>
          <a:stretch/>
        </p:blipFill>
        <p:spPr>
          <a:xfrm>
            <a:off x="25400" y="4482944"/>
            <a:ext cx="12141200" cy="877497"/>
          </a:xfrm>
          <a:prstGeom prst="rect">
            <a:avLst/>
          </a:prstGeom>
        </p:spPr>
      </p:pic>
      <p:pic>
        <p:nvPicPr>
          <p:cNvPr id="36" name="Picture 35">
            <a:extLst>
              <a:ext uri="{FF2B5EF4-FFF2-40B4-BE49-F238E27FC236}">
                <a16:creationId xmlns:a16="http://schemas.microsoft.com/office/drawing/2014/main" id="{653E1EE4-7C99-8B46-B24F-12A2729AE28F}"/>
              </a:ext>
            </a:extLst>
          </p:cNvPr>
          <p:cNvPicPr>
            <a:picLocks noChangeAspect="1"/>
          </p:cNvPicPr>
          <p:nvPr/>
        </p:nvPicPr>
        <p:blipFill rotWithShape="1">
          <a:blip r:embed="rId9"/>
          <a:srcRect t="76832" b="10165"/>
          <a:stretch/>
        </p:blipFill>
        <p:spPr>
          <a:xfrm>
            <a:off x="25400" y="5265738"/>
            <a:ext cx="12141200" cy="890093"/>
          </a:xfrm>
          <a:prstGeom prst="rect">
            <a:avLst/>
          </a:prstGeom>
        </p:spPr>
      </p:pic>
      <p:sp>
        <p:nvSpPr>
          <p:cNvPr id="37" name="Text Placeholder 3">
            <a:extLst>
              <a:ext uri="{FF2B5EF4-FFF2-40B4-BE49-F238E27FC236}">
                <a16:creationId xmlns:a16="http://schemas.microsoft.com/office/drawing/2014/main" id="{27F53A7B-73EF-8E48-8FA6-09945902D98F}"/>
              </a:ext>
            </a:extLst>
          </p:cNvPr>
          <p:cNvSpPr>
            <a:spLocks noGrp="1"/>
          </p:cNvSpPr>
          <p:nvPr>
            <p:ph type="body" sz="quarter" idx="14" hasCustomPrompt="1"/>
          </p:nvPr>
        </p:nvSpPr>
        <p:spPr>
          <a:xfrm>
            <a:off x="4220867" y="1684030"/>
            <a:ext cx="3750266" cy="338990"/>
          </a:xfrm>
          <a:prstGeom prst="rect">
            <a:avLst/>
          </a:prstGeom>
        </p:spPr>
        <p:txBody>
          <a:bodyPr/>
          <a:lstStyle>
            <a:lvl1pPr marL="0" indent="0" algn="ctr">
              <a:buFontTx/>
              <a:buNone/>
              <a:defRPr sz="1600" b="1" i="0">
                <a:solidFill>
                  <a:srgbClr val="123274"/>
                </a:solidFill>
                <a:latin typeface="Lato" panose="020F0502020204030203" pitchFamily="34" charset="0"/>
                <a:ea typeface="Lato" panose="020F0502020204030203" pitchFamily="34" charset="0"/>
                <a:cs typeface="Lato"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Title</a:t>
            </a:r>
          </a:p>
          <a:p>
            <a:pPr lvl="0"/>
            <a:endParaRPr lang="en-US" dirty="0"/>
          </a:p>
        </p:txBody>
      </p:sp>
      <p:sp>
        <p:nvSpPr>
          <p:cNvPr id="38" name="Text Placeholder 3">
            <a:extLst>
              <a:ext uri="{FF2B5EF4-FFF2-40B4-BE49-F238E27FC236}">
                <a16:creationId xmlns:a16="http://schemas.microsoft.com/office/drawing/2014/main" id="{FFE45D8D-5F96-3C4A-B0B1-9C6E54093FC3}"/>
              </a:ext>
            </a:extLst>
          </p:cNvPr>
          <p:cNvSpPr>
            <a:spLocks noGrp="1"/>
          </p:cNvSpPr>
          <p:nvPr>
            <p:ph type="body" sz="quarter" idx="15" hasCustomPrompt="1"/>
          </p:nvPr>
        </p:nvSpPr>
        <p:spPr>
          <a:xfrm>
            <a:off x="300037" y="3019411"/>
            <a:ext cx="3671888" cy="437294"/>
          </a:xfrm>
          <a:prstGeom prst="rect">
            <a:avLst/>
          </a:prstGeom>
        </p:spPr>
        <p:txBody>
          <a:bodyPr/>
          <a:lstStyle>
            <a:lvl1pPr marL="0" indent="0" algn="ctr">
              <a:buFontTx/>
              <a:buNone/>
              <a:defRPr sz="1600" b="1" i="0">
                <a:solidFill>
                  <a:srgbClr val="123274"/>
                </a:solidFill>
                <a:latin typeface="Lato" panose="020F0502020204030203" pitchFamily="34" charset="0"/>
                <a:ea typeface="Lato" panose="020F0502020204030203" pitchFamily="34" charset="0"/>
                <a:cs typeface="Lato"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Title</a:t>
            </a:r>
          </a:p>
          <a:p>
            <a:pPr lvl="0"/>
            <a:endParaRPr lang="en-US" dirty="0"/>
          </a:p>
        </p:txBody>
      </p:sp>
      <p:sp>
        <p:nvSpPr>
          <p:cNvPr id="39" name="Text Placeholder 3">
            <a:extLst>
              <a:ext uri="{FF2B5EF4-FFF2-40B4-BE49-F238E27FC236}">
                <a16:creationId xmlns:a16="http://schemas.microsoft.com/office/drawing/2014/main" id="{65344829-2AA6-7448-BF97-710CF1D97A63}"/>
              </a:ext>
            </a:extLst>
          </p:cNvPr>
          <p:cNvSpPr>
            <a:spLocks noGrp="1"/>
          </p:cNvSpPr>
          <p:nvPr>
            <p:ph type="body" sz="quarter" idx="16" hasCustomPrompt="1"/>
          </p:nvPr>
        </p:nvSpPr>
        <p:spPr>
          <a:xfrm>
            <a:off x="4220867" y="3016219"/>
            <a:ext cx="3750266" cy="338990"/>
          </a:xfrm>
          <a:prstGeom prst="rect">
            <a:avLst/>
          </a:prstGeom>
        </p:spPr>
        <p:txBody>
          <a:bodyPr/>
          <a:lstStyle>
            <a:lvl1pPr marL="0" indent="0" algn="ctr">
              <a:buFontTx/>
              <a:buNone/>
              <a:defRPr sz="1600" b="1" i="0">
                <a:solidFill>
                  <a:srgbClr val="123274"/>
                </a:solidFill>
                <a:latin typeface="Lato" panose="020F0502020204030203" pitchFamily="34" charset="0"/>
                <a:ea typeface="Lato" panose="020F0502020204030203" pitchFamily="34" charset="0"/>
                <a:cs typeface="Lato"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Title</a:t>
            </a:r>
          </a:p>
          <a:p>
            <a:pPr lvl="0"/>
            <a:endParaRPr lang="en-US" dirty="0"/>
          </a:p>
        </p:txBody>
      </p:sp>
      <p:sp>
        <p:nvSpPr>
          <p:cNvPr id="40" name="Text Placeholder 3">
            <a:extLst>
              <a:ext uri="{FF2B5EF4-FFF2-40B4-BE49-F238E27FC236}">
                <a16:creationId xmlns:a16="http://schemas.microsoft.com/office/drawing/2014/main" id="{C5E4F28C-1535-1648-B569-EEE1898B97AA}"/>
              </a:ext>
            </a:extLst>
          </p:cNvPr>
          <p:cNvSpPr>
            <a:spLocks noGrp="1"/>
          </p:cNvSpPr>
          <p:nvPr>
            <p:ph type="body" sz="quarter" idx="17" hasCustomPrompt="1"/>
          </p:nvPr>
        </p:nvSpPr>
        <p:spPr>
          <a:xfrm>
            <a:off x="8328024" y="3020961"/>
            <a:ext cx="3511255" cy="437294"/>
          </a:xfrm>
          <a:prstGeom prst="rect">
            <a:avLst/>
          </a:prstGeom>
        </p:spPr>
        <p:txBody>
          <a:bodyPr/>
          <a:lstStyle>
            <a:lvl1pPr marL="0" indent="0" algn="ctr">
              <a:buFontTx/>
              <a:buNone/>
              <a:defRPr sz="1600" b="1" i="0">
                <a:solidFill>
                  <a:srgbClr val="123274"/>
                </a:solidFill>
                <a:latin typeface="Lato" panose="020F0502020204030203" pitchFamily="34" charset="0"/>
                <a:ea typeface="Lato" panose="020F0502020204030203" pitchFamily="34" charset="0"/>
                <a:cs typeface="Lato"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Title</a:t>
            </a:r>
          </a:p>
          <a:p>
            <a:pPr lvl="0"/>
            <a:endParaRPr lang="en-US" dirty="0"/>
          </a:p>
        </p:txBody>
      </p:sp>
      <p:sp>
        <p:nvSpPr>
          <p:cNvPr id="41" name="Text Placeholder 3">
            <a:extLst>
              <a:ext uri="{FF2B5EF4-FFF2-40B4-BE49-F238E27FC236}">
                <a16:creationId xmlns:a16="http://schemas.microsoft.com/office/drawing/2014/main" id="{D56310AE-190E-FE44-92A7-B647AC43B6AC}"/>
              </a:ext>
            </a:extLst>
          </p:cNvPr>
          <p:cNvSpPr>
            <a:spLocks noGrp="1"/>
          </p:cNvSpPr>
          <p:nvPr>
            <p:ph type="body" sz="quarter" idx="18" hasCustomPrompt="1"/>
          </p:nvPr>
        </p:nvSpPr>
        <p:spPr>
          <a:xfrm>
            <a:off x="4198643" y="2408306"/>
            <a:ext cx="3750266" cy="338990"/>
          </a:xfrm>
          <a:prstGeom prst="rect">
            <a:avLst/>
          </a:prstGeom>
        </p:spPr>
        <p:txBody>
          <a:bodyPr/>
          <a:lstStyle>
            <a:lvl1pPr marL="0" indent="0" algn="ctr">
              <a:buFontTx/>
              <a:buNone/>
              <a:defRPr sz="1600" b="1" i="0">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Title</a:t>
            </a:r>
          </a:p>
          <a:p>
            <a:pPr lvl="0"/>
            <a:endParaRPr lang="en-US" dirty="0"/>
          </a:p>
        </p:txBody>
      </p:sp>
      <p:sp>
        <p:nvSpPr>
          <p:cNvPr id="42" name="Text Placeholder 3">
            <a:extLst>
              <a:ext uri="{FF2B5EF4-FFF2-40B4-BE49-F238E27FC236}">
                <a16:creationId xmlns:a16="http://schemas.microsoft.com/office/drawing/2014/main" id="{A9333A98-9695-0647-8F99-268AE3D97ADB}"/>
              </a:ext>
            </a:extLst>
          </p:cNvPr>
          <p:cNvSpPr>
            <a:spLocks noGrp="1"/>
          </p:cNvSpPr>
          <p:nvPr>
            <p:ph type="body" sz="quarter" idx="19" hasCustomPrompt="1"/>
          </p:nvPr>
        </p:nvSpPr>
        <p:spPr>
          <a:xfrm>
            <a:off x="263525" y="3681840"/>
            <a:ext cx="3671888" cy="437294"/>
          </a:xfrm>
          <a:prstGeom prst="rect">
            <a:avLst/>
          </a:prstGeom>
        </p:spPr>
        <p:txBody>
          <a:bodyPr/>
          <a:lstStyle>
            <a:lvl1pPr marL="0" indent="0" algn="ctr">
              <a:buFontTx/>
              <a:buNone/>
              <a:defRPr sz="1600" b="1" i="0">
                <a:solidFill>
                  <a:srgbClr val="123274"/>
                </a:solidFill>
                <a:latin typeface="Lato" panose="020F0502020204030203" pitchFamily="34" charset="0"/>
                <a:ea typeface="Lato" panose="020F0502020204030203" pitchFamily="34" charset="0"/>
                <a:cs typeface="Lato"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Title</a:t>
            </a:r>
          </a:p>
          <a:p>
            <a:pPr lvl="0"/>
            <a:endParaRPr lang="en-US" dirty="0"/>
          </a:p>
        </p:txBody>
      </p:sp>
      <p:sp>
        <p:nvSpPr>
          <p:cNvPr id="43" name="Text Placeholder 3">
            <a:extLst>
              <a:ext uri="{FF2B5EF4-FFF2-40B4-BE49-F238E27FC236}">
                <a16:creationId xmlns:a16="http://schemas.microsoft.com/office/drawing/2014/main" id="{45833675-2CF6-8242-9947-A90544B06C36}"/>
              </a:ext>
            </a:extLst>
          </p:cNvPr>
          <p:cNvSpPr>
            <a:spLocks noGrp="1"/>
          </p:cNvSpPr>
          <p:nvPr>
            <p:ph type="body" sz="quarter" idx="20" hasCustomPrompt="1"/>
          </p:nvPr>
        </p:nvSpPr>
        <p:spPr>
          <a:xfrm>
            <a:off x="4184355" y="3678648"/>
            <a:ext cx="3750266" cy="338990"/>
          </a:xfrm>
          <a:prstGeom prst="rect">
            <a:avLst/>
          </a:prstGeom>
        </p:spPr>
        <p:txBody>
          <a:bodyPr/>
          <a:lstStyle>
            <a:lvl1pPr marL="0" indent="0" algn="ctr">
              <a:buFontTx/>
              <a:buNone/>
              <a:defRPr sz="1600" b="1" i="0">
                <a:solidFill>
                  <a:srgbClr val="123274"/>
                </a:solidFill>
                <a:latin typeface="Lato" panose="020F0502020204030203" pitchFamily="34" charset="0"/>
                <a:ea typeface="Lato" panose="020F0502020204030203" pitchFamily="34" charset="0"/>
                <a:cs typeface="Lato"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Title</a:t>
            </a:r>
          </a:p>
          <a:p>
            <a:pPr lvl="0"/>
            <a:endParaRPr lang="en-US" dirty="0"/>
          </a:p>
        </p:txBody>
      </p:sp>
      <p:sp>
        <p:nvSpPr>
          <p:cNvPr id="44" name="Text Placeholder 3">
            <a:extLst>
              <a:ext uri="{FF2B5EF4-FFF2-40B4-BE49-F238E27FC236}">
                <a16:creationId xmlns:a16="http://schemas.microsoft.com/office/drawing/2014/main" id="{86E68049-3CAA-A745-A2DE-EAA14C2F929B}"/>
              </a:ext>
            </a:extLst>
          </p:cNvPr>
          <p:cNvSpPr>
            <a:spLocks noGrp="1"/>
          </p:cNvSpPr>
          <p:nvPr>
            <p:ph type="body" sz="quarter" idx="21" hasCustomPrompt="1"/>
          </p:nvPr>
        </p:nvSpPr>
        <p:spPr>
          <a:xfrm>
            <a:off x="4257380" y="4304082"/>
            <a:ext cx="3750266" cy="338990"/>
          </a:xfrm>
          <a:prstGeom prst="rect">
            <a:avLst/>
          </a:prstGeom>
        </p:spPr>
        <p:txBody>
          <a:bodyPr/>
          <a:lstStyle>
            <a:lvl1pPr marL="0" indent="0" algn="ctr">
              <a:buFontTx/>
              <a:buNone/>
              <a:defRPr sz="1600" b="1" i="0">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Title</a:t>
            </a:r>
          </a:p>
          <a:p>
            <a:pPr lvl="0"/>
            <a:endParaRPr lang="en-US" dirty="0"/>
          </a:p>
        </p:txBody>
      </p:sp>
      <p:sp>
        <p:nvSpPr>
          <p:cNvPr id="45" name="Text Placeholder 3">
            <a:extLst>
              <a:ext uri="{FF2B5EF4-FFF2-40B4-BE49-F238E27FC236}">
                <a16:creationId xmlns:a16="http://schemas.microsoft.com/office/drawing/2014/main" id="{0C07270B-0ABF-2345-B8A1-F59FEACDFA21}"/>
              </a:ext>
            </a:extLst>
          </p:cNvPr>
          <p:cNvSpPr>
            <a:spLocks noGrp="1"/>
          </p:cNvSpPr>
          <p:nvPr>
            <p:ph type="body" sz="quarter" idx="22" hasCustomPrompt="1"/>
          </p:nvPr>
        </p:nvSpPr>
        <p:spPr>
          <a:xfrm>
            <a:off x="263525" y="4933832"/>
            <a:ext cx="11628438" cy="431921"/>
          </a:xfrm>
          <a:prstGeom prst="rect">
            <a:avLst/>
          </a:prstGeom>
        </p:spPr>
        <p:txBody>
          <a:bodyPr/>
          <a:lstStyle>
            <a:lvl1pPr marL="0" indent="0" algn="ctr">
              <a:buFontTx/>
              <a:buNone/>
              <a:defRPr sz="1600" b="1" i="0">
                <a:solidFill>
                  <a:srgbClr val="123274"/>
                </a:solidFill>
                <a:latin typeface="Lato" panose="020F0502020204030203" pitchFamily="34" charset="0"/>
                <a:ea typeface="Lato" panose="020F0502020204030203" pitchFamily="34" charset="0"/>
                <a:cs typeface="Lato"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Title</a:t>
            </a:r>
          </a:p>
          <a:p>
            <a:pPr lvl="0"/>
            <a:endParaRPr lang="en-US" dirty="0"/>
          </a:p>
        </p:txBody>
      </p:sp>
      <p:sp>
        <p:nvSpPr>
          <p:cNvPr id="47" name="Text Placeholder 3">
            <a:extLst>
              <a:ext uri="{FF2B5EF4-FFF2-40B4-BE49-F238E27FC236}">
                <a16:creationId xmlns:a16="http://schemas.microsoft.com/office/drawing/2014/main" id="{99737402-24B8-9C44-8EA1-197C7E9847A6}"/>
              </a:ext>
            </a:extLst>
          </p:cNvPr>
          <p:cNvSpPr>
            <a:spLocks noGrp="1"/>
          </p:cNvSpPr>
          <p:nvPr>
            <p:ph type="body" sz="quarter" idx="23" hasCustomPrompt="1"/>
          </p:nvPr>
        </p:nvSpPr>
        <p:spPr>
          <a:xfrm>
            <a:off x="4198643" y="5601805"/>
            <a:ext cx="3750266" cy="338990"/>
          </a:xfrm>
          <a:prstGeom prst="rect">
            <a:avLst/>
          </a:prstGeom>
        </p:spPr>
        <p:txBody>
          <a:bodyPr/>
          <a:lstStyle>
            <a:lvl1pPr marL="0" indent="0" algn="ctr">
              <a:buFontTx/>
              <a:buNone/>
              <a:defRPr sz="1600" b="1" i="0">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Title</a:t>
            </a:r>
          </a:p>
          <a:p>
            <a:pPr lvl="0"/>
            <a:endParaRPr lang="en-US" dirty="0"/>
          </a:p>
        </p:txBody>
      </p:sp>
      <p:sp>
        <p:nvSpPr>
          <p:cNvPr id="24" name="Date Placeholder 3">
            <a:extLst>
              <a:ext uri="{FF2B5EF4-FFF2-40B4-BE49-F238E27FC236}">
                <a16:creationId xmlns:a16="http://schemas.microsoft.com/office/drawing/2014/main" id="{9234FD50-AF40-A543-80A9-ADB0B0497673}"/>
              </a:ext>
            </a:extLst>
          </p:cNvPr>
          <p:cNvSpPr txBox="1">
            <a:spLocks/>
          </p:cNvSpPr>
          <p:nvPr/>
        </p:nvSpPr>
        <p:spPr>
          <a:xfrm>
            <a:off x="10966180" y="201295"/>
            <a:ext cx="1020485"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4E4E6A">
                    <a:alpha val="40000"/>
                  </a:srgbClr>
                </a:solidFill>
                <a:latin typeface="Lato" panose="020F0502020204030203" pitchFamily="34" charset="0"/>
                <a:ea typeface="Lato" panose="020F0502020204030203" pitchFamily="34" charset="0"/>
                <a:cs typeface="Lato"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13F984C-AC9E-FB4C-B3D9-A8F291E42240}" type="slidenum">
              <a:rPr lang="en-GB" b="1" i="0" smtClean="0">
                <a:solidFill>
                  <a:srgbClr val="7C7C7B"/>
                </a:solidFill>
                <a:latin typeface="Lato Semibold" panose="020F0502020204030203" pitchFamily="34" charset="0"/>
                <a:ea typeface="Lato Semibold" panose="020F0502020204030203" pitchFamily="34" charset="0"/>
                <a:cs typeface="Lato Semibold" panose="020F0502020204030203" pitchFamily="34" charset="0"/>
              </a:rPr>
              <a:pPr algn="r"/>
              <a:t>‹#›</a:t>
            </a:fld>
            <a:endParaRPr lang="en-GB" b="1" i="0" dirty="0">
              <a:solidFill>
                <a:srgbClr val="7C7C7B"/>
              </a:solidFill>
              <a:latin typeface="Lato Semibold" panose="020F0502020204030203" pitchFamily="34" charset="0"/>
              <a:ea typeface="Lato Semibold" panose="020F0502020204030203" pitchFamily="34" charset="0"/>
              <a:cs typeface="Lato Semibold" panose="020F0502020204030203" pitchFamily="34" charset="0"/>
            </a:endParaRPr>
          </a:p>
        </p:txBody>
      </p:sp>
    </p:spTree>
    <p:extLst>
      <p:ext uri="{BB962C8B-B14F-4D97-AF65-F5344CB8AC3E}">
        <p14:creationId xmlns:p14="http://schemas.microsoft.com/office/powerpoint/2010/main" val="157093429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21.Recognition_List_Animated">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F138EF31-C3A4-AD47-ACA4-180D83BF7E82}"/>
              </a:ext>
            </a:extLst>
          </p:cNvPr>
          <p:cNvSpPr>
            <a:spLocks noGrp="1"/>
          </p:cNvSpPr>
          <p:nvPr>
            <p:ph type="body" sz="quarter" idx="13"/>
          </p:nvPr>
        </p:nvSpPr>
        <p:spPr>
          <a:xfrm>
            <a:off x="210098" y="258425"/>
            <a:ext cx="8117927" cy="574675"/>
          </a:xfrm>
          <a:prstGeom prst="rect">
            <a:avLst/>
          </a:prstGeom>
        </p:spPr>
        <p:txBody>
          <a:bodyPr/>
          <a:lstStyle>
            <a:lvl1pPr marL="0" indent="0">
              <a:buFontTx/>
              <a:buNone/>
              <a:defRPr sz="20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2pPr>
            <a:lvl3pPr marL="9144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3pPr>
            <a:lvl4pPr marL="13716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4pPr>
            <a:lvl5pPr marL="18288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US"/>
              <a:t>Click to edit Master text styles</a:t>
            </a:r>
          </a:p>
        </p:txBody>
      </p:sp>
      <p:sp>
        <p:nvSpPr>
          <p:cNvPr id="6" name="Rectangle 5">
            <a:extLst>
              <a:ext uri="{FF2B5EF4-FFF2-40B4-BE49-F238E27FC236}">
                <a16:creationId xmlns:a16="http://schemas.microsoft.com/office/drawing/2014/main" id="{2A5DE21D-0D0D-7C40-B52C-7AE1ECF6FD10}"/>
              </a:ext>
            </a:extLst>
          </p:cNvPr>
          <p:cNvSpPr/>
          <p:nvPr/>
        </p:nvSpPr>
        <p:spPr>
          <a:xfrm>
            <a:off x="300037" y="1167063"/>
            <a:ext cx="403809" cy="47104"/>
          </a:xfrm>
          <a:prstGeom prst="rect">
            <a:avLst/>
          </a:prstGeom>
          <a:solidFill>
            <a:srgbClr val="9DC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329F1F7-AAC0-9B40-8DE4-E550F9BD3A55}"/>
              </a:ext>
            </a:extLst>
          </p:cNvPr>
          <p:cNvPicPr>
            <a:picLocks noChangeAspect="1"/>
          </p:cNvPicPr>
          <p:nvPr/>
        </p:nvPicPr>
        <p:blipFill>
          <a:blip r:embed="rId2"/>
          <a:stretch>
            <a:fillRect/>
          </a:stretch>
        </p:blipFill>
        <p:spPr>
          <a:xfrm>
            <a:off x="10934776" y="5901505"/>
            <a:ext cx="1193800" cy="698500"/>
          </a:xfrm>
          <a:prstGeom prst="rect">
            <a:avLst/>
          </a:prstGeom>
        </p:spPr>
      </p:pic>
      <p:sp>
        <p:nvSpPr>
          <p:cNvPr id="37" name="Text Placeholder 3">
            <a:extLst>
              <a:ext uri="{FF2B5EF4-FFF2-40B4-BE49-F238E27FC236}">
                <a16:creationId xmlns:a16="http://schemas.microsoft.com/office/drawing/2014/main" id="{27F53A7B-73EF-8E48-8FA6-09945902D98F}"/>
              </a:ext>
            </a:extLst>
          </p:cNvPr>
          <p:cNvSpPr>
            <a:spLocks noGrp="1"/>
          </p:cNvSpPr>
          <p:nvPr>
            <p:ph type="body" sz="quarter" idx="14" hasCustomPrompt="1"/>
          </p:nvPr>
        </p:nvSpPr>
        <p:spPr>
          <a:xfrm>
            <a:off x="4220867" y="1684030"/>
            <a:ext cx="3750266" cy="338990"/>
          </a:xfrm>
          <a:prstGeom prst="rect">
            <a:avLst/>
          </a:prstGeom>
        </p:spPr>
        <p:txBody>
          <a:bodyPr/>
          <a:lstStyle>
            <a:lvl1pPr marL="0" indent="0" algn="ctr">
              <a:buFontTx/>
              <a:buNone/>
              <a:defRPr sz="1600" b="1" i="0">
                <a:solidFill>
                  <a:srgbClr val="123274"/>
                </a:solidFill>
                <a:latin typeface="Lato" panose="020F0502020204030203" pitchFamily="34" charset="0"/>
                <a:ea typeface="Lato" panose="020F0502020204030203" pitchFamily="34" charset="0"/>
                <a:cs typeface="Lato"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Title</a:t>
            </a:r>
          </a:p>
          <a:p>
            <a:pPr lvl="0"/>
            <a:endParaRPr lang="en-US" dirty="0"/>
          </a:p>
        </p:txBody>
      </p:sp>
      <p:sp>
        <p:nvSpPr>
          <p:cNvPr id="38" name="Text Placeholder 3">
            <a:extLst>
              <a:ext uri="{FF2B5EF4-FFF2-40B4-BE49-F238E27FC236}">
                <a16:creationId xmlns:a16="http://schemas.microsoft.com/office/drawing/2014/main" id="{FFE45D8D-5F96-3C4A-B0B1-9C6E54093FC3}"/>
              </a:ext>
            </a:extLst>
          </p:cNvPr>
          <p:cNvSpPr>
            <a:spLocks noGrp="1"/>
          </p:cNvSpPr>
          <p:nvPr>
            <p:ph type="body" sz="quarter" idx="15" hasCustomPrompt="1"/>
          </p:nvPr>
        </p:nvSpPr>
        <p:spPr>
          <a:xfrm>
            <a:off x="300037" y="3019411"/>
            <a:ext cx="3671888" cy="437294"/>
          </a:xfrm>
          <a:prstGeom prst="rect">
            <a:avLst/>
          </a:prstGeom>
        </p:spPr>
        <p:txBody>
          <a:bodyPr/>
          <a:lstStyle>
            <a:lvl1pPr marL="0" indent="0" algn="ctr">
              <a:buFontTx/>
              <a:buNone/>
              <a:defRPr sz="1600" b="1" i="0">
                <a:solidFill>
                  <a:srgbClr val="123274"/>
                </a:solidFill>
                <a:latin typeface="Lato" panose="020F0502020204030203" pitchFamily="34" charset="0"/>
                <a:ea typeface="Lato" panose="020F0502020204030203" pitchFamily="34" charset="0"/>
                <a:cs typeface="Lato"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Title</a:t>
            </a:r>
          </a:p>
          <a:p>
            <a:pPr lvl="0"/>
            <a:endParaRPr lang="en-US" dirty="0"/>
          </a:p>
        </p:txBody>
      </p:sp>
      <p:sp>
        <p:nvSpPr>
          <p:cNvPr id="39" name="Text Placeholder 3">
            <a:extLst>
              <a:ext uri="{FF2B5EF4-FFF2-40B4-BE49-F238E27FC236}">
                <a16:creationId xmlns:a16="http://schemas.microsoft.com/office/drawing/2014/main" id="{65344829-2AA6-7448-BF97-710CF1D97A63}"/>
              </a:ext>
            </a:extLst>
          </p:cNvPr>
          <p:cNvSpPr>
            <a:spLocks noGrp="1"/>
          </p:cNvSpPr>
          <p:nvPr>
            <p:ph type="body" sz="quarter" idx="16" hasCustomPrompt="1"/>
          </p:nvPr>
        </p:nvSpPr>
        <p:spPr>
          <a:xfrm>
            <a:off x="4220867" y="3016219"/>
            <a:ext cx="3750266" cy="338990"/>
          </a:xfrm>
          <a:prstGeom prst="rect">
            <a:avLst/>
          </a:prstGeom>
        </p:spPr>
        <p:txBody>
          <a:bodyPr/>
          <a:lstStyle>
            <a:lvl1pPr marL="0" indent="0" algn="ctr">
              <a:buFontTx/>
              <a:buNone/>
              <a:defRPr sz="1600" b="1" i="0">
                <a:solidFill>
                  <a:srgbClr val="123274"/>
                </a:solidFill>
                <a:latin typeface="Lato" panose="020F0502020204030203" pitchFamily="34" charset="0"/>
                <a:ea typeface="Lato" panose="020F0502020204030203" pitchFamily="34" charset="0"/>
                <a:cs typeface="Lato"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Title</a:t>
            </a:r>
          </a:p>
          <a:p>
            <a:pPr lvl="0"/>
            <a:endParaRPr lang="en-US" dirty="0"/>
          </a:p>
        </p:txBody>
      </p:sp>
      <p:sp>
        <p:nvSpPr>
          <p:cNvPr id="40" name="Text Placeholder 3">
            <a:extLst>
              <a:ext uri="{FF2B5EF4-FFF2-40B4-BE49-F238E27FC236}">
                <a16:creationId xmlns:a16="http://schemas.microsoft.com/office/drawing/2014/main" id="{C5E4F28C-1535-1648-B569-EEE1898B97AA}"/>
              </a:ext>
            </a:extLst>
          </p:cNvPr>
          <p:cNvSpPr>
            <a:spLocks noGrp="1"/>
          </p:cNvSpPr>
          <p:nvPr>
            <p:ph type="body" sz="quarter" idx="17" hasCustomPrompt="1"/>
          </p:nvPr>
        </p:nvSpPr>
        <p:spPr>
          <a:xfrm>
            <a:off x="8328024" y="3020961"/>
            <a:ext cx="3511255" cy="437294"/>
          </a:xfrm>
          <a:prstGeom prst="rect">
            <a:avLst/>
          </a:prstGeom>
        </p:spPr>
        <p:txBody>
          <a:bodyPr/>
          <a:lstStyle>
            <a:lvl1pPr marL="0" indent="0" algn="ctr">
              <a:buFontTx/>
              <a:buNone/>
              <a:defRPr sz="1600" b="1" i="0">
                <a:solidFill>
                  <a:srgbClr val="123274"/>
                </a:solidFill>
                <a:latin typeface="Lato" panose="020F0502020204030203" pitchFamily="34" charset="0"/>
                <a:ea typeface="Lato" panose="020F0502020204030203" pitchFamily="34" charset="0"/>
                <a:cs typeface="Lato"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Title</a:t>
            </a:r>
          </a:p>
          <a:p>
            <a:pPr lvl="0"/>
            <a:endParaRPr lang="en-US" dirty="0"/>
          </a:p>
        </p:txBody>
      </p:sp>
      <p:sp>
        <p:nvSpPr>
          <p:cNvPr id="41" name="Text Placeholder 3">
            <a:extLst>
              <a:ext uri="{FF2B5EF4-FFF2-40B4-BE49-F238E27FC236}">
                <a16:creationId xmlns:a16="http://schemas.microsoft.com/office/drawing/2014/main" id="{D56310AE-190E-FE44-92A7-B647AC43B6AC}"/>
              </a:ext>
            </a:extLst>
          </p:cNvPr>
          <p:cNvSpPr>
            <a:spLocks noGrp="1"/>
          </p:cNvSpPr>
          <p:nvPr>
            <p:ph type="body" sz="quarter" idx="18" hasCustomPrompt="1"/>
          </p:nvPr>
        </p:nvSpPr>
        <p:spPr>
          <a:xfrm>
            <a:off x="4198643" y="2408306"/>
            <a:ext cx="3750266" cy="338990"/>
          </a:xfrm>
          <a:prstGeom prst="rect">
            <a:avLst/>
          </a:prstGeom>
        </p:spPr>
        <p:txBody>
          <a:bodyPr/>
          <a:lstStyle>
            <a:lvl1pPr marL="0" indent="0" algn="ctr">
              <a:buFontTx/>
              <a:buNone/>
              <a:defRPr sz="1600" b="1" i="0">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Title</a:t>
            </a:r>
          </a:p>
          <a:p>
            <a:pPr lvl="0"/>
            <a:endParaRPr lang="en-US" dirty="0"/>
          </a:p>
        </p:txBody>
      </p:sp>
      <p:sp>
        <p:nvSpPr>
          <p:cNvPr id="42" name="Text Placeholder 3">
            <a:extLst>
              <a:ext uri="{FF2B5EF4-FFF2-40B4-BE49-F238E27FC236}">
                <a16:creationId xmlns:a16="http://schemas.microsoft.com/office/drawing/2014/main" id="{A9333A98-9695-0647-8F99-268AE3D97ADB}"/>
              </a:ext>
            </a:extLst>
          </p:cNvPr>
          <p:cNvSpPr>
            <a:spLocks noGrp="1"/>
          </p:cNvSpPr>
          <p:nvPr>
            <p:ph type="body" sz="quarter" idx="19" hasCustomPrompt="1"/>
          </p:nvPr>
        </p:nvSpPr>
        <p:spPr>
          <a:xfrm>
            <a:off x="263525" y="3681840"/>
            <a:ext cx="3671888" cy="437294"/>
          </a:xfrm>
          <a:prstGeom prst="rect">
            <a:avLst/>
          </a:prstGeom>
        </p:spPr>
        <p:txBody>
          <a:bodyPr/>
          <a:lstStyle>
            <a:lvl1pPr marL="0" indent="0" algn="ctr">
              <a:buFontTx/>
              <a:buNone/>
              <a:defRPr sz="1600" b="1" i="0">
                <a:solidFill>
                  <a:srgbClr val="123274"/>
                </a:solidFill>
                <a:latin typeface="Lato" panose="020F0502020204030203" pitchFamily="34" charset="0"/>
                <a:ea typeface="Lato" panose="020F0502020204030203" pitchFamily="34" charset="0"/>
                <a:cs typeface="Lato"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Title</a:t>
            </a:r>
          </a:p>
          <a:p>
            <a:pPr lvl="0"/>
            <a:endParaRPr lang="en-US" dirty="0"/>
          </a:p>
        </p:txBody>
      </p:sp>
      <p:sp>
        <p:nvSpPr>
          <p:cNvPr id="43" name="Text Placeholder 3">
            <a:extLst>
              <a:ext uri="{FF2B5EF4-FFF2-40B4-BE49-F238E27FC236}">
                <a16:creationId xmlns:a16="http://schemas.microsoft.com/office/drawing/2014/main" id="{45833675-2CF6-8242-9947-A90544B06C36}"/>
              </a:ext>
            </a:extLst>
          </p:cNvPr>
          <p:cNvSpPr>
            <a:spLocks noGrp="1"/>
          </p:cNvSpPr>
          <p:nvPr>
            <p:ph type="body" sz="quarter" idx="20" hasCustomPrompt="1"/>
          </p:nvPr>
        </p:nvSpPr>
        <p:spPr>
          <a:xfrm>
            <a:off x="4184355" y="3678648"/>
            <a:ext cx="3750266" cy="338990"/>
          </a:xfrm>
          <a:prstGeom prst="rect">
            <a:avLst/>
          </a:prstGeom>
        </p:spPr>
        <p:txBody>
          <a:bodyPr/>
          <a:lstStyle>
            <a:lvl1pPr marL="0" indent="0" algn="ctr">
              <a:buFontTx/>
              <a:buNone/>
              <a:defRPr sz="1600" b="1" i="0">
                <a:solidFill>
                  <a:srgbClr val="123274"/>
                </a:solidFill>
                <a:latin typeface="Lato" panose="020F0502020204030203" pitchFamily="34" charset="0"/>
                <a:ea typeface="Lato" panose="020F0502020204030203" pitchFamily="34" charset="0"/>
                <a:cs typeface="Lato"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Title</a:t>
            </a:r>
          </a:p>
          <a:p>
            <a:pPr lvl="0"/>
            <a:endParaRPr lang="en-US" dirty="0"/>
          </a:p>
        </p:txBody>
      </p:sp>
      <p:sp>
        <p:nvSpPr>
          <p:cNvPr id="44" name="Text Placeholder 3">
            <a:extLst>
              <a:ext uri="{FF2B5EF4-FFF2-40B4-BE49-F238E27FC236}">
                <a16:creationId xmlns:a16="http://schemas.microsoft.com/office/drawing/2014/main" id="{86E68049-3CAA-A745-A2DE-EAA14C2F929B}"/>
              </a:ext>
            </a:extLst>
          </p:cNvPr>
          <p:cNvSpPr>
            <a:spLocks noGrp="1"/>
          </p:cNvSpPr>
          <p:nvPr>
            <p:ph type="body" sz="quarter" idx="21" hasCustomPrompt="1"/>
          </p:nvPr>
        </p:nvSpPr>
        <p:spPr>
          <a:xfrm>
            <a:off x="4257380" y="4304082"/>
            <a:ext cx="3750266" cy="338990"/>
          </a:xfrm>
          <a:prstGeom prst="rect">
            <a:avLst/>
          </a:prstGeom>
        </p:spPr>
        <p:txBody>
          <a:bodyPr/>
          <a:lstStyle>
            <a:lvl1pPr marL="0" indent="0" algn="ctr">
              <a:buFontTx/>
              <a:buNone/>
              <a:defRPr sz="1600" b="1" i="0">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Title</a:t>
            </a:r>
          </a:p>
          <a:p>
            <a:pPr lvl="0"/>
            <a:endParaRPr lang="en-US" dirty="0"/>
          </a:p>
        </p:txBody>
      </p:sp>
      <p:sp>
        <p:nvSpPr>
          <p:cNvPr id="45" name="Text Placeholder 3">
            <a:extLst>
              <a:ext uri="{FF2B5EF4-FFF2-40B4-BE49-F238E27FC236}">
                <a16:creationId xmlns:a16="http://schemas.microsoft.com/office/drawing/2014/main" id="{0C07270B-0ABF-2345-B8A1-F59FEACDFA21}"/>
              </a:ext>
            </a:extLst>
          </p:cNvPr>
          <p:cNvSpPr>
            <a:spLocks noGrp="1"/>
          </p:cNvSpPr>
          <p:nvPr>
            <p:ph type="body" sz="quarter" idx="22" hasCustomPrompt="1"/>
          </p:nvPr>
        </p:nvSpPr>
        <p:spPr>
          <a:xfrm>
            <a:off x="263525" y="4933832"/>
            <a:ext cx="11628438" cy="431921"/>
          </a:xfrm>
          <a:prstGeom prst="rect">
            <a:avLst/>
          </a:prstGeom>
        </p:spPr>
        <p:txBody>
          <a:bodyPr/>
          <a:lstStyle>
            <a:lvl1pPr marL="0" indent="0" algn="ctr">
              <a:buFontTx/>
              <a:buNone/>
              <a:defRPr sz="1600" b="1" i="0">
                <a:solidFill>
                  <a:srgbClr val="123274"/>
                </a:solidFill>
                <a:latin typeface="Lato" panose="020F0502020204030203" pitchFamily="34" charset="0"/>
                <a:ea typeface="Lato" panose="020F0502020204030203" pitchFamily="34" charset="0"/>
                <a:cs typeface="Lato"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Title</a:t>
            </a:r>
          </a:p>
          <a:p>
            <a:pPr lvl="0"/>
            <a:endParaRPr lang="en-US" dirty="0"/>
          </a:p>
        </p:txBody>
      </p:sp>
      <p:sp>
        <p:nvSpPr>
          <p:cNvPr id="47" name="Text Placeholder 3">
            <a:extLst>
              <a:ext uri="{FF2B5EF4-FFF2-40B4-BE49-F238E27FC236}">
                <a16:creationId xmlns:a16="http://schemas.microsoft.com/office/drawing/2014/main" id="{99737402-24B8-9C44-8EA1-197C7E9847A6}"/>
              </a:ext>
            </a:extLst>
          </p:cNvPr>
          <p:cNvSpPr>
            <a:spLocks noGrp="1"/>
          </p:cNvSpPr>
          <p:nvPr>
            <p:ph type="body" sz="quarter" idx="23" hasCustomPrompt="1"/>
          </p:nvPr>
        </p:nvSpPr>
        <p:spPr>
          <a:xfrm>
            <a:off x="4198643" y="5601805"/>
            <a:ext cx="3750266" cy="338990"/>
          </a:xfrm>
          <a:prstGeom prst="rect">
            <a:avLst/>
          </a:prstGeom>
        </p:spPr>
        <p:txBody>
          <a:bodyPr/>
          <a:lstStyle>
            <a:lvl1pPr marL="0" indent="0" algn="ctr">
              <a:buFontTx/>
              <a:buNone/>
              <a:defRPr sz="1600" b="1" i="0">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Title</a:t>
            </a:r>
          </a:p>
          <a:p>
            <a:pPr lvl="0"/>
            <a:endParaRPr lang="en-US" dirty="0"/>
          </a:p>
        </p:txBody>
      </p:sp>
      <p:sp>
        <p:nvSpPr>
          <p:cNvPr id="17" name="Date Placeholder 3">
            <a:extLst>
              <a:ext uri="{FF2B5EF4-FFF2-40B4-BE49-F238E27FC236}">
                <a16:creationId xmlns:a16="http://schemas.microsoft.com/office/drawing/2014/main" id="{A7BF3FAC-D7A4-F440-AA24-81FABF24DD99}"/>
              </a:ext>
            </a:extLst>
          </p:cNvPr>
          <p:cNvSpPr txBox="1">
            <a:spLocks/>
          </p:cNvSpPr>
          <p:nvPr/>
        </p:nvSpPr>
        <p:spPr>
          <a:xfrm>
            <a:off x="10966180" y="201295"/>
            <a:ext cx="1020485"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4E4E6A">
                    <a:alpha val="40000"/>
                  </a:srgbClr>
                </a:solidFill>
                <a:latin typeface="Lato" panose="020F0502020204030203" pitchFamily="34" charset="0"/>
                <a:ea typeface="Lato" panose="020F0502020204030203" pitchFamily="34" charset="0"/>
                <a:cs typeface="Lato"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13F984C-AC9E-FB4C-B3D9-A8F291E42240}" type="slidenum">
              <a:rPr lang="en-GB" b="1" i="0" smtClean="0">
                <a:solidFill>
                  <a:srgbClr val="7C7C7B"/>
                </a:solidFill>
                <a:latin typeface="Lato Semibold" panose="020F0502020204030203" pitchFamily="34" charset="0"/>
                <a:ea typeface="Lato Semibold" panose="020F0502020204030203" pitchFamily="34" charset="0"/>
                <a:cs typeface="Lato Semibold" panose="020F0502020204030203" pitchFamily="34" charset="0"/>
              </a:rPr>
              <a:pPr algn="r"/>
              <a:t>‹#›</a:t>
            </a:fld>
            <a:endParaRPr lang="en-GB" b="1" i="0" dirty="0">
              <a:solidFill>
                <a:srgbClr val="7C7C7B"/>
              </a:solidFill>
              <a:latin typeface="Lato Semibold" panose="020F0502020204030203" pitchFamily="34" charset="0"/>
              <a:ea typeface="Lato Semibold" panose="020F0502020204030203" pitchFamily="34" charset="0"/>
              <a:cs typeface="Lato Semibold" panose="020F0502020204030203" pitchFamily="34" charset="0"/>
            </a:endParaRPr>
          </a:p>
        </p:txBody>
      </p:sp>
    </p:spTree>
    <p:extLst>
      <p:ext uri="{BB962C8B-B14F-4D97-AF65-F5344CB8AC3E}">
        <p14:creationId xmlns:p14="http://schemas.microsoft.com/office/powerpoint/2010/main" val="299087059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1_21.Recognition_List_Animate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A1CC16-F63B-814F-94CC-EE365CBA585E}"/>
              </a:ext>
            </a:extLst>
          </p:cNvPr>
          <p:cNvPicPr>
            <a:picLocks noChangeAspect="1"/>
          </p:cNvPicPr>
          <p:nvPr/>
        </p:nvPicPr>
        <p:blipFill>
          <a:blip r:embed="rId2"/>
          <a:stretch>
            <a:fillRect/>
          </a:stretch>
        </p:blipFill>
        <p:spPr>
          <a:xfrm>
            <a:off x="25400" y="6350"/>
            <a:ext cx="12141200" cy="6845300"/>
          </a:xfrm>
          <a:prstGeom prst="rect">
            <a:avLst/>
          </a:prstGeom>
        </p:spPr>
      </p:pic>
      <p:sp>
        <p:nvSpPr>
          <p:cNvPr id="8" name="Text Placeholder 6">
            <a:extLst>
              <a:ext uri="{FF2B5EF4-FFF2-40B4-BE49-F238E27FC236}">
                <a16:creationId xmlns:a16="http://schemas.microsoft.com/office/drawing/2014/main" id="{F138EF31-C3A4-AD47-ACA4-180D83BF7E82}"/>
              </a:ext>
            </a:extLst>
          </p:cNvPr>
          <p:cNvSpPr>
            <a:spLocks noGrp="1"/>
          </p:cNvSpPr>
          <p:nvPr>
            <p:ph type="body" sz="quarter" idx="13"/>
          </p:nvPr>
        </p:nvSpPr>
        <p:spPr>
          <a:xfrm>
            <a:off x="210098" y="258425"/>
            <a:ext cx="8117927" cy="574675"/>
          </a:xfrm>
          <a:prstGeom prst="rect">
            <a:avLst/>
          </a:prstGeom>
        </p:spPr>
        <p:txBody>
          <a:bodyPr/>
          <a:lstStyle>
            <a:lvl1pPr marL="0" indent="0">
              <a:buFontTx/>
              <a:buNone/>
              <a:defRPr sz="20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2pPr>
            <a:lvl3pPr marL="9144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3pPr>
            <a:lvl4pPr marL="13716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4pPr>
            <a:lvl5pPr marL="18288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US"/>
              <a:t>Click to edit Master text styles</a:t>
            </a:r>
          </a:p>
        </p:txBody>
      </p:sp>
      <p:sp>
        <p:nvSpPr>
          <p:cNvPr id="6" name="Rectangle 5">
            <a:extLst>
              <a:ext uri="{FF2B5EF4-FFF2-40B4-BE49-F238E27FC236}">
                <a16:creationId xmlns:a16="http://schemas.microsoft.com/office/drawing/2014/main" id="{2A5DE21D-0D0D-7C40-B52C-7AE1ECF6FD10}"/>
              </a:ext>
            </a:extLst>
          </p:cNvPr>
          <p:cNvSpPr/>
          <p:nvPr/>
        </p:nvSpPr>
        <p:spPr>
          <a:xfrm>
            <a:off x="300037" y="1167063"/>
            <a:ext cx="403809" cy="47104"/>
          </a:xfrm>
          <a:prstGeom prst="rect">
            <a:avLst/>
          </a:prstGeom>
          <a:solidFill>
            <a:srgbClr val="9DC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329F1F7-AAC0-9B40-8DE4-E550F9BD3A55}"/>
              </a:ext>
            </a:extLst>
          </p:cNvPr>
          <p:cNvPicPr>
            <a:picLocks noChangeAspect="1"/>
          </p:cNvPicPr>
          <p:nvPr/>
        </p:nvPicPr>
        <p:blipFill>
          <a:blip r:embed="rId3"/>
          <a:stretch>
            <a:fillRect/>
          </a:stretch>
        </p:blipFill>
        <p:spPr>
          <a:xfrm>
            <a:off x="10934776" y="5901505"/>
            <a:ext cx="1193800" cy="698500"/>
          </a:xfrm>
          <a:prstGeom prst="rect">
            <a:avLst/>
          </a:prstGeom>
        </p:spPr>
      </p:pic>
      <p:sp>
        <p:nvSpPr>
          <p:cNvPr id="24" name="Text Placeholder 3">
            <a:extLst>
              <a:ext uri="{FF2B5EF4-FFF2-40B4-BE49-F238E27FC236}">
                <a16:creationId xmlns:a16="http://schemas.microsoft.com/office/drawing/2014/main" id="{B0E58350-1332-0F46-A621-5579D305DDEA}"/>
              </a:ext>
            </a:extLst>
          </p:cNvPr>
          <p:cNvSpPr>
            <a:spLocks noGrp="1"/>
          </p:cNvSpPr>
          <p:nvPr>
            <p:ph type="body" sz="quarter" idx="15" hasCustomPrompt="1"/>
          </p:nvPr>
        </p:nvSpPr>
        <p:spPr>
          <a:xfrm>
            <a:off x="319957" y="1557338"/>
            <a:ext cx="11471989" cy="437294"/>
          </a:xfrm>
          <a:prstGeom prst="rect">
            <a:avLst/>
          </a:prstGeom>
        </p:spPr>
        <p:txBody>
          <a:bodyPr/>
          <a:lstStyle>
            <a:lvl1pPr marL="0" indent="0" algn="l">
              <a:buFontTx/>
              <a:buNone/>
              <a:defRPr sz="18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The EFQM model structure is based on the simple but powerful logic of asking three questions:</a:t>
            </a:r>
          </a:p>
        </p:txBody>
      </p:sp>
      <p:sp>
        <p:nvSpPr>
          <p:cNvPr id="25" name="Text Placeholder 3">
            <a:extLst>
              <a:ext uri="{FF2B5EF4-FFF2-40B4-BE49-F238E27FC236}">
                <a16:creationId xmlns:a16="http://schemas.microsoft.com/office/drawing/2014/main" id="{B8A16196-9B72-B046-99F4-0919251A0C58}"/>
              </a:ext>
            </a:extLst>
          </p:cNvPr>
          <p:cNvSpPr>
            <a:spLocks noGrp="1"/>
          </p:cNvSpPr>
          <p:nvPr>
            <p:ph type="body" sz="quarter" idx="16" hasCustomPrompt="1"/>
          </p:nvPr>
        </p:nvSpPr>
        <p:spPr>
          <a:xfrm>
            <a:off x="314325" y="2582866"/>
            <a:ext cx="1317625" cy="437294"/>
          </a:xfrm>
          <a:prstGeom prst="rect">
            <a:avLst/>
          </a:prstGeom>
        </p:spPr>
        <p:txBody>
          <a:bodyPr/>
          <a:lstStyle>
            <a:lvl1pPr marL="0" indent="0" algn="l">
              <a:buFontTx/>
              <a:buNone/>
              <a:defRPr sz="24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WHY</a:t>
            </a:r>
          </a:p>
        </p:txBody>
      </p:sp>
      <p:sp>
        <p:nvSpPr>
          <p:cNvPr id="26" name="Text Placeholder 3">
            <a:extLst>
              <a:ext uri="{FF2B5EF4-FFF2-40B4-BE49-F238E27FC236}">
                <a16:creationId xmlns:a16="http://schemas.microsoft.com/office/drawing/2014/main" id="{599E31F4-2335-8646-A555-8FF13B7BAB35}"/>
              </a:ext>
            </a:extLst>
          </p:cNvPr>
          <p:cNvSpPr>
            <a:spLocks noGrp="1"/>
          </p:cNvSpPr>
          <p:nvPr>
            <p:ph type="body" sz="quarter" idx="17" hasCustomPrompt="1"/>
          </p:nvPr>
        </p:nvSpPr>
        <p:spPr>
          <a:xfrm>
            <a:off x="4224370" y="2592386"/>
            <a:ext cx="1317625" cy="437294"/>
          </a:xfrm>
          <a:prstGeom prst="rect">
            <a:avLst/>
          </a:prstGeom>
        </p:spPr>
        <p:txBody>
          <a:bodyPr/>
          <a:lstStyle>
            <a:lvl1pPr marL="0" indent="0" algn="l">
              <a:buFontTx/>
              <a:buNone/>
              <a:defRPr sz="24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HOW</a:t>
            </a:r>
          </a:p>
        </p:txBody>
      </p:sp>
      <p:sp>
        <p:nvSpPr>
          <p:cNvPr id="27" name="Text Placeholder 3">
            <a:extLst>
              <a:ext uri="{FF2B5EF4-FFF2-40B4-BE49-F238E27FC236}">
                <a16:creationId xmlns:a16="http://schemas.microsoft.com/office/drawing/2014/main" id="{45594DDC-B5E3-8D47-A93B-BF4EF9680041}"/>
              </a:ext>
            </a:extLst>
          </p:cNvPr>
          <p:cNvSpPr>
            <a:spLocks noGrp="1"/>
          </p:cNvSpPr>
          <p:nvPr>
            <p:ph type="body" sz="quarter" idx="18" hasCustomPrompt="1"/>
          </p:nvPr>
        </p:nvSpPr>
        <p:spPr>
          <a:xfrm>
            <a:off x="8148674" y="2591227"/>
            <a:ext cx="1317625" cy="437294"/>
          </a:xfrm>
          <a:prstGeom prst="rect">
            <a:avLst/>
          </a:prstGeom>
        </p:spPr>
        <p:txBody>
          <a:bodyPr/>
          <a:lstStyle>
            <a:lvl1pPr marL="0" indent="0" algn="l">
              <a:buFontTx/>
              <a:buNone/>
              <a:defRPr sz="24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WHAT</a:t>
            </a:r>
          </a:p>
        </p:txBody>
      </p:sp>
      <p:sp>
        <p:nvSpPr>
          <p:cNvPr id="28" name="Text Placeholder 3">
            <a:extLst>
              <a:ext uri="{FF2B5EF4-FFF2-40B4-BE49-F238E27FC236}">
                <a16:creationId xmlns:a16="http://schemas.microsoft.com/office/drawing/2014/main" id="{35E19BB9-E5EF-DB49-82BB-95D89DF7706F}"/>
              </a:ext>
            </a:extLst>
          </p:cNvPr>
          <p:cNvSpPr>
            <a:spLocks noGrp="1"/>
          </p:cNvSpPr>
          <p:nvPr>
            <p:ph type="body" sz="quarter" idx="19" hasCustomPrompt="1"/>
          </p:nvPr>
        </p:nvSpPr>
        <p:spPr>
          <a:xfrm>
            <a:off x="328613" y="3091792"/>
            <a:ext cx="2916237" cy="1208088"/>
          </a:xfrm>
          <a:prstGeom prst="rect">
            <a:avLst/>
          </a:prstGeom>
        </p:spPr>
        <p:txBody>
          <a:bodyPr/>
          <a:lstStyle>
            <a:lvl1pPr marL="0" indent="0" algn="l">
              <a:buFontTx/>
              <a:buNone/>
              <a:defRPr sz="14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“Why” does this </a:t>
            </a:r>
            <a:r>
              <a:rPr lang="en-US" dirty="0" err="1"/>
              <a:t>organisation</a:t>
            </a:r>
            <a:r>
              <a:rPr lang="en-US" dirty="0"/>
              <a:t> exist? What purpose does it fulfil? Why this particular Strategy…</a:t>
            </a:r>
          </a:p>
        </p:txBody>
      </p:sp>
      <p:sp>
        <p:nvSpPr>
          <p:cNvPr id="29" name="Text Placeholder 3">
            <a:extLst>
              <a:ext uri="{FF2B5EF4-FFF2-40B4-BE49-F238E27FC236}">
                <a16:creationId xmlns:a16="http://schemas.microsoft.com/office/drawing/2014/main" id="{8F7314B4-C077-254E-9684-E108AE712D94}"/>
              </a:ext>
            </a:extLst>
          </p:cNvPr>
          <p:cNvSpPr>
            <a:spLocks noGrp="1"/>
          </p:cNvSpPr>
          <p:nvPr>
            <p:ph type="body" sz="quarter" idx="20" hasCustomPrompt="1"/>
          </p:nvPr>
        </p:nvSpPr>
        <p:spPr>
          <a:xfrm>
            <a:off x="4224370" y="3091792"/>
            <a:ext cx="2916237" cy="1208088"/>
          </a:xfrm>
          <a:prstGeom prst="rect">
            <a:avLst/>
          </a:prstGeom>
        </p:spPr>
        <p:txBody>
          <a:bodyPr/>
          <a:lstStyle>
            <a:lvl1pPr marL="0" indent="0" algn="l">
              <a:buFontTx/>
              <a:buNone/>
              <a:defRPr sz="14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“How” does it intend to deliver  on its Purpose and its Strategy…</a:t>
            </a:r>
          </a:p>
        </p:txBody>
      </p:sp>
      <p:sp>
        <p:nvSpPr>
          <p:cNvPr id="30" name="Text Placeholder 3">
            <a:extLst>
              <a:ext uri="{FF2B5EF4-FFF2-40B4-BE49-F238E27FC236}">
                <a16:creationId xmlns:a16="http://schemas.microsoft.com/office/drawing/2014/main" id="{D4072702-5A54-2948-AF7C-F7A3EC893493}"/>
              </a:ext>
            </a:extLst>
          </p:cNvPr>
          <p:cNvSpPr>
            <a:spLocks noGrp="1"/>
          </p:cNvSpPr>
          <p:nvPr>
            <p:ph type="body" sz="quarter" idx="21" hasCustomPrompt="1"/>
          </p:nvPr>
        </p:nvSpPr>
        <p:spPr>
          <a:xfrm>
            <a:off x="8134347" y="3091792"/>
            <a:ext cx="3729040" cy="1208088"/>
          </a:xfrm>
          <a:prstGeom prst="rect">
            <a:avLst/>
          </a:prstGeom>
        </p:spPr>
        <p:txBody>
          <a:bodyPr/>
          <a:lstStyle>
            <a:lvl1pPr marL="0" indent="0" algn="l">
              <a:buFontTx/>
              <a:buNone/>
              <a:defRPr sz="14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“What” has it actually achieved to date? “What” does it intend to achieve tomorrow…</a:t>
            </a:r>
          </a:p>
        </p:txBody>
      </p:sp>
      <p:sp>
        <p:nvSpPr>
          <p:cNvPr id="35" name="Text Placeholder 3">
            <a:extLst>
              <a:ext uri="{FF2B5EF4-FFF2-40B4-BE49-F238E27FC236}">
                <a16:creationId xmlns:a16="http://schemas.microsoft.com/office/drawing/2014/main" id="{AC3A9E99-6670-A949-B2A2-19CF9EF5C00E}"/>
              </a:ext>
            </a:extLst>
          </p:cNvPr>
          <p:cNvSpPr>
            <a:spLocks noGrp="1"/>
          </p:cNvSpPr>
          <p:nvPr>
            <p:ph type="body" sz="quarter" idx="22" hasCustomPrompt="1"/>
          </p:nvPr>
        </p:nvSpPr>
        <p:spPr>
          <a:xfrm>
            <a:off x="314325" y="4497398"/>
            <a:ext cx="3171825" cy="1117588"/>
          </a:xfrm>
          <a:prstGeom prst="rect">
            <a:avLst/>
          </a:prstGeom>
        </p:spPr>
        <p:txBody>
          <a:bodyPr/>
          <a:lstStyle>
            <a:lvl1pPr marL="0" indent="0" algn="l">
              <a:buFontTx/>
              <a:buNone/>
              <a:defRPr sz="36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DIRECTION</a:t>
            </a:r>
          </a:p>
        </p:txBody>
      </p:sp>
      <p:sp>
        <p:nvSpPr>
          <p:cNvPr id="36" name="Text Placeholder 3">
            <a:extLst>
              <a:ext uri="{FF2B5EF4-FFF2-40B4-BE49-F238E27FC236}">
                <a16:creationId xmlns:a16="http://schemas.microsoft.com/office/drawing/2014/main" id="{32E8BE11-BE2B-D241-AC7B-79589A5DA347}"/>
              </a:ext>
            </a:extLst>
          </p:cNvPr>
          <p:cNvSpPr>
            <a:spLocks noGrp="1"/>
          </p:cNvSpPr>
          <p:nvPr>
            <p:ph type="body" sz="quarter" idx="23" hasCustomPrompt="1"/>
          </p:nvPr>
        </p:nvSpPr>
        <p:spPr>
          <a:xfrm>
            <a:off x="4240485" y="4497398"/>
            <a:ext cx="3171825" cy="1117588"/>
          </a:xfrm>
          <a:prstGeom prst="rect">
            <a:avLst/>
          </a:prstGeom>
        </p:spPr>
        <p:txBody>
          <a:bodyPr/>
          <a:lstStyle>
            <a:lvl1pPr marL="0" indent="0" algn="l">
              <a:buFontTx/>
              <a:buNone/>
              <a:defRPr sz="36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EXECUTION</a:t>
            </a:r>
          </a:p>
        </p:txBody>
      </p:sp>
      <p:sp>
        <p:nvSpPr>
          <p:cNvPr id="46" name="Text Placeholder 3">
            <a:extLst>
              <a:ext uri="{FF2B5EF4-FFF2-40B4-BE49-F238E27FC236}">
                <a16:creationId xmlns:a16="http://schemas.microsoft.com/office/drawing/2014/main" id="{564D95F4-E804-5045-9FE8-8945EDF1BA87}"/>
              </a:ext>
            </a:extLst>
          </p:cNvPr>
          <p:cNvSpPr>
            <a:spLocks noGrp="1"/>
          </p:cNvSpPr>
          <p:nvPr>
            <p:ph type="body" sz="quarter" idx="24" hasCustomPrompt="1"/>
          </p:nvPr>
        </p:nvSpPr>
        <p:spPr>
          <a:xfrm>
            <a:off x="8145463" y="4497398"/>
            <a:ext cx="3171825" cy="1117588"/>
          </a:xfrm>
          <a:prstGeom prst="rect">
            <a:avLst/>
          </a:prstGeom>
        </p:spPr>
        <p:txBody>
          <a:bodyPr/>
          <a:lstStyle>
            <a:lvl1pPr marL="0" indent="0" algn="l">
              <a:buFontTx/>
              <a:buNone/>
              <a:defRPr sz="36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RESULTS</a:t>
            </a:r>
          </a:p>
        </p:txBody>
      </p:sp>
      <p:sp>
        <p:nvSpPr>
          <p:cNvPr id="18" name="Date Placeholder 3">
            <a:extLst>
              <a:ext uri="{FF2B5EF4-FFF2-40B4-BE49-F238E27FC236}">
                <a16:creationId xmlns:a16="http://schemas.microsoft.com/office/drawing/2014/main" id="{1040B1AA-3A9F-BC44-BBDA-2C39C27A0124}"/>
              </a:ext>
            </a:extLst>
          </p:cNvPr>
          <p:cNvSpPr txBox="1">
            <a:spLocks/>
          </p:cNvSpPr>
          <p:nvPr/>
        </p:nvSpPr>
        <p:spPr>
          <a:xfrm>
            <a:off x="10966180" y="201295"/>
            <a:ext cx="1020485"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4E4E6A">
                    <a:alpha val="40000"/>
                  </a:srgbClr>
                </a:solidFill>
                <a:latin typeface="Lato" panose="020F0502020204030203" pitchFamily="34" charset="0"/>
                <a:ea typeface="Lato" panose="020F0502020204030203" pitchFamily="34" charset="0"/>
                <a:cs typeface="Lato"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13F984C-AC9E-FB4C-B3D9-A8F291E42240}" type="slidenum">
              <a:rPr lang="en-GB" b="1" i="0" smtClean="0">
                <a:solidFill>
                  <a:srgbClr val="7C7C7B"/>
                </a:solidFill>
                <a:latin typeface="Lato Semibold" panose="020F0502020204030203" pitchFamily="34" charset="0"/>
                <a:ea typeface="Lato Semibold" panose="020F0502020204030203" pitchFamily="34" charset="0"/>
                <a:cs typeface="Lato Semibold" panose="020F0502020204030203" pitchFamily="34" charset="0"/>
              </a:rPr>
              <a:pPr algn="r"/>
              <a:t>‹#›</a:t>
            </a:fld>
            <a:endParaRPr lang="en-GB" b="1" i="0" dirty="0">
              <a:solidFill>
                <a:srgbClr val="7C7C7B"/>
              </a:solidFill>
              <a:latin typeface="Lato Semibold" panose="020F0502020204030203" pitchFamily="34" charset="0"/>
              <a:ea typeface="Lato Semibold" panose="020F0502020204030203" pitchFamily="34" charset="0"/>
              <a:cs typeface="Lato Semibold" panose="020F0502020204030203" pitchFamily="34" charset="0"/>
            </a:endParaRPr>
          </a:p>
        </p:txBody>
      </p:sp>
    </p:spTree>
    <p:extLst>
      <p:ext uri="{BB962C8B-B14F-4D97-AF65-F5344CB8AC3E}">
        <p14:creationId xmlns:p14="http://schemas.microsoft.com/office/powerpoint/2010/main" val="172133155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22.Technology">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F138EF31-C3A4-AD47-ACA4-180D83BF7E82}"/>
              </a:ext>
            </a:extLst>
          </p:cNvPr>
          <p:cNvSpPr>
            <a:spLocks noGrp="1"/>
          </p:cNvSpPr>
          <p:nvPr>
            <p:ph type="body" sz="quarter" idx="13"/>
          </p:nvPr>
        </p:nvSpPr>
        <p:spPr>
          <a:xfrm>
            <a:off x="210098" y="258425"/>
            <a:ext cx="8117927" cy="574675"/>
          </a:xfrm>
          <a:prstGeom prst="rect">
            <a:avLst/>
          </a:prstGeom>
        </p:spPr>
        <p:txBody>
          <a:bodyPr/>
          <a:lstStyle>
            <a:lvl1pPr marL="0" indent="0">
              <a:buFontTx/>
              <a:buNone/>
              <a:defRPr sz="20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2pPr>
            <a:lvl3pPr marL="9144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3pPr>
            <a:lvl4pPr marL="13716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4pPr>
            <a:lvl5pPr marL="18288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US"/>
              <a:t>Click to edit Master text styles</a:t>
            </a:r>
          </a:p>
        </p:txBody>
      </p:sp>
      <p:sp>
        <p:nvSpPr>
          <p:cNvPr id="6" name="Rectangle 5">
            <a:extLst>
              <a:ext uri="{FF2B5EF4-FFF2-40B4-BE49-F238E27FC236}">
                <a16:creationId xmlns:a16="http://schemas.microsoft.com/office/drawing/2014/main" id="{2A5DE21D-0D0D-7C40-B52C-7AE1ECF6FD10}"/>
              </a:ext>
            </a:extLst>
          </p:cNvPr>
          <p:cNvSpPr/>
          <p:nvPr/>
        </p:nvSpPr>
        <p:spPr>
          <a:xfrm>
            <a:off x="300037" y="1167063"/>
            <a:ext cx="403809" cy="47104"/>
          </a:xfrm>
          <a:prstGeom prst="rect">
            <a:avLst/>
          </a:prstGeom>
          <a:solidFill>
            <a:srgbClr val="9DC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329F1F7-AAC0-9B40-8DE4-E550F9BD3A55}"/>
              </a:ext>
            </a:extLst>
          </p:cNvPr>
          <p:cNvPicPr>
            <a:picLocks noChangeAspect="1"/>
          </p:cNvPicPr>
          <p:nvPr/>
        </p:nvPicPr>
        <p:blipFill>
          <a:blip r:embed="rId2"/>
          <a:stretch>
            <a:fillRect/>
          </a:stretch>
        </p:blipFill>
        <p:spPr>
          <a:xfrm>
            <a:off x="10934776" y="5901505"/>
            <a:ext cx="1193800" cy="698500"/>
          </a:xfrm>
          <a:prstGeom prst="rect">
            <a:avLst/>
          </a:prstGeom>
        </p:spPr>
      </p:pic>
      <p:sp>
        <p:nvSpPr>
          <p:cNvPr id="22" name="Text Placeholder 3">
            <a:extLst>
              <a:ext uri="{FF2B5EF4-FFF2-40B4-BE49-F238E27FC236}">
                <a16:creationId xmlns:a16="http://schemas.microsoft.com/office/drawing/2014/main" id="{A8932339-33E0-2640-8BED-E912A74A49A0}"/>
              </a:ext>
            </a:extLst>
          </p:cNvPr>
          <p:cNvSpPr>
            <a:spLocks noGrp="1"/>
          </p:cNvSpPr>
          <p:nvPr>
            <p:ph type="body" sz="quarter" idx="15" hasCustomPrompt="1"/>
          </p:nvPr>
        </p:nvSpPr>
        <p:spPr>
          <a:xfrm>
            <a:off x="319957" y="1557337"/>
            <a:ext cx="11471989" cy="950655"/>
          </a:xfrm>
          <a:prstGeom prst="rect">
            <a:avLst/>
          </a:prstGeom>
        </p:spPr>
        <p:txBody>
          <a:bodyPr/>
          <a:lstStyle>
            <a:lvl1pPr marL="0" indent="0" algn="l">
              <a:buFontTx/>
              <a:buNone/>
              <a:defRPr sz="18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Title:</a:t>
            </a:r>
          </a:p>
        </p:txBody>
      </p:sp>
      <p:sp>
        <p:nvSpPr>
          <p:cNvPr id="33" name="Text Placeholder 3">
            <a:extLst>
              <a:ext uri="{FF2B5EF4-FFF2-40B4-BE49-F238E27FC236}">
                <a16:creationId xmlns:a16="http://schemas.microsoft.com/office/drawing/2014/main" id="{F66A5844-1648-A04A-8FF0-2EBDD129434B}"/>
              </a:ext>
            </a:extLst>
          </p:cNvPr>
          <p:cNvSpPr>
            <a:spLocks noGrp="1"/>
          </p:cNvSpPr>
          <p:nvPr>
            <p:ph type="body" sz="quarter" idx="22" hasCustomPrompt="1"/>
          </p:nvPr>
        </p:nvSpPr>
        <p:spPr>
          <a:xfrm>
            <a:off x="428629" y="2625742"/>
            <a:ext cx="3171825" cy="1117588"/>
          </a:xfrm>
          <a:prstGeom prst="rect">
            <a:avLst/>
          </a:prstGeom>
        </p:spPr>
        <p:txBody>
          <a:bodyPr/>
          <a:lstStyle>
            <a:lvl1pPr marL="0" indent="0" algn="l">
              <a:buFontTx/>
              <a:buNone/>
              <a:defRPr sz="36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Main Title</a:t>
            </a:r>
          </a:p>
        </p:txBody>
      </p:sp>
      <p:sp>
        <p:nvSpPr>
          <p:cNvPr id="10" name="Date Placeholder 3">
            <a:extLst>
              <a:ext uri="{FF2B5EF4-FFF2-40B4-BE49-F238E27FC236}">
                <a16:creationId xmlns:a16="http://schemas.microsoft.com/office/drawing/2014/main" id="{3FB4AD27-9F24-7C48-9FBE-D95655544065}"/>
              </a:ext>
            </a:extLst>
          </p:cNvPr>
          <p:cNvSpPr txBox="1">
            <a:spLocks/>
          </p:cNvSpPr>
          <p:nvPr/>
        </p:nvSpPr>
        <p:spPr>
          <a:xfrm>
            <a:off x="10966180" y="201295"/>
            <a:ext cx="1020485"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4E4E6A">
                    <a:alpha val="40000"/>
                  </a:srgbClr>
                </a:solidFill>
                <a:latin typeface="Lato" panose="020F0502020204030203" pitchFamily="34" charset="0"/>
                <a:ea typeface="Lato" panose="020F0502020204030203" pitchFamily="34" charset="0"/>
                <a:cs typeface="Lato"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13F984C-AC9E-FB4C-B3D9-A8F291E42240}" type="slidenum">
              <a:rPr lang="en-GB" b="1" i="0" smtClean="0">
                <a:solidFill>
                  <a:srgbClr val="7C7C7B"/>
                </a:solidFill>
                <a:latin typeface="Lato Semibold" panose="020F0502020204030203" pitchFamily="34" charset="0"/>
                <a:ea typeface="Lato Semibold" panose="020F0502020204030203" pitchFamily="34" charset="0"/>
                <a:cs typeface="Lato Semibold" panose="020F0502020204030203" pitchFamily="34" charset="0"/>
              </a:rPr>
              <a:pPr algn="r"/>
              <a:t>‹#›</a:t>
            </a:fld>
            <a:endParaRPr lang="en-GB" b="1" i="0" dirty="0">
              <a:solidFill>
                <a:srgbClr val="7C7C7B"/>
              </a:solidFill>
              <a:latin typeface="Lato Semibold" panose="020F0502020204030203" pitchFamily="34" charset="0"/>
              <a:ea typeface="Lato Semibold" panose="020F0502020204030203" pitchFamily="34" charset="0"/>
              <a:cs typeface="Lato Semibold" panose="020F0502020204030203" pitchFamily="34" charset="0"/>
            </a:endParaRPr>
          </a:p>
        </p:txBody>
      </p:sp>
    </p:spTree>
    <p:extLst>
      <p:ext uri="{BB962C8B-B14F-4D97-AF65-F5344CB8AC3E}">
        <p14:creationId xmlns:p14="http://schemas.microsoft.com/office/powerpoint/2010/main" val="373136759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23.Image_Slide_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00ACEF3-5655-7349-842E-57833DE0C51F}"/>
              </a:ext>
            </a:extLst>
          </p:cNvPr>
          <p:cNvPicPr>
            <a:picLocks noChangeAspect="1"/>
          </p:cNvPicPr>
          <p:nvPr/>
        </p:nvPicPr>
        <p:blipFill>
          <a:blip r:embed="rId2"/>
          <a:stretch>
            <a:fillRect/>
          </a:stretch>
        </p:blipFill>
        <p:spPr>
          <a:xfrm>
            <a:off x="11332" y="6350"/>
            <a:ext cx="12141200" cy="6845300"/>
          </a:xfrm>
          <a:prstGeom prst="rect">
            <a:avLst/>
          </a:prstGeom>
        </p:spPr>
      </p:pic>
      <p:sp>
        <p:nvSpPr>
          <p:cNvPr id="8" name="Text Placeholder 6">
            <a:extLst>
              <a:ext uri="{FF2B5EF4-FFF2-40B4-BE49-F238E27FC236}">
                <a16:creationId xmlns:a16="http://schemas.microsoft.com/office/drawing/2014/main" id="{F138EF31-C3A4-AD47-ACA4-180D83BF7E82}"/>
              </a:ext>
            </a:extLst>
          </p:cNvPr>
          <p:cNvSpPr>
            <a:spLocks noGrp="1"/>
          </p:cNvSpPr>
          <p:nvPr>
            <p:ph type="body" sz="quarter" idx="13"/>
          </p:nvPr>
        </p:nvSpPr>
        <p:spPr>
          <a:xfrm>
            <a:off x="210098" y="258425"/>
            <a:ext cx="8117927" cy="574675"/>
          </a:xfrm>
          <a:prstGeom prst="rect">
            <a:avLst/>
          </a:prstGeom>
        </p:spPr>
        <p:txBody>
          <a:bodyPr/>
          <a:lstStyle>
            <a:lvl1pPr marL="0" indent="0">
              <a:buFontTx/>
              <a:buNone/>
              <a:defRPr sz="20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2pPr>
            <a:lvl3pPr marL="9144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3pPr>
            <a:lvl4pPr marL="13716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4pPr>
            <a:lvl5pPr marL="18288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US"/>
              <a:t>Click to edit Master text styles</a:t>
            </a:r>
          </a:p>
        </p:txBody>
      </p:sp>
      <p:sp>
        <p:nvSpPr>
          <p:cNvPr id="6" name="Rectangle 5">
            <a:extLst>
              <a:ext uri="{FF2B5EF4-FFF2-40B4-BE49-F238E27FC236}">
                <a16:creationId xmlns:a16="http://schemas.microsoft.com/office/drawing/2014/main" id="{2A5DE21D-0D0D-7C40-B52C-7AE1ECF6FD10}"/>
              </a:ext>
            </a:extLst>
          </p:cNvPr>
          <p:cNvSpPr/>
          <p:nvPr/>
        </p:nvSpPr>
        <p:spPr>
          <a:xfrm>
            <a:off x="300037" y="1167063"/>
            <a:ext cx="403809" cy="47104"/>
          </a:xfrm>
          <a:prstGeom prst="rect">
            <a:avLst/>
          </a:prstGeom>
          <a:solidFill>
            <a:srgbClr val="9DC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329F1F7-AAC0-9B40-8DE4-E550F9BD3A55}"/>
              </a:ext>
            </a:extLst>
          </p:cNvPr>
          <p:cNvPicPr>
            <a:picLocks noChangeAspect="1"/>
          </p:cNvPicPr>
          <p:nvPr/>
        </p:nvPicPr>
        <p:blipFill>
          <a:blip r:embed="rId3"/>
          <a:stretch>
            <a:fillRect/>
          </a:stretch>
        </p:blipFill>
        <p:spPr>
          <a:xfrm>
            <a:off x="10934776" y="5901505"/>
            <a:ext cx="1193800" cy="698500"/>
          </a:xfrm>
          <a:prstGeom prst="rect">
            <a:avLst/>
          </a:prstGeom>
        </p:spPr>
      </p:pic>
      <p:sp>
        <p:nvSpPr>
          <p:cNvPr id="22" name="Text Placeholder 3">
            <a:extLst>
              <a:ext uri="{FF2B5EF4-FFF2-40B4-BE49-F238E27FC236}">
                <a16:creationId xmlns:a16="http://schemas.microsoft.com/office/drawing/2014/main" id="{A8932339-33E0-2640-8BED-E912A74A49A0}"/>
              </a:ext>
            </a:extLst>
          </p:cNvPr>
          <p:cNvSpPr>
            <a:spLocks noGrp="1"/>
          </p:cNvSpPr>
          <p:nvPr>
            <p:ph type="body" sz="quarter" idx="15" hasCustomPrompt="1"/>
          </p:nvPr>
        </p:nvSpPr>
        <p:spPr>
          <a:xfrm>
            <a:off x="317801" y="2406935"/>
            <a:ext cx="5778199" cy="3001678"/>
          </a:xfrm>
          <a:prstGeom prst="rect">
            <a:avLst/>
          </a:prstGeom>
        </p:spPr>
        <p:txBody>
          <a:bodyPr/>
          <a:lstStyle>
            <a:lvl1pPr marL="0" indent="0" algn="l">
              <a:buFontTx/>
              <a:buNone/>
              <a:defRPr sz="24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Title:</a:t>
            </a:r>
          </a:p>
        </p:txBody>
      </p:sp>
      <p:sp>
        <p:nvSpPr>
          <p:cNvPr id="33" name="Text Placeholder 3">
            <a:extLst>
              <a:ext uri="{FF2B5EF4-FFF2-40B4-BE49-F238E27FC236}">
                <a16:creationId xmlns:a16="http://schemas.microsoft.com/office/drawing/2014/main" id="{F66A5844-1648-A04A-8FF0-2EBDD129434B}"/>
              </a:ext>
            </a:extLst>
          </p:cNvPr>
          <p:cNvSpPr>
            <a:spLocks noGrp="1"/>
          </p:cNvSpPr>
          <p:nvPr>
            <p:ph type="body" sz="quarter" idx="22" hasCustomPrompt="1"/>
          </p:nvPr>
        </p:nvSpPr>
        <p:spPr>
          <a:xfrm>
            <a:off x="300037" y="1609944"/>
            <a:ext cx="3171825" cy="1117588"/>
          </a:xfrm>
          <a:prstGeom prst="rect">
            <a:avLst/>
          </a:prstGeom>
        </p:spPr>
        <p:txBody>
          <a:bodyPr/>
          <a:lstStyle>
            <a:lvl1pPr marL="0" indent="0" algn="l">
              <a:buFontTx/>
              <a:buNone/>
              <a:defRPr sz="36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Main Title</a:t>
            </a:r>
          </a:p>
        </p:txBody>
      </p:sp>
      <p:sp>
        <p:nvSpPr>
          <p:cNvPr id="11" name="Date Placeholder 3">
            <a:extLst>
              <a:ext uri="{FF2B5EF4-FFF2-40B4-BE49-F238E27FC236}">
                <a16:creationId xmlns:a16="http://schemas.microsoft.com/office/drawing/2014/main" id="{A7546DFA-7D9B-0F4E-84C3-129071C5DE81}"/>
              </a:ext>
            </a:extLst>
          </p:cNvPr>
          <p:cNvSpPr txBox="1">
            <a:spLocks/>
          </p:cNvSpPr>
          <p:nvPr/>
        </p:nvSpPr>
        <p:spPr>
          <a:xfrm>
            <a:off x="10966180" y="201295"/>
            <a:ext cx="1020485"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4E4E6A">
                    <a:alpha val="40000"/>
                  </a:srgbClr>
                </a:solidFill>
                <a:latin typeface="Lato" panose="020F0502020204030203" pitchFamily="34" charset="0"/>
                <a:ea typeface="Lato" panose="020F0502020204030203" pitchFamily="34" charset="0"/>
                <a:cs typeface="Lato"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13F984C-AC9E-FB4C-B3D9-A8F291E42240}" type="slidenum">
              <a:rPr lang="en-GB" b="1" i="0" smtClean="0">
                <a:solidFill>
                  <a:srgbClr val="7C7C7B"/>
                </a:solidFill>
                <a:latin typeface="Lato Semibold" panose="020F0502020204030203" pitchFamily="34" charset="0"/>
                <a:ea typeface="Lato Semibold" panose="020F0502020204030203" pitchFamily="34" charset="0"/>
                <a:cs typeface="Lato Semibold" panose="020F0502020204030203" pitchFamily="34" charset="0"/>
              </a:rPr>
              <a:pPr algn="r"/>
              <a:t>‹#›</a:t>
            </a:fld>
            <a:endParaRPr lang="en-GB" b="1" i="0" dirty="0">
              <a:solidFill>
                <a:srgbClr val="7C7C7B"/>
              </a:solidFill>
              <a:latin typeface="Lato Semibold" panose="020F0502020204030203" pitchFamily="34" charset="0"/>
              <a:ea typeface="Lato Semibold" panose="020F0502020204030203" pitchFamily="34" charset="0"/>
              <a:cs typeface="Lato Semibold" panose="020F0502020204030203" pitchFamily="34" charset="0"/>
            </a:endParaRPr>
          </a:p>
        </p:txBody>
      </p:sp>
    </p:spTree>
    <p:extLst>
      <p:ext uri="{BB962C8B-B14F-4D97-AF65-F5344CB8AC3E}">
        <p14:creationId xmlns:p14="http://schemas.microsoft.com/office/powerpoint/2010/main" val="251143280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1_23.Image_Slide_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4BEADC-C957-6C46-B255-90D45DF90F59}"/>
              </a:ext>
            </a:extLst>
          </p:cNvPr>
          <p:cNvPicPr>
            <a:picLocks noChangeAspect="1"/>
          </p:cNvPicPr>
          <p:nvPr/>
        </p:nvPicPr>
        <p:blipFill>
          <a:blip r:embed="rId2"/>
          <a:stretch>
            <a:fillRect/>
          </a:stretch>
        </p:blipFill>
        <p:spPr>
          <a:xfrm>
            <a:off x="25400" y="6350"/>
            <a:ext cx="12141200" cy="6845300"/>
          </a:xfrm>
          <a:prstGeom prst="rect">
            <a:avLst/>
          </a:prstGeom>
        </p:spPr>
      </p:pic>
      <p:sp>
        <p:nvSpPr>
          <p:cNvPr id="8" name="Text Placeholder 6">
            <a:extLst>
              <a:ext uri="{FF2B5EF4-FFF2-40B4-BE49-F238E27FC236}">
                <a16:creationId xmlns:a16="http://schemas.microsoft.com/office/drawing/2014/main" id="{F138EF31-C3A4-AD47-ACA4-180D83BF7E82}"/>
              </a:ext>
            </a:extLst>
          </p:cNvPr>
          <p:cNvSpPr>
            <a:spLocks noGrp="1"/>
          </p:cNvSpPr>
          <p:nvPr>
            <p:ph type="body" sz="quarter" idx="13"/>
          </p:nvPr>
        </p:nvSpPr>
        <p:spPr>
          <a:xfrm>
            <a:off x="210098" y="258425"/>
            <a:ext cx="8117927" cy="574675"/>
          </a:xfrm>
          <a:prstGeom prst="rect">
            <a:avLst/>
          </a:prstGeom>
        </p:spPr>
        <p:txBody>
          <a:bodyPr/>
          <a:lstStyle>
            <a:lvl1pPr marL="0" indent="0">
              <a:buFontTx/>
              <a:buNone/>
              <a:defRPr sz="20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2pPr>
            <a:lvl3pPr marL="9144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3pPr>
            <a:lvl4pPr marL="13716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4pPr>
            <a:lvl5pPr marL="18288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US"/>
              <a:t>Click to edit Master text styles</a:t>
            </a:r>
          </a:p>
        </p:txBody>
      </p:sp>
      <p:sp>
        <p:nvSpPr>
          <p:cNvPr id="6" name="Rectangle 5">
            <a:extLst>
              <a:ext uri="{FF2B5EF4-FFF2-40B4-BE49-F238E27FC236}">
                <a16:creationId xmlns:a16="http://schemas.microsoft.com/office/drawing/2014/main" id="{2A5DE21D-0D0D-7C40-B52C-7AE1ECF6FD10}"/>
              </a:ext>
            </a:extLst>
          </p:cNvPr>
          <p:cNvSpPr/>
          <p:nvPr/>
        </p:nvSpPr>
        <p:spPr>
          <a:xfrm>
            <a:off x="300037" y="1167063"/>
            <a:ext cx="403809" cy="47104"/>
          </a:xfrm>
          <a:prstGeom prst="rect">
            <a:avLst/>
          </a:prstGeom>
          <a:solidFill>
            <a:srgbClr val="9DC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329F1F7-AAC0-9B40-8DE4-E550F9BD3A55}"/>
              </a:ext>
            </a:extLst>
          </p:cNvPr>
          <p:cNvPicPr>
            <a:picLocks noChangeAspect="1"/>
          </p:cNvPicPr>
          <p:nvPr/>
        </p:nvPicPr>
        <p:blipFill>
          <a:blip r:embed="rId3"/>
          <a:stretch>
            <a:fillRect/>
          </a:stretch>
        </p:blipFill>
        <p:spPr>
          <a:xfrm>
            <a:off x="10934776" y="5901505"/>
            <a:ext cx="1193800" cy="698500"/>
          </a:xfrm>
          <a:prstGeom prst="rect">
            <a:avLst/>
          </a:prstGeom>
        </p:spPr>
      </p:pic>
      <p:sp>
        <p:nvSpPr>
          <p:cNvPr id="22" name="Text Placeholder 3">
            <a:extLst>
              <a:ext uri="{FF2B5EF4-FFF2-40B4-BE49-F238E27FC236}">
                <a16:creationId xmlns:a16="http://schemas.microsoft.com/office/drawing/2014/main" id="{A8932339-33E0-2640-8BED-E912A74A49A0}"/>
              </a:ext>
            </a:extLst>
          </p:cNvPr>
          <p:cNvSpPr>
            <a:spLocks noGrp="1"/>
          </p:cNvSpPr>
          <p:nvPr>
            <p:ph type="body" sz="quarter" idx="15" hasCustomPrompt="1"/>
          </p:nvPr>
        </p:nvSpPr>
        <p:spPr>
          <a:xfrm>
            <a:off x="317801" y="2406935"/>
            <a:ext cx="5778199" cy="3001678"/>
          </a:xfrm>
          <a:prstGeom prst="rect">
            <a:avLst/>
          </a:prstGeom>
        </p:spPr>
        <p:txBody>
          <a:bodyPr/>
          <a:lstStyle>
            <a:lvl1pPr marL="0" indent="0" algn="l">
              <a:buFontTx/>
              <a:buNone/>
              <a:defRPr sz="24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Title:</a:t>
            </a:r>
          </a:p>
        </p:txBody>
      </p:sp>
      <p:sp>
        <p:nvSpPr>
          <p:cNvPr id="33" name="Text Placeholder 3">
            <a:extLst>
              <a:ext uri="{FF2B5EF4-FFF2-40B4-BE49-F238E27FC236}">
                <a16:creationId xmlns:a16="http://schemas.microsoft.com/office/drawing/2014/main" id="{F66A5844-1648-A04A-8FF0-2EBDD129434B}"/>
              </a:ext>
            </a:extLst>
          </p:cNvPr>
          <p:cNvSpPr>
            <a:spLocks noGrp="1"/>
          </p:cNvSpPr>
          <p:nvPr>
            <p:ph type="body" sz="quarter" idx="22" hasCustomPrompt="1"/>
          </p:nvPr>
        </p:nvSpPr>
        <p:spPr>
          <a:xfrm>
            <a:off x="300037" y="1609944"/>
            <a:ext cx="3171825" cy="1117588"/>
          </a:xfrm>
          <a:prstGeom prst="rect">
            <a:avLst/>
          </a:prstGeom>
        </p:spPr>
        <p:txBody>
          <a:bodyPr/>
          <a:lstStyle>
            <a:lvl1pPr marL="0" indent="0" algn="l">
              <a:buFontTx/>
              <a:buNone/>
              <a:defRPr sz="36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Main Title</a:t>
            </a:r>
          </a:p>
        </p:txBody>
      </p:sp>
      <p:sp>
        <p:nvSpPr>
          <p:cNvPr id="10" name="Date Placeholder 3">
            <a:extLst>
              <a:ext uri="{FF2B5EF4-FFF2-40B4-BE49-F238E27FC236}">
                <a16:creationId xmlns:a16="http://schemas.microsoft.com/office/drawing/2014/main" id="{F8353A7B-3200-BC41-BA06-4269C3D96F49}"/>
              </a:ext>
            </a:extLst>
          </p:cNvPr>
          <p:cNvSpPr txBox="1">
            <a:spLocks/>
          </p:cNvSpPr>
          <p:nvPr/>
        </p:nvSpPr>
        <p:spPr>
          <a:xfrm>
            <a:off x="10966180" y="201295"/>
            <a:ext cx="1020485"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4E4E6A">
                    <a:alpha val="40000"/>
                  </a:srgbClr>
                </a:solidFill>
                <a:latin typeface="Lato" panose="020F0502020204030203" pitchFamily="34" charset="0"/>
                <a:ea typeface="Lato" panose="020F0502020204030203" pitchFamily="34" charset="0"/>
                <a:cs typeface="Lato"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13F984C-AC9E-FB4C-B3D9-A8F291E42240}" type="slidenum">
              <a:rPr lang="en-GB" b="1" i="0" smtClean="0">
                <a:solidFill>
                  <a:srgbClr val="7C7C7B"/>
                </a:solidFill>
                <a:latin typeface="Lato Semibold" panose="020F0502020204030203" pitchFamily="34" charset="0"/>
                <a:ea typeface="Lato Semibold" panose="020F0502020204030203" pitchFamily="34" charset="0"/>
                <a:cs typeface="Lato Semibold" panose="020F0502020204030203" pitchFamily="34" charset="0"/>
              </a:rPr>
              <a:pPr algn="r"/>
              <a:t>‹#›</a:t>
            </a:fld>
            <a:endParaRPr lang="en-GB" b="1" i="0" dirty="0">
              <a:solidFill>
                <a:srgbClr val="7C7C7B"/>
              </a:solidFill>
              <a:latin typeface="Lato Semibold" panose="020F0502020204030203" pitchFamily="34" charset="0"/>
              <a:ea typeface="Lato Semibold" panose="020F0502020204030203" pitchFamily="34" charset="0"/>
              <a:cs typeface="Lato Semibold" panose="020F0502020204030203" pitchFamily="34" charset="0"/>
            </a:endParaRPr>
          </a:p>
        </p:txBody>
      </p:sp>
    </p:spTree>
    <p:extLst>
      <p:ext uri="{BB962C8B-B14F-4D97-AF65-F5344CB8AC3E}">
        <p14:creationId xmlns:p14="http://schemas.microsoft.com/office/powerpoint/2010/main" val="362144271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23.Image_Slide_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D923C6-EC6C-B847-BC28-64BD6E71D0C4}"/>
              </a:ext>
            </a:extLst>
          </p:cNvPr>
          <p:cNvPicPr>
            <a:picLocks noChangeAspect="1"/>
          </p:cNvPicPr>
          <p:nvPr/>
        </p:nvPicPr>
        <p:blipFill>
          <a:blip r:embed="rId2"/>
          <a:stretch>
            <a:fillRect/>
          </a:stretch>
        </p:blipFill>
        <p:spPr>
          <a:xfrm>
            <a:off x="25400" y="6350"/>
            <a:ext cx="12141200" cy="6845300"/>
          </a:xfrm>
          <a:prstGeom prst="rect">
            <a:avLst/>
          </a:prstGeom>
        </p:spPr>
      </p:pic>
      <p:sp>
        <p:nvSpPr>
          <p:cNvPr id="8" name="Text Placeholder 6">
            <a:extLst>
              <a:ext uri="{FF2B5EF4-FFF2-40B4-BE49-F238E27FC236}">
                <a16:creationId xmlns:a16="http://schemas.microsoft.com/office/drawing/2014/main" id="{F138EF31-C3A4-AD47-ACA4-180D83BF7E82}"/>
              </a:ext>
            </a:extLst>
          </p:cNvPr>
          <p:cNvSpPr>
            <a:spLocks noGrp="1"/>
          </p:cNvSpPr>
          <p:nvPr>
            <p:ph type="body" sz="quarter" idx="13"/>
          </p:nvPr>
        </p:nvSpPr>
        <p:spPr>
          <a:xfrm>
            <a:off x="210098" y="258425"/>
            <a:ext cx="8117927" cy="574675"/>
          </a:xfrm>
          <a:prstGeom prst="rect">
            <a:avLst/>
          </a:prstGeom>
        </p:spPr>
        <p:txBody>
          <a:bodyPr/>
          <a:lstStyle>
            <a:lvl1pPr marL="0" indent="0">
              <a:buFontTx/>
              <a:buNone/>
              <a:defRPr sz="20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2pPr>
            <a:lvl3pPr marL="9144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3pPr>
            <a:lvl4pPr marL="13716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4pPr>
            <a:lvl5pPr marL="18288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US"/>
              <a:t>Click to edit Master text styles</a:t>
            </a:r>
          </a:p>
        </p:txBody>
      </p:sp>
      <p:sp>
        <p:nvSpPr>
          <p:cNvPr id="6" name="Rectangle 5">
            <a:extLst>
              <a:ext uri="{FF2B5EF4-FFF2-40B4-BE49-F238E27FC236}">
                <a16:creationId xmlns:a16="http://schemas.microsoft.com/office/drawing/2014/main" id="{2A5DE21D-0D0D-7C40-B52C-7AE1ECF6FD10}"/>
              </a:ext>
            </a:extLst>
          </p:cNvPr>
          <p:cNvSpPr/>
          <p:nvPr/>
        </p:nvSpPr>
        <p:spPr>
          <a:xfrm>
            <a:off x="300037" y="1167063"/>
            <a:ext cx="403809" cy="47104"/>
          </a:xfrm>
          <a:prstGeom prst="rect">
            <a:avLst/>
          </a:prstGeom>
          <a:solidFill>
            <a:srgbClr val="9DC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329F1F7-AAC0-9B40-8DE4-E550F9BD3A55}"/>
              </a:ext>
            </a:extLst>
          </p:cNvPr>
          <p:cNvPicPr>
            <a:picLocks noChangeAspect="1"/>
          </p:cNvPicPr>
          <p:nvPr/>
        </p:nvPicPr>
        <p:blipFill>
          <a:blip r:embed="rId3"/>
          <a:stretch>
            <a:fillRect/>
          </a:stretch>
        </p:blipFill>
        <p:spPr>
          <a:xfrm>
            <a:off x="10934776" y="5901505"/>
            <a:ext cx="1193800" cy="698500"/>
          </a:xfrm>
          <a:prstGeom prst="rect">
            <a:avLst/>
          </a:prstGeom>
        </p:spPr>
      </p:pic>
      <p:sp>
        <p:nvSpPr>
          <p:cNvPr id="22" name="Text Placeholder 3">
            <a:extLst>
              <a:ext uri="{FF2B5EF4-FFF2-40B4-BE49-F238E27FC236}">
                <a16:creationId xmlns:a16="http://schemas.microsoft.com/office/drawing/2014/main" id="{A8932339-33E0-2640-8BED-E912A74A49A0}"/>
              </a:ext>
            </a:extLst>
          </p:cNvPr>
          <p:cNvSpPr>
            <a:spLocks noGrp="1"/>
          </p:cNvSpPr>
          <p:nvPr>
            <p:ph type="body" sz="quarter" idx="15" hasCustomPrompt="1"/>
          </p:nvPr>
        </p:nvSpPr>
        <p:spPr>
          <a:xfrm>
            <a:off x="317801" y="2406935"/>
            <a:ext cx="5778199" cy="3001678"/>
          </a:xfrm>
          <a:prstGeom prst="rect">
            <a:avLst/>
          </a:prstGeom>
        </p:spPr>
        <p:txBody>
          <a:bodyPr/>
          <a:lstStyle>
            <a:lvl1pPr marL="0" indent="0" algn="l">
              <a:buFontTx/>
              <a:buNone/>
              <a:defRPr sz="24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Title:</a:t>
            </a:r>
          </a:p>
        </p:txBody>
      </p:sp>
      <p:sp>
        <p:nvSpPr>
          <p:cNvPr id="33" name="Text Placeholder 3">
            <a:extLst>
              <a:ext uri="{FF2B5EF4-FFF2-40B4-BE49-F238E27FC236}">
                <a16:creationId xmlns:a16="http://schemas.microsoft.com/office/drawing/2014/main" id="{F66A5844-1648-A04A-8FF0-2EBDD129434B}"/>
              </a:ext>
            </a:extLst>
          </p:cNvPr>
          <p:cNvSpPr>
            <a:spLocks noGrp="1"/>
          </p:cNvSpPr>
          <p:nvPr>
            <p:ph type="body" sz="quarter" idx="22" hasCustomPrompt="1"/>
          </p:nvPr>
        </p:nvSpPr>
        <p:spPr>
          <a:xfrm>
            <a:off x="300037" y="1609944"/>
            <a:ext cx="3171825" cy="1117588"/>
          </a:xfrm>
          <a:prstGeom prst="rect">
            <a:avLst/>
          </a:prstGeom>
        </p:spPr>
        <p:txBody>
          <a:bodyPr/>
          <a:lstStyle>
            <a:lvl1pPr marL="0" indent="0" algn="l">
              <a:buFontTx/>
              <a:buNone/>
              <a:defRPr sz="36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Main Title</a:t>
            </a:r>
          </a:p>
        </p:txBody>
      </p:sp>
      <p:sp>
        <p:nvSpPr>
          <p:cNvPr id="10" name="Date Placeholder 3">
            <a:extLst>
              <a:ext uri="{FF2B5EF4-FFF2-40B4-BE49-F238E27FC236}">
                <a16:creationId xmlns:a16="http://schemas.microsoft.com/office/drawing/2014/main" id="{B39F54A3-5924-E44A-B414-BF968221BA92}"/>
              </a:ext>
            </a:extLst>
          </p:cNvPr>
          <p:cNvSpPr txBox="1">
            <a:spLocks/>
          </p:cNvSpPr>
          <p:nvPr/>
        </p:nvSpPr>
        <p:spPr>
          <a:xfrm>
            <a:off x="10966180" y="201295"/>
            <a:ext cx="1020485"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4E4E6A">
                    <a:alpha val="40000"/>
                  </a:srgbClr>
                </a:solidFill>
                <a:latin typeface="Lato" panose="020F0502020204030203" pitchFamily="34" charset="0"/>
                <a:ea typeface="Lato" panose="020F0502020204030203" pitchFamily="34" charset="0"/>
                <a:cs typeface="Lato"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13F984C-AC9E-FB4C-B3D9-A8F291E42240}" type="slidenum">
              <a:rPr lang="en-GB" b="1" i="0" smtClean="0">
                <a:solidFill>
                  <a:srgbClr val="7C7C7B"/>
                </a:solidFill>
                <a:latin typeface="Lato Semibold" panose="020F0502020204030203" pitchFamily="34" charset="0"/>
                <a:ea typeface="Lato Semibold" panose="020F0502020204030203" pitchFamily="34" charset="0"/>
                <a:cs typeface="Lato Semibold" panose="020F0502020204030203" pitchFamily="34" charset="0"/>
              </a:rPr>
              <a:pPr algn="r"/>
              <a:t>‹#›</a:t>
            </a:fld>
            <a:endParaRPr lang="en-GB" b="1" i="0" dirty="0">
              <a:solidFill>
                <a:srgbClr val="7C7C7B"/>
              </a:solidFill>
              <a:latin typeface="Lato Semibold" panose="020F0502020204030203" pitchFamily="34" charset="0"/>
              <a:ea typeface="Lato Semibold" panose="020F0502020204030203" pitchFamily="34" charset="0"/>
              <a:cs typeface="Lato Semibold" panose="020F0502020204030203" pitchFamily="34" charset="0"/>
            </a:endParaRPr>
          </a:p>
        </p:txBody>
      </p:sp>
    </p:spTree>
    <p:extLst>
      <p:ext uri="{BB962C8B-B14F-4D97-AF65-F5344CB8AC3E}">
        <p14:creationId xmlns:p14="http://schemas.microsoft.com/office/powerpoint/2010/main" val="426905351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23.Image_Slide_3">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D4B6642-B78B-744C-BA96-E4C03A61F40B}"/>
              </a:ext>
            </a:extLst>
          </p:cNvPr>
          <p:cNvPicPr>
            <a:picLocks noChangeAspect="1"/>
          </p:cNvPicPr>
          <p:nvPr/>
        </p:nvPicPr>
        <p:blipFill>
          <a:blip r:embed="rId2"/>
          <a:stretch>
            <a:fillRect/>
          </a:stretch>
        </p:blipFill>
        <p:spPr>
          <a:xfrm>
            <a:off x="25400" y="6350"/>
            <a:ext cx="12141200" cy="6845300"/>
          </a:xfrm>
          <a:prstGeom prst="rect">
            <a:avLst/>
          </a:prstGeom>
        </p:spPr>
      </p:pic>
      <p:sp>
        <p:nvSpPr>
          <p:cNvPr id="8" name="Text Placeholder 6">
            <a:extLst>
              <a:ext uri="{FF2B5EF4-FFF2-40B4-BE49-F238E27FC236}">
                <a16:creationId xmlns:a16="http://schemas.microsoft.com/office/drawing/2014/main" id="{F138EF31-C3A4-AD47-ACA4-180D83BF7E82}"/>
              </a:ext>
            </a:extLst>
          </p:cNvPr>
          <p:cNvSpPr>
            <a:spLocks noGrp="1"/>
          </p:cNvSpPr>
          <p:nvPr>
            <p:ph type="body" sz="quarter" idx="13"/>
          </p:nvPr>
        </p:nvSpPr>
        <p:spPr>
          <a:xfrm>
            <a:off x="210098" y="258425"/>
            <a:ext cx="8117927" cy="574675"/>
          </a:xfrm>
          <a:prstGeom prst="rect">
            <a:avLst/>
          </a:prstGeom>
        </p:spPr>
        <p:txBody>
          <a:bodyPr/>
          <a:lstStyle>
            <a:lvl1pPr marL="0" indent="0">
              <a:buFontTx/>
              <a:buNone/>
              <a:defRPr sz="20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2pPr>
            <a:lvl3pPr marL="9144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3pPr>
            <a:lvl4pPr marL="13716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4pPr>
            <a:lvl5pPr marL="18288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US"/>
              <a:t>Click to edit Master text styles</a:t>
            </a:r>
          </a:p>
        </p:txBody>
      </p:sp>
      <p:sp>
        <p:nvSpPr>
          <p:cNvPr id="6" name="Rectangle 5">
            <a:extLst>
              <a:ext uri="{FF2B5EF4-FFF2-40B4-BE49-F238E27FC236}">
                <a16:creationId xmlns:a16="http://schemas.microsoft.com/office/drawing/2014/main" id="{2A5DE21D-0D0D-7C40-B52C-7AE1ECF6FD10}"/>
              </a:ext>
            </a:extLst>
          </p:cNvPr>
          <p:cNvSpPr/>
          <p:nvPr/>
        </p:nvSpPr>
        <p:spPr>
          <a:xfrm>
            <a:off x="300037" y="1167063"/>
            <a:ext cx="403809" cy="47104"/>
          </a:xfrm>
          <a:prstGeom prst="rect">
            <a:avLst/>
          </a:prstGeom>
          <a:solidFill>
            <a:srgbClr val="9DC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329F1F7-AAC0-9B40-8DE4-E550F9BD3A55}"/>
              </a:ext>
            </a:extLst>
          </p:cNvPr>
          <p:cNvPicPr>
            <a:picLocks noChangeAspect="1"/>
          </p:cNvPicPr>
          <p:nvPr/>
        </p:nvPicPr>
        <p:blipFill>
          <a:blip r:embed="rId3"/>
          <a:stretch>
            <a:fillRect/>
          </a:stretch>
        </p:blipFill>
        <p:spPr>
          <a:xfrm>
            <a:off x="10934776" y="5901505"/>
            <a:ext cx="1193800" cy="698500"/>
          </a:xfrm>
          <a:prstGeom prst="rect">
            <a:avLst/>
          </a:prstGeom>
        </p:spPr>
      </p:pic>
      <p:sp>
        <p:nvSpPr>
          <p:cNvPr id="22" name="Text Placeholder 3">
            <a:extLst>
              <a:ext uri="{FF2B5EF4-FFF2-40B4-BE49-F238E27FC236}">
                <a16:creationId xmlns:a16="http://schemas.microsoft.com/office/drawing/2014/main" id="{A8932339-33E0-2640-8BED-E912A74A49A0}"/>
              </a:ext>
            </a:extLst>
          </p:cNvPr>
          <p:cNvSpPr>
            <a:spLocks noGrp="1"/>
          </p:cNvSpPr>
          <p:nvPr>
            <p:ph type="body" sz="quarter" idx="15" hasCustomPrompt="1"/>
          </p:nvPr>
        </p:nvSpPr>
        <p:spPr>
          <a:xfrm>
            <a:off x="317801" y="2406935"/>
            <a:ext cx="5778199" cy="3001678"/>
          </a:xfrm>
          <a:prstGeom prst="rect">
            <a:avLst/>
          </a:prstGeom>
        </p:spPr>
        <p:txBody>
          <a:bodyPr/>
          <a:lstStyle>
            <a:lvl1pPr marL="0" indent="0" algn="l">
              <a:buFontTx/>
              <a:buNone/>
              <a:defRPr sz="24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Title:</a:t>
            </a:r>
          </a:p>
        </p:txBody>
      </p:sp>
      <p:sp>
        <p:nvSpPr>
          <p:cNvPr id="33" name="Text Placeholder 3">
            <a:extLst>
              <a:ext uri="{FF2B5EF4-FFF2-40B4-BE49-F238E27FC236}">
                <a16:creationId xmlns:a16="http://schemas.microsoft.com/office/drawing/2014/main" id="{F66A5844-1648-A04A-8FF0-2EBDD129434B}"/>
              </a:ext>
            </a:extLst>
          </p:cNvPr>
          <p:cNvSpPr>
            <a:spLocks noGrp="1"/>
          </p:cNvSpPr>
          <p:nvPr>
            <p:ph type="body" sz="quarter" idx="22" hasCustomPrompt="1"/>
          </p:nvPr>
        </p:nvSpPr>
        <p:spPr>
          <a:xfrm>
            <a:off x="300037" y="1609944"/>
            <a:ext cx="3171825" cy="1117588"/>
          </a:xfrm>
          <a:prstGeom prst="rect">
            <a:avLst/>
          </a:prstGeom>
        </p:spPr>
        <p:txBody>
          <a:bodyPr/>
          <a:lstStyle>
            <a:lvl1pPr marL="0" indent="0" algn="l">
              <a:buFontTx/>
              <a:buNone/>
              <a:defRPr sz="36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Main Title</a:t>
            </a:r>
          </a:p>
        </p:txBody>
      </p:sp>
      <p:sp>
        <p:nvSpPr>
          <p:cNvPr id="10" name="Date Placeholder 3">
            <a:extLst>
              <a:ext uri="{FF2B5EF4-FFF2-40B4-BE49-F238E27FC236}">
                <a16:creationId xmlns:a16="http://schemas.microsoft.com/office/drawing/2014/main" id="{451B4FED-C091-B44A-B266-1A38E3819B5C}"/>
              </a:ext>
            </a:extLst>
          </p:cNvPr>
          <p:cNvSpPr txBox="1">
            <a:spLocks/>
          </p:cNvSpPr>
          <p:nvPr/>
        </p:nvSpPr>
        <p:spPr>
          <a:xfrm>
            <a:off x="10966180" y="201295"/>
            <a:ext cx="1020485"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4E4E6A">
                    <a:alpha val="40000"/>
                  </a:srgbClr>
                </a:solidFill>
                <a:latin typeface="Lato" panose="020F0502020204030203" pitchFamily="34" charset="0"/>
                <a:ea typeface="Lato" panose="020F0502020204030203" pitchFamily="34" charset="0"/>
                <a:cs typeface="Lato"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13F984C-AC9E-FB4C-B3D9-A8F291E42240}" type="slidenum">
              <a:rPr lang="en-GB" b="1" i="0" smtClean="0">
                <a:solidFill>
                  <a:srgbClr val="7C7C7B"/>
                </a:solidFill>
                <a:latin typeface="Lato Semibold" panose="020F0502020204030203" pitchFamily="34" charset="0"/>
                <a:ea typeface="Lato Semibold" panose="020F0502020204030203" pitchFamily="34" charset="0"/>
                <a:cs typeface="Lato Semibold" panose="020F0502020204030203" pitchFamily="34" charset="0"/>
              </a:rPr>
              <a:pPr algn="r"/>
              <a:t>‹#›</a:t>
            </a:fld>
            <a:endParaRPr lang="en-GB" b="1" i="0" dirty="0">
              <a:solidFill>
                <a:srgbClr val="7C7C7B"/>
              </a:solidFill>
              <a:latin typeface="Lato Semibold" panose="020F0502020204030203" pitchFamily="34" charset="0"/>
              <a:ea typeface="Lato Semibold" panose="020F0502020204030203" pitchFamily="34" charset="0"/>
              <a:cs typeface="Lato Semibold" panose="020F0502020204030203" pitchFamily="34" charset="0"/>
            </a:endParaRPr>
          </a:p>
        </p:txBody>
      </p:sp>
    </p:spTree>
    <p:extLst>
      <p:ext uri="{BB962C8B-B14F-4D97-AF65-F5344CB8AC3E}">
        <p14:creationId xmlns:p14="http://schemas.microsoft.com/office/powerpoint/2010/main" val="35296743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8_Divider_Slide_COLOUR">
    <p:bg>
      <p:bgPr>
        <a:solidFill>
          <a:schemeClr val="bg1">
            <a:alpha val="25000"/>
          </a:schemeClr>
        </a:solidFill>
        <a:effectLst/>
      </p:bgPr>
    </p:bg>
    <p:spTree>
      <p:nvGrpSpPr>
        <p:cNvPr id="1" name=""/>
        <p:cNvGrpSpPr/>
        <p:nvPr/>
      </p:nvGrpSpPr>
      <p:grpSpPr>
        <a:xfrm>
          <a:off x="0" y="0"/>
          <a:ext cx="0" cy="0"/>
          <a:chOff x="0" y="0"/>
          <a:chExt cx="0" cy="0"/>
        </a:xfrm>
      </p:grpSpPr>
      <p:pic>
        <p:nvPicPr>
          <p:cNvPr id="4" name="Picture 3" descr="A picture containing bird, flower&#10;&#10;Description automatically generated">
            <a:extLst>
              <a:ext uri="{FF2B5EF4-FFF2-40B4-BE49-F238E27FC236}">
                <a16:creationId xmlns:a16="http://schemas.microsoft.com/office/drawing/2014/main" id="{05F4D195-C06C-C940-91CE-D9E6EC4F2798}"/>
              </a:ext>
            </a:extLst>
          </p:cNvPr>
          <p:cNvPicPr>
            <a:picLocks noChangeAspect="1"/>
          </p:cNvPicPr>
          <p:nvPr userDrawn="1"/>
        </p:nvPicPr>
        <p:blipFill>
          <a:blip r:embed="rId2"/>
          <a:stretch>
            <a:fillRect/>
          </a:stretch>
        </p:blipFill>
        <p:spPr>
          <a:xfrm>
            <a:off x="0" y="-1"/>
            <a:ext cx="12192000" cy="6868373"/>
          </a:xfrm>
          <a:prstGeom prst="rect">
            <a:avLst/>
          </a:prstGeom>
        </p:spPr>
      </p:pic>
      <p:sp>
        <p:nvSpPr>
          <p:cNvPr id="9" name="Rectangle 8">
            <a:extLst>
              <a:ext uri="{FF2B5EF4-FFF2-40B4-BE49-F238E27FC236}">
                <a16:creationId xmlns:a16="http://schemas.microsoft.com/office/drawing/2014/main" id="{B836EE8C-3A45-FE48-B492-C6FC8DC54B2E}"/>
              </a:ext>
            </a:extLst>
          </p:cNvPr>
          <p:cNvSpPr/>
          <p:nvPr userDrawn="1"/>
        </p:nvSpPr>
        <p:spPr>
          <a:xfrm>
            <a:off x="300037" y="1167063"/>
            <a:ext cx="403809" cy="47104"/>
          </a:xfrm>
          <a:prstGeom prst="rect">
            <a:avLst/>
          </a:prstGeom>
          <a:solidFill>
            <a:srgbClr val="9DC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6">
            <a:extLst>
              <a:ext uri="{FF2B5EF4-FFF2-40B4-BE49-F238E27FC236}">
                <a16:creationId xmlns:a16="http://schemas.microsoft.com/office/drawing/2014/main" id="{81981C23-1C3C-9C42-95FB-2B6173F4327B}"/>
              </a:ext>
            </a:extLst>
          </p:cNvPr>
          <p:cNvSpPr>
            <a:spLocks noGrp="1"/>
          </p:cNvSpPr>
          <p:nvPr>
            <p:ph type="body" sz="quarter" idx="13"/>
          </p:nvPr>
        </p:nvSpPr>
        <p:spPr>
          <a:xfrm>
            <a:off x="210098" y="258425"/>
            <a:ext cx="2808287" cy="574675"/>
          </a:xfrm>
          <a:prstGeom prst="rect">
            <a:avLst/>
          </a:prstGeom>
        </p:spPr>
        <p:txBody>
          <a:bodyPr/>
          <a:lstStyle>
            <a:lvl1pPr marL="0" indent="0">
              <a:buFontTx/>
              <a:buNone/>
              <a:defRPr sz="20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2pPr>
            <a:lvl3pPr marL="9144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3pPr>
            <a:lvl4pPr marL="13716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4pPr>
            <a:lvl5pPr marL="18288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GB" dirty="0"/>
              <a:t>Click to edit</a:t>
            </a:r>
            <a:endParaRPr lang="en-US" dirty="0"/>
          </a:p>
        </p:txBody>
      </p:sp>
      <p:sp>
        <p:nvSpPr>
          <p:cNvPr id="10" name="Date Placeholder 3">
            <a:extLst>
              <a:ext uri="{FF2B5EF4-FFF2-40B4-BE49-F238E27FC236}">
                <a16:creationId xmlns:a16="http://schemas.microsoft.com/office/drawing/2014/main" id="{4126187B-B6D6-B14E-8765-41A93683D0B2}"/>
              </a:ext>
            </a:extLst>
          </p:cNvPr>
          <p:cNvSpPr txBox="1">
            <a:spLocks/>
          </p:cNvSpPr>
          <p:nvPr userDrawn="1"/>
        </p:nvSpPr>
        <p:spPr>
          <a:xfrm>
            <a:off x="10966180" y="201295"/>
            <a:ext cx="1020485"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4E4E6A">
                    <a:alpha val="40000"/>
                  </a:srgbClr>
                </a:solidFill>
                <a:latin typeface="Lato" panose="020F0502020204030203" pitchFamily="34" charset="0"/>
                <a:ea typeface="Lato" panose="020F0502020204030203" pitchFamily="34" charset="0"/>
                <a:cs typeface="Lato"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13F984C-AC9E-FB4C-B3D9-A8F291E42240}" type="slidenum">
              <a:rPr lang="en-GB" b="1" i="0" smtClean="0">
                <a:solidFill>
                  <a:schemeClr val="bg1"/>
                </a:solidFill>
                <a:latin typeface="Lato Semibold" panose="020F0502020204030203" pitchFamily="34" charset="0"/>
                <a:ea typeface="Lato Semibold" panose="020F0502020204030203" pitchFamily="34" charset="0"/>
                <a:cs typeface="Lato Semibold" panose="020F0502020204030203" pitchFamily="34" charset="0"/>
              </a:rPr>
              <a:pPr algn="r"/>
              <a:t>‹#›</a:t>
            </a:fld>
            <a:endParaRPr lang="en-GB" b="1" i="0" dirty="0">
              <a:solidFill>
                <a:schemeClr val="bg1"/>
              </a:solidFill>
              <a:latin typeface="Lato Semibold" panose="020F0502020204030203" pitchFamily="34" charset="0"/>
              <a:ea typeface="Lato Semibold" panose="020F0502020204030203" pitchFamily="34" charset="0"/>
              <a:cs typeface="Lato Semibold" panose="020F0502020204030203" pitchFamily="34" charset="0"/>
            </a:endParaRPr>
          </a:p>
        </p:txBody>
      </p:sp>
      <p:sp>
        <p:nvSpPr>
          <p:cNvPr id="11" name="Text Placeholder 4">
            <a:extLst>
              <a:ext uri="{FF2B5EF4-FFF2-40B4-BE49-F238E27FC236}">
                <a16:creationId xmlns:a16="http://schemas.microsoft.com/office/drawing/2014/main" id="{A9B7F1C5-5DE0-DD49-8221-7B040A4CD594}"/>
              </a:ext>
            </a:extLst>
          </p:cNvPr>
          <p:cNvSpPr>
            <a:spLocks noGrp="1"/>
          </p:cNvSpPr>
          <p:nvPr>
            <p:ph type="body" sz="quarter" idx="16"/>
          </p:nvPr>
        </p:nvSpPr>
        <p:spPr>
          <a:xfrm>
            <a:off x="209550" y="2604934"/>
            <a:ext cx="11391900" cy="3994304"/>
          </a:xfrm>
          <a:prstGeom prst="rect">
            <a:avLst/>
          </a:prstGeom>
          <a:ln>
            <a:noFill/>
          </a:ln>
        </p:spPr>
        <p:txBody>
          <a:bodyPr/>
          <a:lstStyle>
            <a:lvl1pPr marL="371475" indent="-371475" fontAlgn="t">
              <a:defRPr sz="38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vl2pPr marL="720000" indent="-374400" fontAlgn="t">
              <a:defRPr sz="28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2pPr>
            <a:lvl3pPr marL="1080000" indent="-374400" fontAlgn="t">
              <a:defRPr sz="28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3pPr>
            <a:lvl4pPr marL="1440000" indent="-374400" fontAlgn="t">
              <a:defRPr sz="28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4pPr>
            <a:lvl5pPr marL="1800000" indent="-374400" fontAlgn="t">
              <a:defRPr sz="28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Text Placeholder 16">
            <a:extLst>
              <a:ext uri="{FF2B5EF4-FFF2-40B4-BE49-F238E27FC236}">
                <a16:creationId xmlns:a16="http://schemas.microsoft.com/office/drawing/2014/main" id="{FB7C7C89-59A7-7E40-9952-A8A1CB0C5670}"/>
              </a:ext>
            </a:extLst>
          </p:cNvPr>
          <p:cNvSpPr>
            <a:spLocks noGrp="1"/>
          </p:cNvSpPr>
          <p:nvPr>
            <p:ph type="body" sz="quarter" idx="14" hasCustomPrompt="1"/>
          </p:nvPr>
        </p:nvSpPr>
        <p:spPr>
          <a:xfrm>
            <a:off x="210098" y="1412875"/>
            <a:ext cx="11391352" cy="975323"/>
          </a:xfrm>
          <a:prstGeom prst="rect">
            <a:avLst/>
          </a:prstGeom>
        </p:spPr>
        <p:txBody>
          <a:bodyPr/>
          <a:lstStyle>
            <a:lvl1pPr marL="0" indent="0">
              <a:buNone/>
              <a:defRPr sz="44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stStyle>
          <a:p>
            <a:pPr lvl="0"/>
            <a:r>
              <a:rPr lang="en-GB" dirty="0"/>
              <a:t>Divider Slide</a:t>
            </a:r>
            <a:endParaRPr lang="en-US" dirty="0"/>
          </a:p>
        </p:txBody>
      </p:sp>
      <p:pic>
        <p:nvPicPr>
          <p:cNvPr id="13" name="Picture 12">
            <a:extLst>
              <a:ext uri="{FF2B5EF4-FFF2-40B4-BE49-F238E27FC236}">
                <a16:creationId xmlns:a16="http://schemas.microsoft.com/office/drawing/2014/main" id="{EA07690F-C486-F046-8CA6-451646E70ECB}"/>
              </a:ext>
            </a:extLst>
          </p:cNvPr>
          <p:cNvPicPr>
            <a:picLocks noChangeAspect="1"/>
          </p:cNvPicPr>
          <p:nvPr userDrawn="1"/>
        </p:nvPicPr>
        <p:blipFill>
          <a:blip r:embed="rId3"/>
          <a:stretch>
            <a:fillRect/>
          </a:stretch>
        </p:blipFill>
        <p:spPr>
          <a:xfrm>
            <a:off x="11043015" y="6043370"/>
            <a:ext cx="939800" cy="584200"/>
          </a:xfrm>
          <a:prstGeom prst="rect">
            <a:avLst/>
          </a:prstGeom>
        </p:spPr>
      </p:pic>
    </p:spTree>
    <p:extLst>
      <p:ext uri="{BB962C8B-B14F-4D97-AF65-F5344CB8AC3E}">
        <p14:creationId xmlns:p14="http://schemas.microsoft.com/office/powerpoint/2010/main" val="29423956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23.Image_Slide_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6622E9-1299-A141-960A-70AC576ADCD1}"/>
              </a:ext>
            </a:extLst>
          </p:cNvPr>
          <p:cNvPicPr>
            <a:picLocks noChangeAspect="1"/>
          </p:cNvPicPr>
          <p:nvPr/>
        </p:nvPicPr>
        <p:blipFill>
          <a:blip r:embed="rId2"/>
          <a:stretch>
            <a:fillRect/>
          </a:stretch>
        </p:blipFill>
        <p:spPr>
          <a:xfrm>
            <a:off x="25400" y="6350"/>
            <a:ext cx="12141200" cy="6845300"/>
          </a:xfrm>
          <a:prstGeom prst="rect">
            <a:avLst/>
          </a:prstGeom>
        </p:spPr>
      </p:pic>
      <p:sp>
        <p:nvSpPr>
          <p:cNvPr id="8" name="Text Placeholder 6">
            <a:extLst>
              <a:ext uri="{FF2B5EF4-FFF2-40B4-BE49-F238E27FC236}">
                <a16:creationId xmlns:a16="http://schemas.microsoft.com/office/drawing/2014/main" id="{F138EF31-C3A4-AD47-ACA4-180D83BF7E82}"/>
              </a:ext>
            </a:extLst>
          </p:cNvPr>
          <p:cNvSpPr>
            <a:spLocks noGrp="1"/>
          </p:cNvSpPr>
          <p:nvPr>
            <p:ph type="body" sz="quarter" idx="13"/>
          </p:nvPr>
        </p:nvSpPr>
        <p:spPr>
          <a:xfrm>
            <a:off x="210098" y="258425"/>
            <a:ext cx="8117927" cy="574675"/>
          </a:xfrm>
          <a:prstGeom prst="rect">
            <a:avLst/>
          </a:prstGeom>
        </p:spPr>
        <p:txBody>
          <a:bodyPr/>
          <a:lstStyle>
            <a:lvl1pPr marL="0" indent="0">
              <a:buFontTx/>
              <a:buNone/>
              <a:defRPr sz="20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2pPr>
            <a:lvl3pPr marL="9144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3pPr>
            <a:lvl4pPr marL="13716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4pPr>
            <a:lvl5pPr marL="18288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US"/>
              <a:t>Click to edit Master text styles</a:t>
            </a:r>
          </a:p>
        </p:txBody>
      </p:sp>
      <p:sp>
        <p:nvSpPr>
          <p:cNvPr id="6" name="Rectangle 5">
            <a:extLst>
              <a:ext uri="{FF2B5EF4-FFF2-40B4-BE49-F238E27FC236}">
                <a16:creationId xmlns:a16="http://schemas.microsoft.com/office/drawing/2014/main" id="{2A5DE21D-0D0D-7C40-B52C-7AE1ECF6FD10}"/>
              </a:ext>
            </a:extLst>
          </p:cNvPr>
          <p:cNvSpPr/>
          <p:nvPr/>
        </p:nvSpPr>
        <p:spPr>
          <a:xfrm>
            <a:off x="300037" y="1167063"/>
            <a:ext cx="403809" cy="47104"/>
          </a:xfrm>
          <a:prstGeom prst="rect">
            <a:avLst/>
          </a:prstGeom>
          <a:solidFill>
            <a:srgbClr val="9DC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329F1F7-AAC0-9B40-8DE4-E550F9BD3A55}"/>
              </a:ext>
            </a:extLst>
          </p:cNvPr>
          <p:cNvPicPr>
            <a:picLocks noChangeAspect="1"/>
          </p:cNvPicPr>
          <p:nvPr/>
        </p:nvPicPr>
        <p:blipFill>
          <a:blip r:embed="rId3"/>
          <a:stretch>
            <a:fillRect/>
          </a:stretch>
        </p:blipFill>
        <p:spPr>
          <a:xfrm>
            <a:off x="10934776" y="5901505"/>
            <a:ext cx="1193800" cy="698500"/>
          </a:xfrm>
          <a:prstGeom prst="rect">
            <a:avLst/>
          </a:prstGeom>
        </p:spPr>
      </p:pic>
      <p:sp>
        <p:nvSpPr>
          <p:cNvPr id="22" name="Text Placeholder 3">
            <a:extLst>
              <a:ext uri="{FF2B5EF4-FFF2-40B4-BE49-F238E27FC236}">
                <a16:creationId xmlns:a16="http://schemas.microsoft.com/office/drawing/2014/main" id="{A8932339-33E0-2640-8BED-E912A74A49A0}"/>
              </a:ext>
            </a:extLst>
          </p:cNvPr>
          <p:cNvSpPr>
            <a:spLocks noGrp="1"/>
          </p:cNvSpPr>
          <p:nvPr>
            <p:ph type="body" sz="quarter" idx="15" hasCustomPrompt="1"/>
          </p:nvPr>
        </p:nvSpPr>
        <p:spPr>
          <a:xfrm>
            <a:off x="317801" y="2406935"/>
            <a:ext cx="5778199" cy="3001678"/>
          </a:xfrm>
          <a:prstGeom prst="rect">
            <a:avLst/>
          </a:prstGeom>
        </p:spPr>
        <p:txBody>
          <a:bodyPr/>
          <a:lstStyle>
            <a:lvl1pPr marL="0" indent="0" algn="l">
              <a:buFontTx/>
              <a:buNone/>
              <a:defRPr sz="24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Title:</a:t>
            </a:r>
          </a:p>
        </p:txBody>
      </p:sp>
      <p:sp>
        <p:nvSpPr>
          <p:cNvPr id="33" name="Text Placeholder 3">
            <a:extLst>
              <a:ext uri="{FF2B5EF4-FFF2-40B4-BE49-F238E27FC236}">
                <a16:creationId xmlns:a16="http://schemas.microsoft.com/office/drawing/2014/main" id="{F66A5844-1648-A04A-8FF0-2EBDD129434B}"/>
              </a:ext>
            </a:extLst>
          </p:cNvPr>
          <p:cNvSpPr>
            <a:spLocks noGrp="1"/>
          </p:cNvSpPr>
          <p:nvPr>
            <p:ph type="body" sz="quarter" idx="22" hasCustomPrompt="1"/>
          </p:nvPr>
        </p:nvSpPr>
        <p:spPr>
          <a:xfrm>
            <a:off x="300037" y="1609944"/>
            <a:ext cx="3171825" cy="1117588"/>
          </a:xfrm>
          <a:prstGeom prst="rect">
            <a:avLst/>
          </a:prstGeom>
        </p:spPr>
        <p:txBody>
          <a:bodyPr/>
          <a:lstStyle>
            <a:lvl1pPr marL="0" indent="0" algn="l">
              <a:buFontTx/>
              <a:buNone/>
              <a:defRPr sz="36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Main Title</a:t>
            </a:r>
          </a:p>
        </p:txBody>
      </p:sp>
      <p:sp>
        <p:nvSpPr>
          <p:cNvPr id="10" name="Date Placeholder 3">
            <a:extLst>
              <a:ext uri="{FF2B5EF4-FFF2-40B4-BE49-F238E27FC236}">
                <a16:creationId xmlns:a16="http://schemas.microsoft.com/office/drawing/2014/main" id="{6EAA1646-46E5-5649-B434-1D7F7811786C}"/>
              </a:ext>
            </a:extLst>
          </p:cNvPr>
          <p:cNvSpPr txBox="1">
            <a:spLocks/>
          </p:cNvSpPr>
          <p:nvPr/>
        </p:nvSpPr>
        <p:spPr>
          <a:xfrm>
            <a:off x="10966180" y="201295"/>
            <a:ext cx="1020485"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4E4E6A">
                    <a:alpha val="40000"/>
                  </a:srgbClr>
                </a:solidFill>
                <a:latin typeface="Lato" panose="020F0502020204030203" pitchFamily="34" charset="0"/>
                <a:ea typeface="Lato" panose="020F0502020204030203" pitchFamily="34" charset="0"/>
                <a:cs typeface="Lato"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13F984C-AC9E-FB4C-B3D9-A8F291E42240}" type="slidenum">
              <a:rPr lang="en-GB" b="1" i="0" smtClean="0">
                <a:solidFill>
                  <a:srgbClr val="7C7C7B"/>
                </a:solidFill>
                <a:latin typeface="Lato Semibold" panose="020F0502020204030203" pitchFamily="34" charset="0"/>
                <a:ea typeface="Lato Semibold" panose="020F0502020204030203" pitchFamily="34" charset="0"/>
                <a:cs typeface="Lato Semibold" panose="020F0502020204030203" pitchFamily="34" charset="0"/>
              </a:rPr>
              <a:pPr algn="r"/>
              <a:t>‹#›</a:t>
            </a:fld>
            <a:endParaRPr lang="en-GB" b="1" i="0" dirty="0">
              <a:solidFill>
                <a:srgbClr val="7C7C7B"/>
              </a:solidFill>
              <a:latin typeface="Lato Semibold" panose="020F0502020204030203" pitchFamily="34" charset="0"/>
              <a:ea typeface="Lato Semibold" panose="020F0502020204030203" pitchFamily="34" charset="0"/>
              <a:cs typeface="Lato Semibold" panose="020F0502020204030203" pitchFamily="34" charset="0"/>
            </a:endParaRPr>
          </a:p>
        </p:txBody>
      </p:sp>
    </p:spTree>
    <p:extLst>
      <p:ext uri="{BB962C8B-B14F-4D97-AF65-F5344CB8AC3E}">
        <p14:creationId xmlns:p14="http://schemas.microsoft.com/office/powerpoint/2010/main" val="363405137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1_23.Image_Slide_4">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7F8331B-CF1B-D84E-A1ED-2719CCC108E3}"/>
              </a:ext>
            </a:extLst>
          </p:cNvPr>
          <p:cNvPicPr>
            <a:picLocks noChangeAspect="1"/>
          </p:cNvPicPr>
          <p:nvPr/>
        </p:nvPicPr>
        <p:blipFill>
          <a:blip r:embed="rId2"/>
          <a:stretch>
            <a:fillRect/>
          </a:stretch>
        </p:blipFill>
        <p:spPr>
          <a:xfrm>
            <a:off x="11332" y="6350"/>
            <a:ext cx="12141200" cy="6845300"/>
          </a:xfrm>
          <a:prstGeom prst="rect">
            <a:avLst/>
          </a:prstGeom>
        </p:spPr>
      </p:pic>
      <p:sp>
        <p:nvSpPr>
          <p:cNvPr id="8" name="Text Placeholder 6">
            <a:extLst>
              <a:ext uri="{FF2B5EF4-FFF2-40B4-BE49-F238E27FC236}">
                <a16:creationId xmlns:a16="http://schemas.microsoft.com/office/drawing/2014/main" id="{F138EF31-C3A4-AD47-ACA4-180D83BF7E82}"/>
              </a:ext>
            </a:extLst>
          </p:cNvPr>
          <p:cNvSpPr>
            <a:spLocks noGrp="1"/>
          </p:cNvSpPr>
          <p:nvPr>
            <p:ph type="body" sz="quarter" idx="13"/>
          </p:nvPr>
        </p:nvSpPr>
        <p:spPr>
          <a:xfrm>
            <a:off x="210098" y="258425"/>
            <a:ext cx="8117927" cy="574675"/>
          </a:xfrm>
          <a:prstGeom prst="rect">
            <a:avLst/>
          </a:prstGeom>
        </p:spPr>
        <p:txBody>
          <a:bodyPr/>
          <a:lstStyle>
            <a:lvl1pPr marL="0" indent="0">
              <a:buFontTx/>
              <a:buNone/>
              <a:defRPr sz="20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2pPr>
            <a:lvl3pPr marL="9144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3pPr>
            <a:lvl4pPr marL="13716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4pPr>
            <a:lvl5pPr marL="18288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US"/>
              <a:t>Click to edit Master text styles</a:t>
            </a:r>
          </a:p>
        </p:txBody>
      </p:sp>
      <p:sp>
        <p:nvSpPr>
          <p:cNvPr id="6" name="Rectangle 5">
            <a:extLst>
              <a:ext uri="{FF2B5EF4-FFF2-40B4-BE49-F238E27FC236}">
                <a16:creationId xmlns:a16="http://schemas.microsoft.com/office/drawing/2014/main" id="{2A5DE21D-0D0D-7C40-B52C-7AE1ECF6FD10}"/>
              </a:ext>
            </a:extLst>
          </p:cNvPr>
          <p:cNvSpPr/>
          <p:nvPr/>
        </p:nvSpPr>
        <p:spPr>
          <a:xfrm>
            <a:off x="300037" y="1167063"/>
            <a:ext cx="403809" cy="47104"/>
          </a:xfrm>
          <a:prstGeom prst="rect">
            <a:avLst/>
          </a:prstGeom>
          <a:solidFill>
            <a:srgbClr val="9DC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329F1F7-AAC0-9B40-8DE4-E550F9BD3A55}"/>
              </a:ext>
            </a:extLst>
          </p:cNvPr>
          <p:cNvPicPr>
            <a:picLocks noChangeAspect="1"/>
          </p:cNvPicPr>
          <p:nvPr/>
        </p:nvPicPr>
        <p:blipFill>
          <a:blip r:embed="rId3"/>
          <a:stretch>
            <a:fillRect/>
          </a:stretch>
        </p:blipFill>
        <p:spPr>
          <a:xfrm>
            <a:off x="10934776" y="5901505"/>
            <a:ext cx="1193800" cy="698500"/>
          </a:xfrm>
          <a:prstGeom prst="rect">
            <a:avLst/>
          </a:prstGeom>
        </p:spPr>
      </p:pic>
      <p:sp>
        <p:nvSpPr>
          <p:cNvPr id="22" name="Text Placeholder 3">
            <a:extLst>
              <a:ext uri="{FF2B5EF4-FFF2-40B4-BE49-F238E27FC236}">
                <a16:creationId xmlns:a16="http://schemas.microsoft.com/office/drawing/2014/main" id="{A8932339-33E0-2640-8BED-E912A74A49A0}"/>
              </a:ext>
            </a:extLst>
          </p:cNvPr>
          <p:cNvSpPr>
            <a:spLocks noGrp="1"/>
          </p:cNvSpPr>
          <p:nvPr>
            <p:ph type="body" sz="quarter" idx="15" hasCustomPrompt="1"/>
          </p:nvPr>
        </p:nvSpPr>
        <p:spPr>
          <a:xfrm>
            <a:off x="317801" y="2406935"/>
            <a:ext cx="5778199" cy="3001678"/>
          </a:xfrm>
          <a:prstGeom prst="rect">
            <a:avLst/>
          </a:prstGeom>
        </p:spPr>
        <p:txBody>
          <a:bodyPr/>
          <a:lstStyle>
            <a:lvl1pPr marL="0" indent="0" algn="l">
              <a:buFontTx/>
              <a:buNone/>
              <a:defRPr sz="24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Title:</a:t>
            </a:r>
          </a:p>
        </p:txBody>
      </p:sp>
      <p:sp>
        <p:nvSpPr>
          <p:cNvPr id="33" name="Text Placeholder 3">
            <a:extLst>
              <a:ext uri="{FF2B5EF4-FFF2-40B4-BE49-F238E27FC236}">
                <a16:creationId xmlns:a16="http://schemas.microsoft.com/office/drawing/2014/main" id="{F66A5844-1648-A04A-8FF0-2EBDD129434B}"/>
              </a:ext>
            </a:extLst>
          </p:cNvPr>
          <p:cNvSpPr>
            <a:spLocks noGrp="1"/>
          </p:cNvSpPr>
          <p:nvPr>
            <p:ph type="body" sz="quarter" idx="22" hasCustomPrompt="1"/>
          </p:nvPr>
        </p:nvSpPr>
        <p:spPr>
          <a:xfrm>
            <a:off x="300037" y="1609944"/>
            <a:ext cx="3171825" cy="1117588"/>
          </a:xfrm>
          <a:prstGeom prst="rect">
            <a:avLst/>
          </a:prstGeom>
        </p:spPr>
        <p:txBody>
          <a:bodyPr/>
          <a:lstStyle>
            <a:lvl1pPr marL="0" indent="0" algn="l">
              <a:buFontTx/>
              <a:buNone/>
              <a:defRPr sz="36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Main Title</a:t>
            </a:r>
          </a:p>
        </p:txBody>
      </p:sp>
      <p:sp>
        <p:nvSpPr>
          <p:cNvPr id="10" name="Date Placeholder 3">
            <a:extLst>
              <a:ext uri="{FF2B5EF4-FFF2-40B4-BE49-F238E27FC236}">
                <a16:creationId xmlns:a16="http://schemas.microsoft.com/office/drawing/2014/main" id="{6EAA1646-46E5-5649-B434-1D7F7811786C}"/>
              </a:ext>
            </a:extLst>
          </p:cNvPr>
          <p:cNvSpPr txBox="1">
            <a:spLocks/>
          </p:cNvSpPr>
          <p:nvPr/>
        </p:nvSpPr>
        <p:spPr>
          <a:xfrm>
            <a:off x="10966180" y="201295"/>
            <a:ext cx="1020485"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4E4E6A">
                    <a:alpha val="40000"/>
                  </a:srgbClr>
                </a:solidFill>
                <a:latin typeface="Lato" panose="020F0502020204030203" pitchFamily="34" charset="0"/>
                <a:ea typeface="Lato" panose="020F0502020204030203" pitchFamily="34" charset="0"/>
                <a:cs typeface="Lato"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13F984C-AC9E-FB4C-B3D9-A8F291E42240}" type="slidenum">
              <a:rPr lang="en-GB" b="1" i="0" smtClean="0">
                <a:solidFill>
                  <a:srgbClr val="7C7C7B"/>
                </a:solidFill>
                <a:latin typeface="Lato Semibold" panose="020F0502020204030203" pitchFamily="34" charset="0"/>
                <a:ea typeface="Lato Semibold" panose="020F0502020204030203" pitchFamily="34" charset="0"/>
                <a:cs typeface="Lato Semibold" panose="020F0502020204030203" pitchFamily="34" charset="0"/>
              </a:rPr>
              <a:pPr algn="r"/>
              <a:t>‹#›</a:t>
            </a:fld>
            <a:endParaRPr lang="en-GB" b="1" i="0" dirty="0">
              <a:solidFill>
                <a:srgbClr val="7C7C7B"/>
              </a:solidFill>
              <a:latin typeface="Lato Semibold" panose="020F0502020204030203" pitchFamily="34" charset="0"/>
              <a:ea typeface="Lato Semibold" panose="020F0502020204030203" pitchFamily="34" charset="0"/>
              <a:cs typeface="Lato Semibold" panose="020F0502020204030203" pitchFamily="34" charset="0"/>
            </a:endParaRPr>
          </a:p>
        </p:txBody>
      </p:sp>
    </p:spTree>
    <p:extLst>
      <p:ext uri="{BB962C8B-B14F-4D97-AF65-F5344CB8AC3E}">
        <p14:creationId xmlns:p14="http://schemas.microsoft.com/office/powerpoint/2010/main" val="252239491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23.Image_Slide_5">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3418752-2083-B243-920F-7475AB72EB5E}"/>
              </a:ext>
            </a:extLst>
          </p:cNvPr>
          <p:cNvPicPr>
            <a:picLocks noChangeAspect="1"/>
          </p:cNvPicPr>
          <p:nvPr/>
        </p:nvPicPr>
        <p:blipFill>
          <a:blip r:embed="rId2"/>
          <a:stretch>
            <a:fillRect/>
          </a:stretch>
        </p:blipFill>
        <p:spPr>
          <a:xfrm>
            <a:off x="25400" y="6350"/>
            <a:ext cx="12141200" cy="6845300"/>
          </a:xfrm>
          <a:prstGeom prst="rect">
            <a:avLst/>
          </a:prstGeom>
        </p:spPr>
      </p:pic>
      <p:sp>
        <p:nvSpPr>
          <p:cNvPr id="8" name="Text Placeholder 6">
            <a:extLst>
              <a:ext uri="{FF2B5EF4-FFF2-40B4-BE49-F238E27FC236}">
                <a16:creationId xmlns:a16="http://schemas.microsoft.com/office/drawing/2014/main" id="{F138EF31-C3A4-AD47-ACA4-180D83BF7E82}"/>
              </a:ext>
            </a:extLst>
          </p:cNvPr>
          <p:cNvSpPr>
            <a:spLocks noGrp="1"/>
          </p:cNvSpPr>
          <p:nvPr>
            <p:ph type="body" sz="quarter" idx="13"/>
          </p:nvPr>
        </p:nvSpPr>
        <p:spPr>
          <a:xfrm>
            <a:off x="210098" y="258425"/>
            <a:ext cx="8117927" cy="574675"/>
          </a:xfrm>
          <a:prstGeom prst="rect">
            <a:avLst/>
          </a:prstGeom>
        </p:spPr>
        <p:txBody>
          <a:bodyPr/>
          <a:lstStyle>
            <a:lvl1pPr marL="0" indent="0">
              <a:buFontTx/>
              <a:buNone/>
              <a:defRPr sz="2000" b="1" i="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2pPr>
            <a:lvl3pPr marL="9144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3pPr>
            <a:lvl4pPr marL="13716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4pPr>
            <a:lvl5pPr marL="18288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US"/>
              <a:t>Click to edit Master text styles</a:t>
            </a:r>
          </a:p>
        </p:txBody>
      </p:sp>
      <p:sp>
        <p:nvSpPr>
          <p:cNvPr id="6" name="Rectangle 5">
            <a:extLst>
              <a:ext uri="{FF2B5EF4-FFF2-40B4-BE49-F238E27FC236}">
                <a16:creationId xmlns:a16="http://schemas.microsoft.com/office/drawing/2014/main" id="{2A5DE21D-0D0D-7C40-B52C-7AE1ECF6FD10}"/>
              </a:ext>
            </a:extLst>
          </p:cNvPr>
          <p:cNvSpPr/>
          <p:nvPr/>
        </p:nvSpPr>
        <p:spPr>
          <a:xfrm>
            <a:off x="300037" y="1167063"/>
            <a:ext cx="403809" cy="47104"/>
          </a:xfrm>
          <a:prstGeom prst="rect">
            <a:avLst/>
          </a:prstGeom>
          <a:solidFill>
            <a:srgbClr val="9DC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329F1F7-AAC0-9B40-8DE4-E550F9BD3A55}"/>
              </a:ext>
            </a:extLst>
          </p:cNvPr>
          <p:cNvPicPr>
            <a:picLocks noChangeAspect="1"/>
          </p:cNvPicPr>
          <p:nvPr/>
        </p:nvPicPr>
        <p:blipFill>
          <a:blip r:embed="rId3"/>
          <a:stretch>
            <a:fillRect/>
          </a:stretch>
        </p:blipFill>
        <p:spPr>
          <a:xfrm>
            <a:off x="10934776" y="5901505"/>
            <a:ext cx="1193800" cy="698500"/>
          </a:xfrm>
          <a:prstGeom prst="rect">
            <a:avLst/>
          </a:prstGeom>
        </p:spPr>
      </p:pic>
      <p:sp>
        <p:nvSpPr>
          <p:cNvPr id="22" name="Text Placeholder 3">
            <a:extLst>
              <a:ext uri="{FF2B5EF4-FFF2-40B4-BE49-F238E27FC236}">
                <a16:creationId xmlns:a16="http://schemas.microsoft.com/office/drawing/2014/main" id="{A8932339-33E0-2640-8BED-E912A74A49A0}"/>
              </a:ext>
            </a:extLst>
          </p:cNvPr>
          <p:cNvSpPr>
            <a:spLocks noGrp="1"/>
          </p:cNvSpPr>
          <p:nvPr>
            <p:ph type="body" sz="quarter" idx="15" hasCustomPrompt="1"/>
          </p:nvPr>
        </p:nvSpPr>
        <p:spPr>
          <a:xfrm>
            <a:off x="317801" y="2406935"/>
            <a:ext cx="5778199" cy="3001678"/>
          </a:xfrm>
          <a:prstGeom prst="rect">
            <a:avLst/>
          </a:prstGeom>
        </p:spPr>
        <p:txBody>
          <a:bodyPr/>
          <a:lstStyle>
            <a:lvl1pPr marL="0" indent="0" algn="l">
              <a:buFontTx/>
              <a:buNone/>
              <a:defRPr sz="24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Title:</a:t>
            </a:r>
          </a:p>
        </p:txBody>
      </p:sp>
      <p:sp>
        <p:nvSpPr>
          <p:cNvPr id="33" name="Text Placeholder 3">
            <a:extLst>
              <a:ext uri="{FF2B5EF4-FFF2-40B4-BE49-F238E27FC236}">
                <a16:creationId xmlns:a16="http://schemas.microsoft.com/office/drawing/2014/main" id="{F66A5844-1648-A04A-8FF0-2EBDD129434B}"/>
              </a:ext>
            </a:extLst>
          </p:cNvPr>
          <p:cNvSpPr>
            <a:spLocks noGrp="1"/>
          </p:cNvSpPr>
          <p:nvPr>
            <p:ph type="body" sz="quarter" idx="22" hasCustomPrompt="1"/>
          </p:nvPr>
        </p:nvSpPr>
        <p:spPr>
          <a:xfrm>
            <a:off x="300037" y="1609944"/>
            <a:ext cx="3171825" cy="1117588"/>
          </a:xfrm>
          <a:prstGeom prst="rect">
            <a:avLst/>
          </a:prstGeom>
        </p:spPr>
        <p:txBody>
          <a:bodyPr/>
          <a:lstStyle>
            <a:lvl1pPr marL="0" indent="0" algn="l">
              <a:buFontTx/>
              <a:buNone/>
              <a:defRPr sz="36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Main Title</a:t>
            </a:r>
          </a:p>
        </p:txBody>
      </p:sp>
      <p:sp>
        <p:nvSpPr>
          <p:cNvPr id="10" name="Date Placeholder 3">
            <a:extLst>
              <a:ext uri="{FF2B5EF4-FFF2-40B4-BE49-F238E27FC236}">
                <a16:creationId xmlns:a16="http://schemas.microsoft.com/office/drawing/2014/main" id="{E08B1B25-B2E5-E94E-AE56-2ED3E24E7F88}"/>
              </a:ext>
            </a:extLst>
          </p:cNvPr>
          <p:cNvSpPr txBox="1">
            <a:spLocks/>
          </p:cNvSpPr>
          <p:nvPr/>
        </p:nvSpPr>
        <p:spPr>
          <a:xfrm>
            <a:off x="10966180" y="201295"/>
            <a:ext cx="1020485"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4E4E6A">
                    <a:alpha val="40000"/>
                  </a:srgbClr>
                </a:solidFill>
                <a:latin typeface="Lato" panose="020F0502020204030203" pitchFamily="34" charset="0"/>
                <a:ea typeface="Lato" panose="020F0502020204030203" pitchFamily="34" charset="0"/>
                <a:cs typeface="Lato"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13F984C-AC9E-FB4C-B3D9-A8F291E42240}" type="slidenum">
              <a:rPr lang="en-GB" b="1" i="0" smtClean="0">
                <a:solidFill>
                  <a:srgbClr val="7C7C7B"/>
                </a:solidFill>
                <a:latin typeface="Lato Semibold" panose="020F0502020204030203" pitchFamily="34" charset="0"/>
                <a:ea typeface="Lato Semibold" panose="020F0502020204030203" pitchFamily="34" charset="0"/>
                <a:cs typeface="Lato Semibold" panose="020F0502020204030203" pitchFamily="34" charset="0"/>
              </a:rPr>
              <a:pPr algn="r"/>
              <a:t>‹#›</a:t>
            </a:fld>
            <a:endParaRPr lang="en-GB" b="1" i="0" dirty="0">
              <a:solidFill>
                <a:srgbClr val="7C7C7B"/>
              </a:solidFill>
              <a:latin typeface="Lato Semibold" panose="020F0502020204030203" pitchFamily="34" charset="0"/>
              <a:ea typeface="Lato Semibold" panose="020F0502020204030203" pitchFamily="34" charset="0"/>
              <a:cs typeface="Lato Semibold" panose="020F0502020204030203" pitchFamily="34" charset="0"/>
            </a:endParaRPr>
          </a:p>
        </p:txBody>
      </p:sp>
    </p:spTree>
    <p:extLst>
      <p:ext uri="{BB962C8B-B14F-4D97-AF65-F5344CB8AC3E}">
        <p14:creationId xmlns:p14="http://schemas.microsoft.com/office/powerpoint/2010/main" val="280661679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24.Model_Slide_1">
    <p:spTree>
      <p:nvGrpSpPr>
        <p:cNvPr id="1" name=""/>
        <p:cNvGrpSpPr/>
        <p:nvPr/>
      </p:nvGrpSpPr>
      <p:grpSpPr>
        <a:xfrm>
          <a:off x="0" y="0"/>
          <a:ext cx="0" cy="0"/>
          <a:chOff x="0" y="0"/>
          <a:chExt cx="0" cy="0"/>
        </a:xfrm>
      </p:grpSpPr>
      <p:pic>
        <p:nvPicPr>
          <p:cNvPr id="13" name="Picture 12" descr="A close up of a logo&#10;&#10;Description automatically generated">
            <a:extLst>
              <a:ext uri="{FF2B5EF4-FFF2-40B4-BE49-F238E27FC236}">
                <a16:creationId xmlns:a16="http://schemas.microsoft.com/office/drawing/2014/main" id="{700A01CB-31C5-9145-95EE-1245062FEC95}"/>
              </a:ext>
            </a:extLst>
          </p:cNvPr>
          <p:cNvPicPr>
            <a:picLocks noChangeAspect="1"/>
          </p:cNvPicPr>
          <p:nvPr/>
        </p:nvPicPr>
        <p:blipFill>
          <a:blip r:embed="rId2"/>
          <a:stretch>
            <a:fillRect/>
          </a:stretch>
        </p:blipFill>
        <p:spPr>
          <a:xfrm>
            <a:off x="-10455" y="-35167"/>
            <a:ext cx="12263413" cy="6908603"/>
          </a:xfrm>
          <a:prstGeom prst="rect">
            <a:avLst/>
          </a:prstGeom>
        </p:spPr>
      </p:pic>
      <p:sp>
        <p:nvSpPr>
          <p:cNvPr id="8" name="Text Placeholder 6">
            <a:extLst>
              <a:ext uri="{FF2B5EF4-FFF2-40B4-BE49-F238E27FC236}">
                <a16:creationId xmlns:a16="http://schemas.microsoft.com/office/drawing/2014/main" id="{F138EF31-C3A4-AD47-ACA4-180D83BF7E82}"/>
              </a:ext>
            </a:extLst>
          </p:cNvPr>
          <p:cNvSpPr>
            <a:spLocks noGrp="1"/>
          </p:cNvSpPr>
          <p:nvPr>
            <p:ph type="body" sz="quarter" idx="13"/>
          </p:nvPr>
        </p:nvSpPr>
        <p:spPr>
          <a:xfrm>
            <a:off x="210098" y="258425"/>
            <a:ext cx="8117927" cy="574675"/>
          </a:xfrm>
          <a:prstGeom prst="rect">
            <a:avLst/>
          </a:prstGeom>
        </p:spPr>
        <p:txBody>
          <a:bodyPr/>
          <a:lstStyle>
            <a:lvl1pPr marL="0" indent="0">
              <a:buFontTx/>
              <a:buNone/>
              <a:defRPr sz="20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2pPr>
            <a:lvl3pPr marL="9144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3pPr>
            <a:lvl4pPr marL="13716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4pPr>
            <a:lvl5pPr marL="18288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US"/>
              <a:t>Click to edit Master text styles</a:t>
            </a:r>
          </a:p>
        </p:txBody>
      </p:sp>
      <p:sp>
        <p:nvSpPr>
          <p:cNvPr id="22" name="Text Placeholder 3">
            <a:extLst>
              <a:ext uri="{FF2B5EF4-FFF2-40B4-BE49-F238E27FC236}">
                <a16:creationId xmlns:a16="http://schemas.microsoft.com/office/drawing/2014/main" id="{A8932339-33E0-2640-8BED-E912A74A49A0}"/>
              </a:ext>
            </a:extLst>
          </p:cNvPr>
          <p:cNvSpPr>
            <a:spLocks noGrp="1"/>
          </p:cNvSpPr>
          <p:nvPr>
            <p:ph type="body" sz="quarter" idx="15" hasCustomPrompt="1"/>
          </p:nvPr>
        </p:nvSpPr>
        <p:spPr>
          <a:xfrm>
            <a:off x="317801" y="2406935"/>
            <a:ext cx="5778199" cy="1222530"/>
          </a:xfrm>
          <a:prstGeom prst="rect">
            <a:avLst/>
          </a:prstGeom>
        </p:spPr>
        <p:txBody>
          <a:bodyPr/>
          <a:lstStyle>
            <a:lvl1pPr marL="0" indent="0" algn="l">
              <a:buFont typeface="Arial" panose="020B0604020202020204" pitchFamily="34" charset="0"/>
              <a:buNone/>
              <a:defRPr sz="24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Title:</a:t>
            </a:r>
          </a:p>
          <a:p>
            <a:pPr lvl="0"/>
            <a:endParaRPr lang="en-US" dirty="0"/>
          </a:p>
          <a:p>
            <a:pPr lvl="0"/>
            <a:endParaRPr lang="en-US" dirty="0"/>
          </a:p>
          <a:p>
            <a:pPr lvl="0"/>
            <a:endParaRPr lang="en-US" dirty="0"/>
          </a:p>
        </p:txBody>
      </p:sp>
      <p:sp>
        <p:nvSpPr>
          <p:cNvPr id="33" name="Text Placeholder 3">
            <a:extLst>
              <a:ext uri="{FF2B5EF4-FFF2-40B4-BE49-F238E27FC236}">
                <a16:creationId xmlns:a16="http://schemas.microsoft.com/office/drawing/2014/main" id="{F66A5844-1648-A04A-8FF0-2EBDD129434B}"/>
              </a:ext>
            </a:extLst>
          </p:cNvPr>
          <p:cNvSpPr>
            <a:spLocks noGrp="1"/>
          </p:cNvSpPr>
          <p:nvPr>
            <p:ph type="body" sz="quarter" idx="22" hasCustomPrompt="1"/>
          </p:nvPr>
        </p:nvSpPr>
        <p:spPr>
          <a:xfrm>
            <a:off x="300037" y="1609944"/>
            <a:ext cx="3171825" cy="595094"/>
          </a:xfrm>
          <a:prstGeom prst="rect">
            <a:avLst/>
          </a:prstGeom>
        </p:spPr>
        <p:txBody>
          <a:bodyPr/>
          <a:lstStyle>
            <a:lvl1pPr marL="0" indent="0" algn="l">
              <a:buFontTx/>
              <a:buNone/>
              <a:defRPr sz="36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Main Title</a:t>
            </a:r>
          </a:p>
        </p:txBody>
      </p:sp>
      <p:pic>
        <p:nvPicPr>
          <p:cNvPr id="14" name="Picture 13">
            <a:extLst>
              <a:ext uri="{FF2B5EF4-FFF2-40B4-BE49-F238E27FC236}">
                <a16:creationId xmlns:a16="http://schemas.microsoft.com/office/drawing/2014/main" id="{CD8AE67A-107D-F44F-970D-195BB89ACE66}"/>
              </a:ext>
            </a:extLst>
          </p:cNvPr>
          <p:cNvPicPr>
            <a:picLocks noChangeAspect="1"/>
          </p:cNvPicPr>
          <p:nvPr/>
        </p:nvPicPr>
        <p:blipFill>
          <a:blip r:embed="rId3"/>
          <a:stretch>
            <a:fillRect/>
          </a:stretch>
        </p:blipFill>
        <p:spPr>
          <a:xfrm>
            <a:off x="11043015" y="6043370"/>
            <a:ext cx="939800" cy="584200"/>
          </a:xfrm>
          <a:prstGeom prst="rect">
            <a:avLst/>
          </a:prstGeom>
        </p:spPr>
      </p:pic>
      <p:sp>
        <p:nvSpPr>
          <p:cNvPr id="17" name="Text Placeholder 3">
            <a:extLst>
              <a:ext uri="{FF2B5EF4-FFF2-40B4-BE49-F238E27FC236}">
                <a16:creationId xmlns:a16="http://schemas.microsoft.com/office/drawing/2014/main" id="{310451C3-16AC-C547-8AD0-993D9CA6C6F6}"/>
              </a:ext>
            </a:extLst>
          </p:cNvPr>
          <p:cNvSpPr>
            <a:spLocks noGrp="1"/>
          </p:cNvSpPr>
          <p:nvPr>
            <p:ph type="body" sz="quarter" idx="23" hasCustomPrompt="1"/>
          </p:nvPr>
        </p:nvSpPr>
        <p:spPr>
          <a:xfrm>
            <a:off x="309425" y="3777887"/>
            <a:ext cx="5778199" cy="1222530"/>
          </a:xfrm>
          <a:prstGeom prst="rect">
            <a:avLst/>
          </a:prstGeom>
        </p:spPr>
        <p:txBody>
          <a:bodyPr/>
          <a:lstStyle>
            <a:lvl1pPr marL="342900" indent="-342900" algn="l">
              <a:buFont typeface="Arial" panose="020B0604020202020204" pitchFamily="34" charset="0"/>
              <a:buChar char="•"/>
              <a:defRPr sz="24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Title:</a:t>
            </a:r>
          </a:p>
          <a:p>
            <a:pPr lvl="0"/>
            <a:endParaRPr lang="en-US" dirty="0"/>
          </a:p>
          <a:p>
            <a:pPr lvl="0"/>
            <a:endParaRPr lang="en-US" dirty="0"/>
          </a:p>
          <a:p>
            <a:pPr lvl="0"/>
            <a:endParaRPr lang="en-US" dirty="0"/>
          </a:p>
        </p:txBody>
      </p:sp>
      <p:sp>
        <p:nvSpPr>
          <p:cNvPr id="10" name="Date Placeholder 3">
            <a:extLst>
              <a:ext uri="{FF2B5EF4-FFF2-40B4-BE49-F238E27FC236}">
                <a16:creationId xmlns:a16="http://schemas.microsoft.com/office/drawing/2014/main" id="{E0DA4EAC-BE16-8F42-AAC6-73B6183586A0}"/>
              </a:ext>
            </a:extLst>
          </p:cNvPr>
          <p:cNvSpPr txBox="1">
            <a:spLocks/>
          </p:cNvSpPr>
          <p:nvPr/>
        </p:nvSpPr>
        <p:spPr>
          <a:xfrm>
            <a:off x="10966180" y="201295"/>
            <a:ext cx="1020485"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4E4E6A">
                    <a:alpha val="40000"/>
                  </a:srgbClr>
                </a:solidFill>
                <a:latin typeface="Lato" panose="020F0502020204030203" pitchFamily="34" charset="0"/>
                <a:ea typeface="Lato" panose="020F0502020204030203" pitchFamily="34" charset="0"/>
                <a:cs typeface="Lato"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13F984C-AC9E-FB4C-B3D9-A8F291E42240}" type="slidenum">
              <a:rPr lang="en-GB" b="1" i="0" smtClean="0">
                <a:solidFill>
                  <a:schemeClr val="bg1"/>
                </a:solidFill>
                <a:latin typeface="Lato Semibold" panose="020F0502020204030203" pitchFamily="34" charset="0"/>
                <a:ea typeface="Lato Semibold" panose="020F0502020204030203" pitchFamily="34" charset="0"/>
                <a:cs typeface="Lato Semibold" panose="020F0502020204030203" pitchFamily="34" charset="0"/>
              </a:rPr>
              <a:pPr algn="r"/>
              <a:t>‹#›</a:t>
            </a:fld>
            <a:endParaRPr lang="en-GB" b="1" i="0" dirty="0">
              <a:solidFill>
                <a:schemeClr val="bg1"/>
              </a:solidFill>
              <a:latin typeface="Lato Semibold" panose="020F0502020204030203" pitchFamily="34" charset="0"/>
              <a:ea typeface="Lato Semibold" panose="020F0502020204030203" pitchFamily="34" charset="0"/>
              <a:cs typeface="Lato Semibold" panose="020F0502020204030203" pitchFamily="34" charset="0"/>
            </a:endParaRPr>
          </a:p>
        </p:txBody>
      </p:sp>
    </p:spTree>
    <p:extLst>
      <p:ext uri="{BB962C8B-B14F-4D97-AF65-F5344CB8AC3E}">
        <p14:creationId xmlns:p14="http://schemas.microsoft.com/office/powerpoint/2010/main" val="71511714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1_24.Model_Slide_1">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762C840F-90B7-E740-96FD-6127634A84C5}"/>
              </a:ext>
            </a:extLst>
          </p:cNvPr>
          <p:cNvPicPr>
            <a:picLocks noChangeAspect="1"/>
          </p:cNvPicPr>
          <p:nvPr/>
        </p:nvPicPr>
        <p:blipFill>
          <a:blip r:embed="rId2"/>
          <a:stretch>
            <a:fillRect/>
          </a:stretch>
        </p:blipFill>
        <p:spPr>
          <a:xfrm>
            <a:off x="-27523" y="1"/>
            <a:ext cx="12350821" cy="6957844"/>
          </a:xfrm>
          <a:prstGeom prst="rect">
            <a:avLst/>
          </a:prstGeom>
        </p:spPr>
      </p:pic>
      <p:sp>
        <p:nvSpPr>
          <p:cNvPr id="8" name="Text Placeholder 6">
            <a:extLst>
              <a:ext uri="{FF2B5EF4-FFF2-40B4-BE49-F238E27FC236}">
                <a16:creationId xmlns:a16="http://schemas.microsoft.com/office/drawing/2014/main" id="{F138EF31-C3A4-AD47-ACA4-180D83BF7E82}"/>
              </a:ext>
            </a:extLst>
          </p:cNvPr>
          <p:cNvSpPr>
            <a:spLocks noGrp="1"/>
          </p:cNvSpPr>
          <p:nvPr>
            <p:ph type="body" sz="quarter" idx="13"/>
          </p:nvPr>
        </p:nvSpPr>
        <p:spPr>
          <a:xfrm>
            <a:off x="210098" y="258425"/>
            <a:ext cx="8117927" cy="574675"/>
          </a:xfrm>
          <a:prstGeom prst="rect">
            <a:avLst/>
          </a:prstGeom>
        </p:spPr>
        <p:txBody>
          <a:bodyPr/>
          <a:lstStyle>
            <a:lvl1pPr marL="0" indent="0">
              <a:buFontTx/>
              <a:buNone/>
              <a:defRPr sz="20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2pPr>
            <a:lvl3pPr marL="9144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3pPr>
            <a:lvl4pPr marL="13716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4pPr>
            <a:lvl5pPr marL="18288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US"/>
              <a:t>Click to edit Master text styles</a:t>
            </a:r>
          </a:p>
        </p:txBody>
      </p:sp>
      <p:sp>
        <p:nvSpPr>
          <p:cNvPr id="22" name="Text Placeholder 3">
            <a:extLst>
              <a:ext uri="{FF2B5EF4-FFF2-40B4-BE49-F238E27FC236}">
                <a16:creationId xmlns:a16="http://schemas.microsoft.com/office/drawing/2014/main" id="{A8932339-33E0-2640-8BED-E912A74A49A0}"/>
              </a:ext>
            </a:extLst>
          </p:cNvPr>
          <p:cNvSpPr>
            <a:spLocks noGrp="1"/>
          </p:cNvSpPr>
          <p:nvPr>
            <p:ph type="body" sz="quarter" idx="15" hasCustomPrompt="1"/>
          </p:nvPr>
        </p:nvSpPr>
        <p:spPr>
          <a:xfrm>
            <a:off x="6113694" y="2406935"/>
            <a:ext cx="5778199" cy="1222530"/>
          </a:xfrm>
          <a:prstGeom prst="rect">
            <a:avLst/>
          </a:prstGeom>
        </p:spPr>
        <p:txBody>
          <a:bodyPr/>
          <a:lstStyle>
            <a:lvl1pPr marL="0" indent="0" algn="l">
              <a:buFont typeface="Arial" panose="020B0604020202020204" pitchFamily="34" charset="0"/>
              <a:buNone/>
              <a:defRPr sz="24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Title:</a:t>
            </a:r>
          </a:p>
          <a:p>
            <a:pPr lvl="0"/>
            <a:endParaRPr lang="en-US" dirty="0"/>
          </a:p>
          <a:p>
            <a:pPr lvl="0"/>
            <a:endParaRPr lang="en-US" dirty="0"/>
          </a:p>
          <a:p>
            <a:pPr lvl="0"/>
            <a:endParaRPr lang="en-US" dirty="0"/>
          </a:p>
        </p:txBody>
      </p:sp>
      <p:sp>
        <p:nvSpPr>
          <p:cNvPr id="33" name="Text Placeholder 3">
            <a:extLst>
              <a:ext uri="{FF2B5EF4-FFF2-40B4-BE49-F238E27FC236}">
                <a16:creationId xmlns:a16="http://schemas.microsoft.com/office/drawing/2014/main" id="{F66A5844-1648-A04A-8FF0-2EBDD129434B}"/>
              </a:ext>
            </a:extLst>
          </p:cNvPr>
          <p:cNvSpPr>
            <a:spLocks noGrp="1"/>
          </p:cNvSpPr>
          <p:nvPr>
            <p:ph type="body" sz="quarter" idx="22" hasCustomPrompt="1"/>
          </p:nvPr>
        </p:nvSpPr>
        <p:spPr>
          <a:xfrm>
            <a:off x="6095930" y="1609944"/>
            <a:ext cx="3171825" cy="595094"/>
          </a:xfrm>
          <a:prstGeom prst="rect">
            <a:avLst/>
          </a:prstGeom>
        </p:spPr>
        <p:txBody>
          <a:bodyPr/>
          <a:lstStyle>
            <a:lvl1pPr marL="0" indent="0" algn="l">
              <a:buFontTx/>
              <a:buNone/>
              <a:defRPr sz="36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Main Title</a:t>
            </a:r>
          </a:p>
        </p:txBody>
      </p:sp>
      <p:pic>
        <p:nvPicPr>
          <p:cNvPr id="14" name="Picture 13">
            <a:extLst>
              <a:ext uri="{FF2B5EF4-FFF2-40B4-BE49-F238E27FC236}">
                <a16:creationId xmlns:a16="http://schemas.microsoft.com/office/drawing/2014/main" id="{CD8AE67A-107D-F44F-970D-195BB89ACE66}"/>
              </a:ext>
            </a:extLst>
          </p:cNvPr>
          <p:cNvPicPr>
            <a:picLocks noChangeAspect="1"/>
          </p:cNvPicPr>
          <p:nvPr/>
        </p:nvPicPr>
        <p:blipFill>
          <a:blip r:embed="rId3"/>
          <a:stretch>
            <a:fillRect/>
          </a:stretch>
        </p:blipFill>
        <p:spPr>
          <a:xfrm>
            <a:off x="11043015" y="6043370"/>
            <a:ext cx="939800" cy="584200"/>
          </a:xfrm>
          <a:prstGeom prst="rect">
            <a:avLst/>
          </a:prstGeom>
        </p:spPr>
      </p:pic>
      <p:sp>
        <p:nvSpPr>
          <p:cNvPr id="17" name="Text Placeholder 3">
            <a:extLst>
              <a:ext uri="{FF2B5EF4-FFF2-40B4-BE49-F238E27FC236}">
                <a16:creationId xmlns:a16="http://schemas.microsoft.com/office/drawing/2014/main" id="{310451C3-16AC-C547-8AD0-993D9CA6C6F6}"/>
              </a:ext>
            </a:extLst>
          </p:cNvPr>
          <p:cNvSpPr>
            <a:spLocks noGrp="1"/>
          </p:cNvSpPr>
          <p:nvPr>
            <p:ph type="body" sz="quarter" idx="23" hasCustomPrompt="1"/>
          </p:nvPr>
        </p:nvSpPr>
        <p:spPr>
          <a:xfrm>
            <a:off x="6105318" y="3777887"/>
            <a:ext cx="5778199" cy="1222530"/>
          </a:xfrm>
          <a:prstGeom prst="rect">
            <a:avLst/>
          </a:prstGeom>
        </p:spPr>
        <p:txBody>
          <a:bodyPr/>
          <a:lstStyle>
            <a:lvl1pPr marL="342900" indent="-342900" algn="l">
              <a:buFont typeface="Arial" panose="020B0604020202020204" pitchFamily="34" charset="0"/>
              <a:buChar char="•"/>
              <a:defRPr sz="24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Title:</a:t>
            </a:r>
          </a:p>
          <a:p>
            <a:pPr lvl="0"/>
            <a:endParaRPr lang="en-US" dirty="0"/>
          </a:p>
          <a:p>
            <a:pPr lvl="0"/>
            <a:endParaRPr lang="en-US" dirty="0"/>
          </a:p>
          <a:p>
            <a:pPr lvl="0"/>
            <a:endParaRPr lang="en-US" dirty="0"/>
          </a:p>
        </p:txBody>
      </p:sp>
      <p:sp>
        <p:nvSpPr>
          <p:cNvPr id="10" name="Date Placeholder 3">
            <a:extLst>
              <a:ext uri="{FF2B5EF4-FFF2-40B4-BE49-F238E27FC236}">
                <a16:creationId xmlns:a16="http://schemas.microsoft.com/office/drawing/2014/main" id="{FA84B8E5-9363-1746-ACFE-47115B467953}"/>
              </a:ext>
            </a:extLst>
          </p:cNvPr>
          <p:cNvSpPr txBox="1">
            <a:spLocks/>
          </p:cNvSpPr>
          <p:nvPr/>
        </p:nvSpPr>
        <p:spPr>
          <a:xfrm>
            <a:off x="10966180" y="201295"/>
            <a:ext cx="1020485"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4E4E6A">
                    <a:alpha val="40000"/>
                  </a:srgbClr>
                </a:solidFill>
                <a:latin typeface="Lato" panose="020F0502020204030203" pitchFamily="34" charset="0"/>
                <a:ea typeface="Lato" panose="020F0502020204030203" pitchFamily="34" charset="0"/>
                <a:cs typeface="Lato"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13F984C-AC9E-FB4C-B3D9-A8F291E42240}" type="slidenum">
              <a:rPr lang="en-GB" b="1" i="0" smtClean="0">
                <a:solidFill>
                  <a:schemeClr val="bg1"/>
                </a:solidFill>
                <a:latin typeface="Lato Semibold" panose="020F0502020204030203" pitchFamily="34" charset="0"/>
                <a:ea typeface="Lato Semibold" panose="020F0502020204030203" pitchFamily="34" charset="0"/>
                <a:cs typeface="Lato Semibold" panose="020F0502020204030203" pitchFamily="34" charset="0"/>
              </a:rPr>
              <a:pPr algn="r"/>
              <a:t>‹#›</a:t>
            </a:fld>
            <a:endParaRPr lang="en-GB" b="1" i="0" dirty="0">
              <a:solidFill>
                <a:schemeClr val="bg1"/>
              </a:solidFill>
              <a:latin typeface="Lato Semibold" panose="020F0502020204030203" pitchFamily="34" charset="0"/>
              <a:ea typeface="Lato Semibold" panose="020F0502020204030203" pitchFamily="34" charset="0"/>
              <a:cs typeface="Lato Semibold" panose="020F0502020204030203" pitchFamily="34" charset="0"/>
            </a:endParaRPr>
          </a:p>
        </p:txBody>
      </p:sp>
    </p:spTree>
    <p:extLst>
      <p:ext uri="{BB962C8B-B14F-4D97-AF65-F5344CB8AC3E}">
        <p14:creationId xmlns:p14="http://schemas.microsoft.com/office/powerpoint/2010/main" val="65913822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2_24.Model_Slide_1">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48430EAD-577D-1040-8625-63DFE362E128}"/>
              </a:ext>
            </a:extLst>
          </p:cNvPr>
          <p:cNvPicPr>
            <a:picLocks noChangeAspect="1"/>
          </p:cNvPicPr>
          <p:nvPr/>
        </p:nvPicPr>
        <p:blipFill>
          <a:blip r:embed="rId2"/>
          <a:stretch>
            <a:fillRect/>
          </a:stretch>
        </p:blipFill>
        <p:spPr>
          <a:xfrm>
            <a:off x="-123390" y="-98474"/>
            <a:ext cx="12535674" cy="7061982"/>
          </a:xfrm>
          <a:prstGeom prst="rect">
            <a:avLst/>
          </a:prstGeom>
        </p:spPr>
      </p:pic>
      <p:sp>
        <p:nvSpPr>
          <p:cNvPr id="8" name="Text Placeholder 6">
            <a:extLst>
              <a:ext uri="{FF2B5EF4-FFF2-40B4-BE49-F238E27FC236}">
                <a16:creationId xmlns:a16="http://schemas.microsoft.com/office/drawing/2014/main" id="{F138EF31-C3A4-AD47-ACA4-180D83BF7E82}"/>
              </a:ext>
            </a:extLst>
          </p:cNvPr>
          <p:cNvSpPr>
            <a:spLocks noGrp="1"/>
          </p:cNvSpPr>
          <p:nvPr>
            <p:ph type="body" sz="quarter" idx="13"/>
          </p:nvPr>
        </p:nvSpPr>
        <p:spPr>
          <a:xfrm>
            <a:off x="210098" y="258425"/>
            <a:ext cx="8117927" cy="574675"/>
          </a:xfrm>
          <a:prstGeom prst="rect">
            <a:avLst/>
          </a:prstGeom>
        </p:spPr>
        <p:txBody>
          <a:bodyPr/>
          <a:lstStyle>
            <a:lvl1pPr marL="0" indent="0">
              <a:buFontTx/>
              <a:buNone/>
              <a:defRPr sz="20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2pPr>
            <a:lvl3pPr marL="9144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3pPr>
            <a:lvl4pPr marL="13716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4pPr>
            <a:lvl5pPr marL="1828800" indent="0">
              <a:buFontTx/>
              <a:buNone/>
              <a:defRPr sz="2400" b="1" i="0">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US"/>
              <a:t>Click to edit Master text styles</a:t>
            </a:r>
          </a:p>
        </p:txBody>
      </p:sp>
      <p:sp>
        <p:nvSpPr>
          <p:cNvPr id="22" name="Text Placeholder 3">
            <a:extLst>
              <a:ext uri="{FF2B5EF4-FFF2-40B4-BE49-F238E27FC236}">
                <a16:creationId xmlns:a16="http://schemas.microsoft.com/office/drawing/2014/main" id="{A8932339-33E0-2640-8BED-E912A74A49A0}"/>
              </a:ext>
            </a:extLst>
          </p:cNvPr>
          <p:cNvSpPr>
            <a:spLocks noGrp="1"/>
          </p:cNvSpPr>
          <p:nvPr>
            <p:ph type="body" sz="quarter" idx="15" hasCustomPrompt="1"/>
          </p:nvPr>
        </p:nvSpPr>
        <p:spPr>
          <a:xfrm>
            <a:off x="317801" y="2406935"/>
            <a:ext cx="5778199" cy="1222530"/>
          </a:xfrm>
          <a:prstGeom prst="rect">
            <a:avLst/>
          </a:prstGeom>
        </p:spPr>
        <p:txBody>
          <a:bodyPr/>
          <a:lstStyle>
            <a:lvl1pPr marL="0" indent="0" algn="l">
              <a:buFont typeface="Arial" panose="020B0604020202020204" pitchFamily="34" charset="0"/>
              <a:buNone/>
              <a:defRPr sz="24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Title:</a:t>
            </a:r>
          </a:p>
          <a:p>
            <a:pPr lvl="0"/>
            <a:endParaRPr lang="en-US" dirty="0"/>
          </a:p>
          <a:p>
            <a:pPr lvl="0"/>
            <a:endParaRPr lang="en-US" dirty="0"/>
          </a:p>
          <a:p>
            <a:pPr lvl="0"/>
            <a:endParaRPr lang="en-US" dirty="0"/>
          </a:p>
        </p:txBody>
      </p:sp>
      <p:sp>
        <p:nvSpPr>
          <p:cNvPr id="33" name="Text Placeholder 3">
            <a:extLst>
              <a:ext uri="{FF2B5EF4-FFF2-40B4-BE49-F238E27FC236}">
                <a16:creationId xmlns:a16="http://schemas.microsoft.com/office/drawing/2014/main" id="{F66A5844-1648-A04A-8FF0-2EBDD129434B}"/>
              </a:ext>
            </a:extLst>
          </p:cNvPr>
          <p:cNvSpPr>
            <a:spLocks noGrp="1"/>
          </p:cNvSpPr>
          <p:nvPr>
            <p:ph type="body" sz="quarter" idx="22" hasCustomPrompt="1"/>
          </p:nvPr>
        </p:nvSpPr>
        <p:spPr>
          <a:xfrm>
            <a:off x="300037" y="1609944"/>
            <a:ext cx="3171825" cy="595094"/>
          </a:xfrm>
          <a:prstGeom prst="rect">
            <a:avLst/>
          </a:prstGeom>
        </p:spPr>
        <p:txBody>
          <a:bodyPr/>
          <a:lstStyle>
            <a:lvl1pPr marL="0" indent="0" algn="l">
              <a:buFontTx/>
              <a:buNone/>
              <a:defRPr sz="36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Main Title</a:t>
            </a:r>
          </a:p>
        </p:txBody>
      </p:sp>
      <p:pic>
        <p:nvPicPr>
          <p:cNvPr id="14" name="Picture 13">
            <a:extLst>
              <a:ext uri="{FF2B5EF4-FFF2-40B4-BE49-F238E27FC236}">
                <a16:creationId xmlns:a16="http://schemas.microsoft.com/office/drawing/2014/main" id="{CD8AE67A-107D-F44F-970D-195BB89ACE66}"/>
              </a:ext>
            </a:extLst>
          </p:cNvPr>
          <p:cNvPicPr>
            <a:picLocks noChangeAspect="1"/>
          </p:cNvPicPr>
          <p:nvPr/>
        </p:nvPicPr>
        <p:blipFill>
          <a:blip r:embed="rId3"/>
          <a:stretch>
            <a:fillRect/>
          </a:stretch>
        </p:blipFill>
        <p:spPr>
          <a:xfrm>
            <a:off x="11043015" y="6043370"/>
            <a:ext cx="939800" cy="584200"/>
          </a:xfrm>
          <a:prstGeom prst="rect">
            <a:avLst/>
          </a:prstGeom>
        </p:spPr>
      </p:pic>
      <p:sp>
        <p:nvSpPr>
          <p:cNvPr id="17" name="Text Placeholder 3">
            <a:extLst>
              <a:ext uri="{FF2B5EF4-FFF2-40B4-BE49-F238E27FC236}">
                <a16:creationId xmlns:a16="http://schemas.microsoft.com/office/drawing/2014/main" id="{310451C3-16AC-C547-8AD0-993D9CA6C6F6}"/>
              </a:ext>
            </a:extLst>
          </p:cNvPr>
          <p:cNvSpPr>
            <a:spLocks noGrp="1"/>
          </p:cNvSpPr>
          <p:nvPr>
            <p:ph type="body" sz="quarter" idx="23" hasCustomPrompt="1"/>
          </p:nvPr>
        </p:nvSpPr>
        <p:spPr>
          <a:xfrm>
            <a:off x="309425" y="3777887"/>
            <a:ext cx="5778199" cy="1222530"/>
          </a:xfrm>
          <a:prstGeom prst="rect">
            <a:avLst/>
          </a:prstGeom>
        </p:spPr>
        <p:txBody>
          <a:bodyPr/>
          <a:lstStyle>
            <a:lvl1pPr marL="342900" indent="-342900" algn="l">
              <a:buFont typeface="Arial" panose="020B0604020202020204" pitchFamily="34" charset="0"/>
              <a:buChar char="•"/>
              <a:defRPr sz="2400" b="1" i="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Title:</a:t>
            </a:r>
          </a:p>
          <a:p>
            <a:pPr lvl="0"/>
            <a:endParaRPr lang="en-US" dirty="0"/>
          </a:p>
          <a:p>
            <a:pPr lvl="0"/>
            <a:endParaRPr lang="en-US" dirty="0"/>
          </a:p>
          <a:p>
            <a:pPr lvl="0"/>
            <a:endParaRPr lang="en-US" dirty="0"/>
          </a:p>
        </p:txBody>
      </p:sp>
      <p:sp>
        <p:nvSpPr>
          <p:cNvPr id="10" name="Date Placeholder 3">
            <a:extLst>
              <a:ext uri="{FF2B5EF4-FFF2-40B4-BE49-F238E27FC236}">
                <a16:creationId xmlns:a16="http://schemas.microsoft.com/office/drawing/2014/main" id="{A56FF950-60DC-0344-869C-C3C9E1461411}"/>
              </a:ext>
            </a:extLst>
          </p:cNvPr>
          <p:cNvSpPr txBox="1">
            <a:spLocks/>
          </p:cNvSpPr>
          <p:nvPr/>
        </p:nvSpPr>
        <p:spPr>
          <a:xfrm>
            <a:off x="10966180" y="201295"/>
            <a:ext cx="1020485"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rgbClr val="4E4E6A">
                    <a:alpha val="40000"/>
                  </a:srgbClr>
                </a:solidFill>
                <a:latin typeface="Lato" panose="020F0502020204030203" pitchFamily="34" charset="0"/>
                <a:ea typeface="Lato" panose="020F0502020204030203" pitchFamily="34" charset="0"/>
                <a:cs typeface="Lato"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13F984C-AC9E-FB4C-B3D9-A8F291E42240}" type="slidenum">
              <a:rPr lang="en-GB" b="1" i="0" smtClean="0">
                <a:solidFill>
                  <a:schemeClr val="bg1"/>
                </a:solidFill>
                <a:latin typeface="Lato Semibold" panose="020F0502020204030203" pitchFamily="34" charset="0"/>
                <a:ea typeface="Lato Semibold" panose="020F0502020204030203" pitchFamily="34" charset="0"/>
                <a:cs typeface="Lato Semibold" panose="020F0502020204030203" pitchFamily="34" charset="0"/>
              </a:rPr>
              <a:pPr algn="r"/>
              <a:t>‹#›</a:t>
            </a:fld>
            <a:endParaRPr lang="en-GB" b="1" i="0" dirty="0">
              <a:solidFill>
                <a:schemeClr val="bg1"/>
              </a:solidFill>
              <a:latin typeface="Lato Semibold" panose="020F0502020204030203" pitchFamily="34" charset="0"/>
              <a:ea typeface="Lato Semibold" panose="020F0502020204030203" pitchFamily="34" charset="0"/>
              <a:cs typeface="Lato Semibold" panose="020F0502020204030203" pitchFamily="34" charset="0"/>
            </a:endParaRPr>
          </a:p>
        </p:txBody>
      </p:sp>
    </p:spTree>
    <p:extLst>
      <p:ext uri="{BB962C8B-B14F-4D97-AF65-F5344CB8AC3E}">
        <p14:creationId xmlns:p14="http://schemas.microsoft.com/office/powerpoint/2010/main" val="98714741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slideLayout" Target="../slideLayouts/slideLayout60.xml"/><Relationship Id="rId39" Type="http://schemas.openxmlformats.org/officeDocument/2006/relationships/slideLayout" Target="../slideLayouts/slideLayout73.xml"/><Relationship Id="rId21" Type="http://schemas.openxmlformats.org/officeDocument/2006/relationships/slideLayout" Target="../slideLayouts/slideLayout55.xml"/><Relationship Id="rId34" Type="http://schemas.openxmlformats.org/officeDocument/2006/relationships/slideLayout" Target="../slideLayouts/slideLayout68.xml"/><Relationship Id="rId42" Type="http://schemas.openxmlformats.org/officeDocument/2006/relationships/slideLayout" Target="../slideLayouts/slideLayout76.xml"/><Relationship Id="rId47" Type="http://schemas.openxmlformats.org/officeDocument/2006/relationships/slideLayout" Target="../slideLayouts/slideLayout81.xml"/><Relationship Id="rId50" Type="http://schemas.openxmlformats.org/officeDocument/2006/relationships/slideLayout" Target="../slideLayouts/slideLayout84.xml"/><Relationship Id="rId55" Type="http://schemas.openxmlformats.org/officeDocument/2006/relationships/slideLayout" Target="../slideLayouts/slideLayout89.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9" Type="http://schemas.openxmlformats.org/officeDocument/2006/relationships/slideLayout" Target="../slideLayouts/slideLayout63.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32" Type="http://schemas.openxmlformats.org/officeDocument/2006/relationships/slideLayout" Target="../slideLayouts/slideLayout66.xml"/><Relationship Id="rId37" Type="http://schemas.openxmlformats.org/officeDocument/2006/relationships/slideLayout" Target="../slideLayouts/slideLayout71.xml"/><Relationship Id="rId40" Type="http://schemas.openxmlformats.org/officeDocument/2006/relationships/slideLayout" Target="../slideLayouts/slideLayout74.xml"/><Relationship Id="rId45" Type="http://schemas.openxmlformats.org/officeDocument/2006/relationships/slideLayout" Target="../slideLayouts/slideLayout79.xml"/><Relationship Id="rId53" Type="http://schemas.openxmlformats.org/officeDocument/2006/relationships/slideLayout" Target="../slideLayouts/slideLayout87.xml"/><Relationship Id="rId58" Type="http://schemas.openxmlformats.org/officeDocument/2006/relationships/slideLayout" Target="../slideLayouts/slideLayout92.xml"/><Relationship Id="rId5" Type="http://schemas.openxmlformats.org/officeDocument/2006/relationships/slideLayout" Target="../slideLayouts/slideLayout39.xml"/><Relationship Id="rId61" Type="http://schemas.openxmlformats.org/officeDocument/2006/relationships/slideLayout" Target="../slideLayouts/slideLayout95.xml"/><Relationship Id="rId19" Type="http://schemas.openxmlformats.org/officeDocument/2006/relationships/slideLayout" Target="../slideLayouts/slideLayout5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slideLayout" Target="../slideLayouts/slideLayout61.xml"/><Relationship Id="rId30" Type="http://schemas.openxmlformats.org/officeDocument/2006/relationships/slideLayout" Target="../slideLayouts/slideLayout64.xml"/><Relationship Id="rId35" Type="http://schemas.openxmlformats.org/officeDocument/2006/relationships/slideLayout" Target="../slideLayouts/slideLayout69.xml"/><Relationship Id="rId43" Type="http://schemas.openxmlformats.org/officeDocument/2006/relationships/slideLayout" Target="../slideLayouts/slideLayout77.xml"/><Relationship Id="rId48" Type="http://schemas.openxmlformats.org/officeDocument/2006/relationships/slideLayout" Target="../slideLayouts/slideLayout82.xml"/><Relationship Id="rId56" Type="http://schemas.openxmlformats.org/officeDocument/2006/relationships/slideLayout" Target="../slideLayouts/slideLayout90.xml"/><Relationship Id="rId8" Type="http://schemas.openxmlformats.org/officeDocument/2006/relationships/slideLayout" Target="../slideLayouts/slideLayout42.xml"/><Relationship Id="rId51" Type="http://schemas.openxmlformats.org/officeDocument/2006/relationships/slideLayout" Target="../slideLayouts/slideLayout85.xml"/><Relationship Id="rId3" Type="http://schemas.openxmlformats.org/officeDocument/2006/relationships/slideLayout" Target="../slideLayouts/slideLayout37.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33" Type="http://schemas.openxmlformats.org/officeDocument/2006/relationships/slideLayout" Target="../slideLayouts/slideLayout67.xml"/><Relationship Id="rId38" Type="http://schemas.openxmlformats.org/officeDocument/2006/relationships/slideLayout" Target="../slideLayouts/slideLayout72.xml"/><Relationship Id="rId46" Type="http://schemas.openxmlformats.org/officeDocument/2006/relationships/slideLayout" Target="../slideLayouts/slideLayout80.xml"/><Relationship Id="rId59" Type="http://schemas.openxmlformats.org/officeDocument/2006/relationships/slideLayout" Target="../slideLayouts/slideLayout93.xml"/><Relationship Id="rId20" Type="http://schemas.openxmlformats.org/officeDocument/2006/relationships/slideLayout" Target="../slideLayouts/slideLayout54.xml"/><Relationship Id="rId41" Type="http://schemas.openxmlformats.org/officeDocument/2006/relationships/slideLayout" Target="../slideLayouts/slideLayout75.xml"/><Relationship Id="rId54" Type="http://schemas.openxmlformats.org/officeDocument/2006/relationships/slideLayout" Target="../slideLayouts/slideLayout88.xml"/><Relationship Id="rId62" Type="http://schemas.openxmlformats.org/officeDocument/2006/relationships/theme" Target="../theme/theme2.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slideLayout" Target="../slideLayouts/slideLayout62.xml"/><Relationship Id="rId36" Type="http://schemas.openxmlformats.org/officeDocument/2006/relationships/slideLayout" Target="../slideLayouts/slideLayout70.xml"/><Relationship Id="rId49" Type="http://schemas.openxmlformats.org/officeDocument/2006/relationships/slideLayout" Target="../slideLayouts/slideLayout83.xml"/><Relationship Id="rId57" Type="http://schemas.openxmlformats.org/officeDocument/2006/relationships/slideLayout" Target="../slideLayouts/slideLayout91.xml"/><Relationship Id="rId10" Type="http://schemas.openxmlformats.org/officeDocument/2006/relationships/slideLayout" Target="../slideLayouts/slideLayout44.xml"/><Relationship Id="rId31" Type="http://schemas.openxmlformats.org/officeDocument/2006/relationships/slideLayout" Target="../slideLayouts/slideLayout65.xml"/><Relationship Id="rId44" Type="http://schemas.openxmlformats.org/officeDocument/2006/relationships/slideLayout" Target="../slideLayouts/slideLayout78.xml"/><Relationship Id="rId52" Type="http://schemas.openxmlformats.org/officeDocument/2006/relationships/slideLayout" Target="../slideLayouts/slideLayout86.xml"/><Relationship Id="rId60" Type="http://schemas.openxmlformats.org/officeDocument/2006/relationships/slideLayout" Target="../slideLayouts/slideLayout9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339F571F-1172-6F41-9072-5CC32DA3E14F}"/>
              </a:ext>
            </a:extLst>
          </p:cNvPr>
          <p:cNvSpPr txBox="1">
            <a:spLocks/>
          </p:cNvSpPr>
          <p:nvPr userDrawn="1"/>
        </p:nvSpPr>
        <p:spPr>
          <a:xfrm>
            <a:off x="213773" y="224047"/>
            <a:ext cx="5759450" cy="50704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tx1"/>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p:txBody>
      </p:sp>
      <p:sp>
        <p:nvSpPr>
          <p:cNvPr id="15" name="TextBox 14">
            <a:extLst>
              <a:ext uri="{FF2B5EF4-FFF2-40B4-BE49-F238E27FC236}">
                <a16:creationId xmlns:a16="http://schemas.microsoft.com/office/drawing/2014/main" id="{4A4C7E53-A18A-434C-8FE0-A78B8C326DD5}"/>
              </a:ext>
            </a:extLst>
          </p:cNvPr>
          <p:cNvSpPr txBox="1"/>
          <p:nvPr userDrawn="1"/>
        </p:nvSpPr>
        <p:spPr>
          <a:xfrm>
            <a:off x="300038" y="296863"/>
            <a:ext cx="3563937" cy="400110"/>
          </a:xfrm>
          <a:prstGeom prst="rect">
            <a:avLst/>
          </a:prstGeom>
          <a:noFill/>
        </p:spPr>
        <p:txBody>
          <a:bodyPr wrap="square" rtlCol="0">
            <a:spAutoFit/>
          </a:bodyPr>
          <a:lstStyle/>
          <a:p>
            <a:endParaRPr lang="en-US" sz="2000" b="1" i="0" u="none" dirty="0">
              <a:solidFill>
                <a:srgbClr val="4E4E6A"/>
              </a:solidFill>
              <a:latin typeface="Lato Semibold" panose="020F0502020204030203" pitchFamily="34" charset="0"/>
              <a:ea typeface="Lato Semibold" panose="020F0502020204030203" pitchFamily="34" charset="0"/>
              <a:cs typeface="Lato Semibold" panose="020F0502020204030203" pitchFamily="34" charset="0"/>
            </a:endParaRPr>
          </a:p>
        </p:txBody>
      </p:sp>
      <p:sp>
        <p:nvSpPr>
          <p:cNvPr id="2" name="Title Placeholder 1">
            <a:extLst>
              <a:ext uri="{FF2B5EF4-FFF2-40B4-BE49-F238E27FC236}">
                <a16:creationId xmlns:a16="http://schemas.microsoft.com/office/drawing/2014/main" id="{DEF312CB-1D48-40F7-83BC-FCD63DAE1B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nl-BE"/>
          </a:p>
        </p:txBody>
      </p:sp>
    </p:spTree>
    <p:extLst>
      <p:ext uri="{BB962C8B-B14F-4D97-AF65-F5344CB8AC3E}">
        <p14:creationId xmlns:p14="http://schemas.microsoft.com/office/powerpoint/2010/main" val="3162729040"/>
      </p:ext>
    </p:extLst>
  </p:cSld>
  <p:clrMap bg1="lt1" tx1="dk1" bg2="lt2" tx2="dk2" accent1="accent1" accent2="accent2" accent3="accent3" accent4="accent4" accent5="accent5" accent6="accent6" hlink="hlink" folHlink="folHlink"/>
  <p:sldLayoutIdLst>
    <p:sldLayoutId id="2147483689" r:id="rId1"/>
    <p:sldLayoutId id="2147483723" r:id="rId2"/>
    <p:sldLayoutId id="2147483724" r:id="rId3"/>
    <p:sldLayoutId id="2147483725" r:id="rId4"/>
    <p:sldLayoutId id="2147483726" r:id="rId5"/>
    <p:sldLayoutId id="2147483687" r:id="rId6"/>
    <p:sldLayoutId id="2147483753" r:id="rId7"/>
    <p:sldLayoutId id="2147483709" r:id="rId8"/>
    <p:sldLayoutId id="2147483752" r:id="rId9"/>
    <p:sldLayoutId id="2147483678" r:id="rId10"/>
    <p:sldLayoutId id="2147483671" r:id="rId11"/>
    <p:sldLayoutId id="2147483722" r:id="rId12"/>
    <p:sldLayoutId id="2147483754" r:id="rId13"/>
    <p:sldLayoutId id="2147483755" r:id="rId14"/>
    <p:sldLayoutId id="2147483714" r:id="rId15"/>
    <p:sldLayoutId id="2147483701" r:id="rId16"/>
    <p:sldLayoutId id="2147483710" r:id="rId17"/>
    <p:sldLayoutId id="2147483756" r:id="rId18"/>
    <p:sldLayoutId id="2147483718" r:id="rId19"/>
    <p:sldLayoutId id="2147483716" r:id="rId20"/>
    <p:sldLayoutId id="2147483717" r:id="rId21"/>
    <p:sldLayoutId id="2147483727" r:id="rId22"/>
    <p:sldLayoutId id="2147483705" r:id="rId23"/>
    <p:sldLayoutId id="2147483693" r:id="rId24"/>
    <p:sldLayoutId id="2147483733" r:id="rId25"/>
    <p:sldLayoutId id="2147483735" r:id="rId26"/>
    <p:sldLayoutId id="2147483760" r:id="rId27"/>
    <p:sldLayoutId id="2147483761" r:id="rId28"/>
    <p:sldLayoutId id="2147483762" r:id="rId29"/>
    <p:sldLayoutId id="2147483763" r:id="rId30"/>
    <p:sldLayoutId id="2147483765" r:id="rId31"/>
    <p:sldLayoutId id="2147483766" r:id="rId32"/>
    <p:sldLayoutId id="2147483770" r:id="rId33"/>
    <p:sldLayoutId id="2147483771" r:id="rId34"/>
  </p:sldLayoutIdLst>
  <p:hf hdr="0" ftr="0" dt="0"/>
  <p:txStyles>
    <p:titleStyle>
      <a:lvl1pPr algn="l" defTabSz="914400" rtl="0" eaLnBrk="1" latinLnBrk="0" hangingPunct="1">
        <a:lnSpc>
          <a:spcPct val="90000"/>
        </a:lnSpc>
        <a:spcBef>
          <a:spcPct val="0"/>
        </a:spcBef>
        <a:buNone/>
        <a:defRPr lang="en-GB" sz="4800" b="0" i="0" u="none" kern="1200" smtClean="0">
          <a:solidFill>
            <a:srgbClr val="4E4E6A"/>
          </a:solidFill>
          <a:effectLst/>
          <a:latin typeface="Lato Light" panose="020F0502020204030203" pitchFamily="34" charset="0"/>
          <a:ea typeface="Lato Light" panose="020F0502020204030203" pitchFamily="34" charset="0"/>
          <a:cs typeface="Lato Light" panose="020F050202020403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33">
          <p15:clr>
            <a:srgbClr val="F26B43"/>
          </p15:clr>
        </p15:guide>
        <p15:guide id="2" pos="3840">
          <p15:clr>
            <a:srgbClr val="F26B43"/>
          </p15:clr>
        </p15:guide>
        <p15:guide id="3" orient="horz" pos="210" userDrawn="1">
          <p15:clr>
            <a:srgbClr val="F26B43"/>
          </p15:clr>
        </p15:guide>
        <p15:guide id="4" pos="189">
          <p15:clr>
            <a:srgbClr val="F26B43"/>
          </p15:clr>
        </p15:guide>
        <p15:guide id="5" pos="7491">
          <p15:clr>
            <a:srgbClr val="F26B43"/>
          </p15:clr>
        </p15:guide>
        <p15:guide id="6" pos="574">
          <p15:clr>
            <a:srgbClr val="A4A3A4"/>
          </p15:clr>
        </p15:guide>
        <p15:guide id="7" pos="642">
          <p15:clr>
            <a:srgbClr val="A4A3A4"/>
          </p15:clr>
        </p15:guide>
        <p15:guide id="8" pos="1028">
          <p15:clr>
            <a:srgbClr val="A4A3A4"/>
          </p15:clr>
        </p15:guide>
        <p15:guide id="9" pos="1096">
          <p15:clr>
            <a:srgbClr val="A4A3A4"/>
          </p15:clr>
        </p15:guide>
        <p15:guide id="10" pos="1504">
          <p15:clr>
            <a:srgbClr val="A4A3A4"/>
          </p15:clr>
        </p15:guide>
        <p15:guide id="11" pos="1572">
          <p15:clr>
            <a:srgbClr val="A4A3A4"/>
          </p15:clr>
        </p15:guide>
        <p15:guide id="12" pos="1958">
          <p15:clr>
            <a:srgbClr val="A4A3A4"/>
          </p15:clr>
        </p15:guide>
        <p15:guide id="13" pos="2026">
          <p15:clr>
            <a:srgbClr val="A4A3A4"/>
          </p15:clr>
        </p15:guide>
        <p15:guide id="14" pos="2434">
          <p15:clr>
            <a:srgbClr val="A4A3A4"/>
          </p15:clr>
        </p15:guide>
        <p15:guide id="15" pos="2502">
          <p15:clr>
            <a:srgbClr val="A4A3A4"/>
          </p15:clr>
        </p15:guide>
        <p15:guide id="16" pos="2887">
          <p15:clr>
            <a:srgbClr val="A4A3A4"/>
          </p15:clr>
        </p15:guide>
        <p15:guide id="17" pos="2955">
          <p15:clr>
            <a:srgbClr val="A4A3A4"/>
          </p15:clr>
        </p15:guide>
        <p15:guide id="18" pos="3341">
          <p15:clr>
            <a:srgbClr val="A4A3A4"/>
          </p15:clr>
        </p15:guide>
        <p15:guide id="19" pos="3409">
          <p15:clr>
            <a:srgbClr val="A4A3A4"/>
          </p15:clr>
        </p15:guide>
        <p15:guide id="20" pos="3817">
          <p15:clr>
            <a:srgbClr val="A4A3A4"/>
          </p15:clr>
        </p15:guide>
        <p15:guide id="21" pos="3863">
          <p15:clr>
            <a:srgbClr val="A4A3A4"/>
          </p15:clr>
        </p15:guide>
        <p15:guide id="22" pos="4271">
          <p15:clr>
            <a:srgbClr val="A4A3A4"/>
          </p15:clr>
        </p15:guide>
        <p15:guide id="23" pos="4339">
          <p15:clr>
            <a:srgbClr val="A4A3A4"/>
          </p15:clr>
        </p15:guide>
        <p15:guide id="24" pos="4725">
          <p15:clr>
            <a:srgbClr val="A4A3A4"/>
          </p15:clr>
        </p15:guide>
        <p15:guide id="25" pos="4793">
          <p15:clr>
            <a:srgbClr val="A4A3A4"/>
          </p15:clr>
        </p15:guide>
        <p15:guide id="26" pos="5178">
          <p15:clr>
            <a:srgbClr val="A4A3A4"/>
          </p15:clr>
        </p15:guide>
        <p15:guide id="27" pos="5246">
          <p15:clr>
            <a:srgbClr val="A4A3A4"/>
          </p15:clr>
        </p15:guide>
        <p15:guide id="28" pos="5654">
          <p15:clr>
            <a:srgbClr val="A4A3A4"/>
          </p15:clr>
        </p15:guide>
        <p15:guide id="29" pos="5722">
          <p15:clr>
            <a:srgbClr val="A4A3A4"/>
          </p15:clr>
        </p15:guide>
        <p15:guide id="30" pos="6108">
          <p15:clr>
            <a:srgbClr val="A4A3A4"/>
          </p15:clr>
        </p15:guide>
        <p15:guide id="31" pos="6176">
          <p15:clr>
            <a:srgbClr val="A4A3A4"/>
          </p15:clr>
        </p15:guide>
        <p15:guide id="32" pos="6562">
          <p15:clr>
            <a:srgbClr val="A4A3A4"/>
          </p15:clr>
        </p15:guide>
        <p15:guide id="33" pos="6630">
          <p15:clr>
            <a:srgbClr val="A4A3A4"/>
          </p15:clr>
        </p15:guide>
        <p15:guide id="34" pos="7038">
          <p15:clr>
            <a:srgbClr val="A4A3A4"/>
          </p15:clr>
        </p15:guide>
        <p15:guide id="35" pos="7129" userDrawn="1">
          <p15:clr>
            <a:srgbClr val="A4A3A4"/>
          </p15:clr>
        </p15:guide>
        <p15:guide id="36" orient="horz" pos="572">
          <p15:clr>
            <a:srgbClr val="5ACBF0"/>
          </p15:clr>
        </p15:guide>
        <p15:guide id="38" orient="horz" pos="504">
          <p15:clr>
            <a:srgbClr val="5ACBF0"/>
          </p15:clr>
        </p15:guide>
        <p15:guide id="39" orient="horz" pos="890" userDrawn="1">
          <p15:clr>
            <a:srgbClr val="5ACBF0"/>
          </p15:clr>
        </p15:guide>
        <p15:guide id="40" orient="horz" pos="981">
          <p15:clr>
            <a:srgbClr val="5ACBF0"/>
          </p15:clr>
        </p15:guide>
        <p15:guide id="43" orient="horz" pos="1321">
          <p15:clr>
            <a:srgbClr val="5ACBF0"/>
          </p15:clr>
        </p15:guide>
        <p15:guide id="44" orient="horz" pos="1389">
          <p15:clr>
            <a:srgbClr val="5ACBF0"/>
          </p15:clr>
        </p15:guide>
        <p15:guide id="45" orient="horz" pos="1729">
          <p15:clr>
            <a:srgbClr val="5ACBF0"/>
          </p15:clr>
        </p15:guide>
        <p15:guide id="46" orient="horz" pos="1797">
          <p15:clr>
            <a:srgbClr val="5ACBF0"/>
          </p15:clr>
        </p15:guide>
        <p15:guide id="47" orient="horz" pos="2115">
          <p15:clr>
            <a:srgbClr val="5ACBF0"/>
          </p15:clr>
        </p15:guide>
        <p15:guide id="48" orient="horz" pos="2183">
          <p15:clr>
            <a:srgbClr val="5ACBF0"/>
          </p15:clr>
        </p15:guide>
        <p15:guide id="49" orient="horz" pos="2546">
          <p15:clr>
            <a:srgbClr val="5ACBF0"/>
          </p15:clr>
        </p15:guide>
        <p15:guide id="50" orient="horz" pos="2614">
          <p15:clr>
            <a:srgbClr val="5ACBF0"/>
          </p15:clr>
        </p15:guide>
        <p15:guide id="51" orient="horz" pos="2931">
          <p15:clr>
            <a:srgbClr val="5ACBF0"/>
          </p15:clr>
        </p15:guide>
        <p15:guide id="52" orient="horz" pos="2999">
          <p15:clr>
            <a:srgbClr val="5ACBF0"/>
          </p15:clr>
        </p15:guide>
        <p15:guide id="53" orient="horz" pos="3317">
          <p15:clr>
            <a:srgbClr val="5ACBF0"/>
          </p15:clr>
        </p15:guide>
        <p15:guide id="54" orient="horz" pos="3407">
          <p15:clr>
            <a:srgbClr val="5ACBF0"/>
          </p15:clr>
        </p15:guide>
        <p15:guide id="55" orient="horz" pos="3725">
          <p15:clr>
            <a:srgbClr val="5ACBF0"/>
          </p15:clr>
        </p15:guide>
        <p15:guide id="56" orient="horz" pos="3793">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339F571F-1172-6F41-9072-5CC32DA3E14F}"/>
              </a:ext>
            </a:extLst>
          </p:cNvPr>
          <p:cNvSpPr txBox="1">
            <a:spLocks/>
          </p:cNvSpPr>
          <p:nvPr/>
        </p:nvSpPr>
        <p:spPr>
          <a:xfrm>
            <a:off x="213773" y="224047"/>
            <a:ext cx="5759450" cy="50704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tx1"/>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p:txBody>
      </p:sp>
      <p:sp>
        <p:nvSpPr>
          <p:cNvPr id="15" name="TextBox 14">
            <a:extLst>
              <a:ext uri="{FF2B5EF4-FFF2-40B4-BE49-F238E27FC236}">
                <a16:creationId xmlns:a16="http://schemas.microsoft.com/office/drawing/2014/main" id="{4A4C7E53-A18A-434C-8FE0-A78B8C326DD5}"/>
              </a:ext>
            </a:extLst>
          </p:cNvPr>
          <p:cNvSpPr txBox="1"/>
          <p:nvPr/>
        </p:nvSpPr>
        <p:spPr>
          <a:xfrm>
            <a:off x="300038" y="296863"/>
            <a:ext cx="3563937" cy="400110"/>
          </a:xfrm>
          <a:prstGeom prst="rect">
            <a:avLst/>
          </a:prstGeom>
          <a:noFill/>
        </p:spPr>
        <p:txBody>
          <a:bodyPr wrap="square" rtlCol="0">
            <a:spAutoFit/>
          </a:bodyPr>
          <a:lstStyle/>
          <a:p>
            <a:endParaRPr lang="en-US" sz="2000" b="1" i="0" u="none" dirty="0">
              <a:solidFill>
                <a:srgbClr val="4E4E6A"/>
              </a:solidFill>
              <a:latin typeface="Lato Semibold" panose="020F0502020204030203" pitchFamily="34" charset="0"/>
              <a:ea typeface="Lato Semibold" panose="020F0502020204030203" pitchFamily="34" charset="0"/>
              <a:cs typeface="Lato Semibold" panose="020F0502020204030203" pitchFamily="34" charset="0"/>
            </a:endParaRPr>
          </a:p>
        </p:txBody>
      </p:sp>
      <p:sp>
        <p:nvSpPr>
          <p:cNvPr id="2" name="Title Placeholder 1">
            <a:extLst>
              <a:ext uri="{FF2B5EF4-FFF2-40B4-BE49-F238E27FC236}">
                <a16:creationId xmlns:a16="http://schemas.microsoft.com/office/drawing/2014/main" id="{8B59754E-1B03-4F37-841F-D0655764F3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nl-BE"/>
          </a:p>
        </p:txBody>
      </p:sp>
    </p:spTree>
    <p:extLst>
      <p:ext uri="{BB962C8B-B14F-4D97-AF65-F5344CB8AC3E}">
        <p14:creationId xmlns:p14="http://schemas.microsoft.com/office/powerpoint/2010/main" val="1766556199"/>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 id="2147483787" r:id="rId15"/>
    <p:sldLayoutId id="2147483788" r:id="rId16"/>
    <p:sldLayoutId id="2147483789" r:id="rId17"/>
    <p:sldLayoutId id="2147483790" r:id="rId18"/>
    <p:sldLayoutId id="2147483791" r:id="rId19"/>
    <p:sldLayoutId id="2147483792" r:id="rId20"/>
    <p:sldLayoutId id="2147483793" r:id="rId21"/>
    <p:sldLayoutId id="2147483794" r:id="rId22"/>
    <p:sldLayoutId id="2147483795" r:id="rId23"/>
    <p:sldLayoutId id="2147483796" r:id="rId24"/>
    <p:sldLayoutId id="2147483797" r:id="rId25"/>
    <p:sldLayoutId id="2147483798" r:id="rId26"/>
    <p:sldLayoutId id="2147483799" r:id="rId27"/>
    <p:sldLayoutId id="2147483800" r:id="rId28"/>
    <p:sldLayoutId id="2147483801" r:id="rId29"/>
    <p:sldLayoutId id="2147483802" r:id="rId30"/>
    <p:sldLayoutId id="2147483803" r:id="rId31"/>
    <p:sldLayoutId id="2147483804" r:id="rId32"/>
    <p:sldLayoutId id="2147483805" r:id="rId33"/>
    <p:sldLayoutId id="2147483806" r:id="rId34"/>
    <p:sldLayoutId id="2147483807" r:id="rId35"/>
    <p:sldLayoutId id="2147483808" r:id="rId36"/>
    <p:sldLayoutId id="2147483809" r:id="rId37"/>
    <p:sldLayoutId id="2147483810" r:id="rId38"/>
    <p:sldLayoutId id="2147483811" r:id="rId39"/>
    <p:sldLayoutId id="2147483812" r:id="rId40"/>
    <p:sldLayoutId id="2147483813" r:id="rId41"/>
    <p:sldLayoutId id="2147483814" r:id="rId42"/>
    <p:sldLayoutId id="2147483815" r:id="rId43"/>
    <p:sldLayoutId id="2147483816" r:id="rId44"/>
    <p:sldLayoutId id="2147483817" r:id="rId45"/>
    <p:sldLayoutId id="2147483818" r:id="rId46"/>
    <p:sldLayoutId id="2147483819" r:id="rId47"/>
    <p:sldLayoutId id="2147483820" r:id="rId48"/>
    <p:sldLayoutId id="2147483821" r:id="rId49"/>
    <p:sldLayoutId id="2147483822" r:id="rId50"/>
    <p:sldLayoutId id="2147483823" r:id="rId51"/>
    <p:sldLayoutId id="2147483824" r:id="rId52"/>
    <p:sldLayoutId id="2147483825" r:id="rId53"/>
    <p:sldLayoutId id="2147483826" r:id="rId54"/>
    <p:sldLayoutId id="2147483827" r:id="rId55"/>
    <p:sldLayoutId id="2147483828" r:id="rId56"/>
    <p:sldLayoutId id="2147483829" r:id="rId57"/>
    <p:sldLayoutId id="2147483830" r:id="rId58"/>
    <p:sldLayoutId id="2147483831" r:id="rId59"/>
    <p:sldLayoutId id="2147483832" r:id="rId60"/>
    <p:sldLayoutId id="2147483833" r:id="rId61"/>
  </p:sldLayoutIdLst>
  <p:hf sldNum="0" hdr="0" ftr="0" dt="0"/>
  <p:txStyles>
    <p:titleStyle>
      <a:lvl1pPr algn="l" defTabSz="914400" rtl="0" eaLnBrk="1" latinLnBrk="0" hangingPunct="1">
        <a:lnSpc>
          <a:spcPct val="90000"/>
        </a:lnSpc>
        <a:spcBef>
          <a:spcPct val="0"/>
        </a:spcBef>
        <a:buNone/>
        <a:defRPr lang="en-GB" sz="4800" b="0" i="0" u="none" kern="1200" smtClean="0">
          <a:solidFill>
            <a:srgbClr val="4E4E6A"/>
          </a:solidFill>
          <a:effectLst/>
          <a:latin typeface="Lato Light" panose="020F0502020204030203" pitchFamily="34" charset="0"/>
          <a:ea typeface="Lato Light" panose="020F0502020204030203" pitchFamily="34" charset="0"/>
          <a:cs typeface="Lato Light" panose="020F050202020403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33">
          <p15:clr>
            <a:srgbClr val="F26B43"/>
          </p15:clr>
        </p15:guide>
        <p15:guide id="2" pos="3840">
          <p15:clr>
            <a:srgbClr val="F26B43"/>
          </p15:clr>
        </p15:guide>
        <p15:guide id="3" orient="horz" pos="210">
          <p15:clr>
            <a:srgbClr val="F26B43"/>
          </p15:clr>
        </p15:guide>
        <p15:guide id="4" pos="189">
          <p15:clr>
            <a:srgbClr val="F26B43"/>
          </p15:clr>
        </p15:guide>
        <p15:guide id="5" pos="7491">
          <p15:clr>
            <a:srgbClr val="F26B43"/>
          </p15:clr>
        </p15:guide>
        <p15:guide id="6" pos="574">
          <p15:clr>
            <a:srgbClr val="A4A3A4"/>
          </p15:clr>
        </p15:guide>
        <p15:guide id="7" pos="642">
          <p15:clr>
            <a:srgbClr val="A4A3A4"/>
          </p15:clr>
        </p15:guide>
        <p15:guide id="8" pos="1028">
          <p15:clr>
            <a:srgbClr val="A4A3A4"/>
          </p15:clr>
        </p15:guide>
        <p15:guide id="9" pos="1096">
          <p15:clr>
            <a:srgbClr val="A4A3A4"/>
          </p15:clr>
        </p15:guide>
        <p15:guide id="10" pos="1504">
          <p15:clr>
            <a:srgbClr val="A4A3A4"/>
          </p15:clr>
        </p15:guide>
        <p15:guide id="11" pos="1572">
          <p15:clr>
            <a:srgbClr val="A4A3A4"/>
          </p15:clr>
        </p15:guide>
        <p15:guide id="12" pos="1958">
          <p15:clr>
            <a:srgbClr val="A4A3A4"/>
          </p15:clr>
        </p15:guide>
        <p15:guide id="13" pos="2026">
          <p15:clr>
            <a:srgbClr val="A4A3A4"/>
          </p15:clr>
        </p15:guide>
        <p15:guide id="14" pos="2434">
          <p15:clr>
            <a:srgbClr val="A4A3A4"/>
          </p15:clr>
        </p15:guide>
        <p15:guide id="15" pos="2502">
          <p15:clr>
            <a:srgbClr val="A4A3A4"/>
          </p15:clr>
        </p15:guide>
        <p15:guide id="16" pos="2887">
          <p15:clr>
            <a:srgbClr val="A4A3A4"/>
          </p15:clr>
        </p15:guide>
        <p15:guide id="17" pos="2955">
          <p15:clr>
            <a:srgbClr val="A4A3A4"/>
          </p15:clr>
        </p15:guide>
        <p15:guide id="18" pos="3341">
          <p15:clr>
            <a:srgbClr val="A4A3A4"/>
          </p15:clr>
        </p15:guide>
        <p15:guide id="19" pos="3409">
          <p15:clr>
            <a:srgbClr val="A4A3A4"/>
          </p15:clr>
        </p15:guide>
        <p15:guide id="20" pos="3817">
          <p15:clr>
            <a:srgbClr val="A4A3A4"/>
          </p15:clr>
        </p15:guide>
        <p15:guide id="21" pos="3863">
          <p15:clr>
            <a:srgbClr val="A4A3A4"/>
          </p15:clr>
        </p15:guide>
        <p15:guide id="22" pos="4271">
          <p15:clr>
            <a:srgbClr val="A4A3A4"/>
          </p15:clr>
        </p15:guide>
        <p15:guide id="23" pos="4339">
          <p15:clr>
            <a:srgbClr val="A4A3A4"/>
          </p15:clr>
        </p15:guide>
        <p15:guide id="24" pos="4725">
          <p15:clr>
            <a:srgbClr val="A4A3A4"/>
          </p15:clr>
        </p15:guide>
        <p15:guide id="25" pos="4793">
          <p15:clr>
            <a:srgbClr val="A4A3A4"/>
          </p15:clr>
        </p15:guide>
        <p15:guide id="26" pos="5178">
          <p15:clr>
            <a:srgbClr val="A4A3A4"/>
          </p15:clr>
        </p15:guide>
        <p15:guide id="27" pos="5246">
          <p15:clr>
            <a:srgbClr val="A4A3A4"/>
          </p15:clr>
        </p15:guide>
        <p15:guide id="28" pos="5654">
          <p15:clr>
            <a:srgbClr val="A4A3A4"/>
          </p15:clr>
        </p15:guide>
        <p15:guide id="29" pos="5722">
          <p15:clr>
            <a:srgbClr val="A4A3A4"/>
          </p15:clr>
        </p15:guide>
        <p15:guide id="30" pos="6108">
          <p15:clr>
            <a:srgbClr val="A4A3A4"/>
          </p15:clr>
        </p15:guide>
        <p15:guide id="31" pos="6176">
          <p15:clr>
            <a:srgbClr val="A4A3A4"/>
          </p15:clr>
        </p15:guide>
        <p15:guide id="32" pos="6562">
          <p15:clr>
            <a:srgbClr val="A4A3A4"/>
          </p15:clr>
        </p15:guide>
        <p15:guide id="33" pos="6630">
          <p15:clr>
            <a:srgbClr val="A4A3A4"/>
          </p15:clr>
        </p15:guide>
        <p15:guide id="34" pos="7038">
          <p15:clr>
            <a:srgbClr val="A4A3A4"/>
          </p15:clr>
        </p15:guide>
        <p15:guide id="35" pos="7129">
          <p15:clr>
            <a:srgbClr val="A4A3A4"/>
          </p15:clr>
        </p15:guide>
        <p15:guide id="36" orient="horz" pos="572">
          <p15:clr>
            <a:srgbClr val="5ACBF0"/>
          </p15:clr>
        </p15:guide>
        <p15:guide id="38" orient="horz" pos="504">
          <p15:clr>
            <a:srgbClr val="5ACBF0"/>
          </p15:clr>
        </p15:guide>
        <p15:guide id="39" orient="horz" pos="890">
          <p15:clr>
            <a:srgbClr val="5ACBF0"/>
          </p15:clr>
        </p15:guide>
        <p15:guide id="40" orient="horz" pos="981">
          <p15:clr>
            <a:srgbClr val="5ACBF0"/>
          </p15:clr>
        </p15:guide>
        <p15:guide id="43" orient="horz" pos="1321">
          <p15:clr>
            <a:srgbClr val="5ACBF0"/>
          </p15:clr>
        </p15:guide>
        <p15:guide id="44" orient="horz" pos="1389">
          <p15:clr>
            <a:srgbClr val="5ACBF0"/>
          </p15:clr>
        </p15:guide>
        <p15:guide id="45" orient="horz" pos="1729">
          <p15:clr>
            <a:srgbClr val="5ACBF0"/>
          </p15:clr>
        </p15:guide>
        <p15:guide id="46" orient="horz" pos="1797">
          <p15:clr>
            <a:srgbClr val="5ACBF0"/>
          </p15:clr>
        </p15:guide>
        <p15:guide id="47" orient="horz" pos="2115">
          <p15:clr>
            <a:srgbClr val="5ACBF0"/>
          </p15:clr>
        </p15:guide>
        <p15:guide id="48" orient="horz" pos="2183">
          <p15:clr>
            <a:srgbClr val="5ACBF0"/>
          </p15:clr>
        </p15:guide>
        <p15:guide id="49" orient="horz" pos="2546">
          <p15:clr>
            <a:srgbClr val="5ACBF0"/>
          </p15:clr>
        </p15:guide>
        <p15:guide id="50" orient="horz" pos="2614">
          <p15:clr>
            <a:srgbClr val="5ACBF0"/>
          </p15:clr>
        </p15:guide>
        <p15:guide id="51" orient="horz" pos="2931">
          <p15:clr>
            <a:srgbClr val="5ACBF0"/>
          </p15:clr>
        </p15:guide>
        <p15:guide id="52" orient="horz" pos="2999">
          <p15:clr>
            <a:srgbClr val="5ACBF0"/>
          </p15:clr>
        </p15:guide>
        <p15:guide id="53" orient="horz" pos="3317">
          <p15:clr>
            <a:srgbClr val="5ACBF0"/>
          </p15:clr>
        </p15:guide>
        <p15:guide id="54" orient="horz" pos="3407">
          <p15:clr>
            <a:srgbClr val="5ACBF0"/>
          </p15:clr>
        </p15:guide>
        <p15:guide id="55" orient="horz" pos="3725">
          <p15:clr>
            <a:srgbClr val="5ACBF0"/>
          </p15:clr>
        </p15:guide>
        <p15:guide id="56" orient="horz" pos="3793">
          <p15:clr>
            <a:srgbClr val="5ACBF0"/>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61.jpeg"/><Relationship Id="rId13" Type="http://schemas.openxmlformats.org/officeDocument/2006/relationships/image" Target="../media/image66.jpe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png"/><Relationship Id="rId2" Type="http://schemas.openxmlformats.org/officeDocument/2006/relationships/image" Target="../media/image55.png"/><Relationship Id="rId1" Type="http://schemas.openxmlformats.org/officeDocument/2006/relationships/slideLayout" Target="../slideLayouts/slideLayout12.xml"/><Relationship Id="rId6" Type="http://schemas.openxmlformats.org/officeDocument/2006/relationships/image" Target="../media/image59.jpg"/><Relationship Id="rId11" Type="http://schemas.openxmlformats.org/officeDocument/2006/relationships/image" Target="../media/image64.jpe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gif"/><Relationship Id="rId9" Type="http://schemas.openxmlformats.org/officeDocument/2006/relationships/image" Target="../media/image62.jpeg"/><Relationship Id="rId14" Type="http://schemas.openxmlformats.org/officeDocument/2006/relationships/image" Target="../media/image67.jpeg"/></Relationships>
</file>

<file path=ppt/slides/_rels/slide11.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image" Target="../media/image68.png"/><Relationship Id="rId1" Type="http://schemas.openxmlformats.org/officeDocument/2006/relationships/slideLayout" Target="../slideLayouts/slideLayout12.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33.xml"/><Relationship Id="rId4" Type="http://schemas.openxmlformats.org/officeDocument/2006/relationships/image" Target="../media/image8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xml"/><Relationship Id="rId1" Type="http://schemas.openxmlformats.org/officeDocument/2006/relationships/slideLayout" Target="../slideLayouts/slideLayout50.xml"/></Relationships>
</file>

<file path=ppt/slides/_rels/slide8.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Text Placeholder 67">
            <a:extLst>
              <a:ext uri="{FF2B5EF4-FFF2-40B4-BE49-F238E27FC236}">
                <a16:creationId xmlns:a16="http://schemas.microsoft.com/office/drawing/2014/main" id="{0A95F406-5919-784B-8061-BA1D77E1F00F}"/>
              </a:ext>
            </a:extLst>
          </p:cNvPr>
          <p:cNvSpPr>
            <a:spLocks noGrp="1"/>
          </p:cNvSpPr>
          <p:nvPr>
            <p:ph type="body" sz="quarter" idx="13"/>
          </p:nvPr>
        </p:nvSpPr>
        <p:spPr/>
        <p:txBody>
          <a:bodyPr/>
          <a:lstStyle/>
          <a:p>
            <a:endParaRPr lang="en-US" dirty="0"/>
          </a:p>
          <a:p>
            <a:endParaRPr lang="en-US" dirty="0"/>
          </a:p>
        </p:txBody>
      </p:sp>
      <p:sp>
        <p:nvSpPr>
          <p:cNvPr id="69" name="Text Placeholder 68">
            <a:extLst>
              <a:ext uri="{FF2B5EF4-FFF2-40B4-BE49-F238E27FC236}">
                <a16:creationId xmlns:a16="http://schemas.microsoft.com/office/drawing/2014/main" id="{199C658A-F527-B948-AAE2-0EC1A66786A3}"/>
              </a:ext>
            </a:extLst>
          </p:cNvPr>
          <p:cNvSpPr>
            <a:spLocks noGrp="1"/>
          </p:cNvSpPr>
          <p:nvPr>
            <p:ph type="body" sz="quarter" idx="14"/>
          </p:nvPr>
        </p:nvSpPr>
        <p:spPr/>
        <p:txBody>
          <a:bodyPr>
            <a:normAutofit/>
          </a:bodyPr>
          <a:lstStyle/>
          <a:p>
            <a:br>
              <a:rPr lang="en-US" dirty="0"/>
            </a:br>
            <a:endParaRPr lang="en-US" dirty="0"/>
          </a:p>
          <a:p>
            <a:endParaRPr lang="en-US" sz="4400" dirty="0"/>
          </a:p>
          <a:p>
            <a:endParaRPr lang="en-US" sz="4400" dirty="0"/>
          </a:p>
          <a:p>
            <a:endParaRPr lang="en-US" sz="4400" dirty="0"/>
          </a:p>
          <a:p>
            <a:endParaRPr lang="en-US" dirty="0"/>
          </a:p>
        </p:txBody>
      </p:sp>
      <p:sp>
        <p:nvSpPr>
          <p:cNvPr id="2" name="Text Placeholder 1">
            <a:extLst>
              <a:ext uri="{FF2B5EF4-FFF2-40B4-BE49-F238E27FC236}">
                <a16:creationId xmlns:a16="http://schemas.microsoft.com/office/drawing/2014/main" id="{A7665650-7780-46A1-A85B-F8FC3E8E2159}"/>
              </a:ext>
            </a:extLst>
          </p:cNvPr>
          <p:cNvSpPr>
            <a:spLocks noGrp="1"/>
          </p:cNvSpPr>
          <p:nvPr>
            <p:ph type="body" sz="quarter" idx="4294967295"/>
          </p:nvPr>
        </p:nvSpPr>
        <p:spPr>
          <a:xfrm>
            <a:off x="210098" y="1412875"/>
            <a:ext cx="6619875" cy="3994150"/>
          </a:xfrm>
          <a:prstGeom prst="rect">
            <a:avLst/>
          </a:prstGeom>
        </p:spPr>
        <p:txBody>
          <a:bodyPr/>
          <a:lstStyle/>
          <a:p>
            <a:pPr marL="0" indent="0">
              <a:lnSpc>
                <a:spcPct val="120000"/>
              </a:lnSpc>
              <a:buNone/>
            </a:pPr>
            <a:r>
              <a:rPr lang="en-US" sz="6000" dirty="0">
                <a:solidFill>
                  <a:schemeClr val="bg1"/>
                </a:solidFill>
                <a:latin typeface="Lato Black" panose="020F0A02020204030203" pitchFamily="34" charset="0"/>
              </a:rPr>
              <a:t>EFQM</a:t>
            </a:r>
            <a:endParaRPr lang="en-US" sz="4000" dirty="0">
              <a:solidFill>
                <a:schemeClr val="bg1"/>
              </a:solidFill>
              <a:latin typeface="Lato Black" panose="020F0A02020204030203" pitchFamily="34" charset="0"/>
            </a:endParaRPr>
          </a:p>
          <a:p>
            <a:pPr marL="0" indent="0">
              <a:lnSpc>
                <a:spcPct val="100000"/>
              </a:lnSpc>
              <a:buNone/>
            </a:pPr>
            <a:r>
              <a:rPr lang="en-US" sz="4000" dirty="0" err="1">
                <a:solidFill>
                  <a:schemeClr val="bg1"/>
                </a:solidFill>
                <a:latin typeface="Lato Black" panose="020F0A02020204030203" pitchFamily="34" charset="0"/>
              </a:rPr>
              <a:t>Ou</a:t>
            </a:r>
            <a:r>
              <a:rPr lang="en-US" sz="4000" dirty="0">
                <a:solidFill>
                  <a:schemeClr val="bg1"/>
                </a:solidFill>
                <a:latin typeface="Lato Black" panose="020F0A02020204030203" pitchFamily="34" charset="0"/>
              </a:rPr>
              <a:t> comment aider les </a:t>
            </a:r>
            <a:r>
              <a:rPr lang="en-US" sz="4000" dirty="0" err="1">
                <a:solidFill>
                  <a:schemeClr val="bg1"/>
                </a:solidFill>
                <a:latin typeface="Lato Black" panose="020F0A02020204030203" pitchFamily="34" charset="0"/>
              </a:rPr>
              <a:t>bonnes</a:t>
            </a:r>
            <a:r>
              <a:rPr lang="en-US" sz="4000" dirty="0">
                <a:solidFill>
                  <a:schemeClr val="bg1"/>
                </a:solidFill>
                <a:latin typeface="Lato Black" panose="020F0A02020204030203" pitchFamily="34" charset="0"/>
              </a:rPr>
              <a:t> </a:t>
            </a:r>
            <a:r>
              <a:rPr lang="en-US" sz="4000" dirty="0" err="1">
                <a:solidFill>
                  <a:schemeClr val="bg1"/>
                </a:solidFill>
                <a:latin typeface="Lato Black" panose="020F0A02020204030203" pitchFamily="34" charset="0"/>
              </a:rPr>
              <a:t>organisations</a:t>
            </a:r>
            <a:r>
              <a:rPr lang="en-US" sz="4000" dirty="0">
                <a:solidFill>
                  <a:schemeClr val="bg1"/>
                </a:solidFill>
                <a:latin typeface="Lato Black" panose="020F0A02020204030203" pitchFamily="34" charset="0"/>
              </a:rPr>
              <a:t> à </a:t>
            </a:r>
            <a:r>
              <a:rPr lang="en-US" sz="4000" dirty="0" err="1">
                <a:solidFill>
                  <a:schemeClr val="bg1"/>
                </a:solidFill>
                <a:latin typeface="Lato Black" panose="020F0A02020204030203" pitchFamily="34" charset="0"/>
              </a:rPr>
              <a:t>devenir</a:t>
            </a:r>
            <a:r>
              <a:rPr lang="en-US" sz="4000" dirty="0">
                <a:solidFill>
                  <a:schemeClr val="bg1"/>
                </a:solidFill>
                <a:latin typeface="Lato Black" panose="020F0A02020204030203" pitchFamily="34" charset="0"/>
              </a:rPr>
              <a:t> </a:t>
            </a:r>
            <a:r>
              <a:rPr lang="en-US" sz="4000" dirty="0" err="1">
                <a:solidFill>
                  <a:schemeClr val="bg1"/>
                </a:solidFill>
                <a:latin typeface="Lato Black" panose="020F0A02020204030203" pitchFamily="34" charset="0"/>
              </a:rPr>
              <a:t>remarquables</a:t>
            </a:r>
            <a:r>
              <a:rPr lang="en-US" sz="4000" dirty="0">
                <a:solidFill>
                  <a:schemeClr val="bg1"/>
                </a:solidFill>
                <a:latin typeface="Lato Black" panose="020F0A02020204030203" pitchFamily="34" charset="0"/>
              </a:rPr>
              <a:t> </a:t>
            </a:r>
            <a:r>
              <a:rPr lang="en-US" sz="4000" dirty="0" err="1">
                <a:solidFill>
                  <a:schemeClr val="bg1"/>
                </a:solidFill>
                <a:latin typeface="Lato Black" panose="020F0A02020204030203" pitchFamily="34" charset="0"/>
              </a:rPr>
              <a:t>ou</a:t>
            </a:r>
            <a:r>
              <a:rPr lang="en-US" sz="4000" dirty="0">
                <a:solidFill>
                  <a:schemeClr val="bg1"/>
                </a:solidFill>
                <a:latin typeface="Lato Black" panose="020F0A02020204030203" pitchFamily="34" charset="0"/>
              </a:rPr>
              <a:t> </a:t>
            </a:r>
            <a:r>
              <a:rPr lang="en-US" sz="4000" dirty="0" err="1">
                <a:solidFill>
                  <a:schemeClr val="bg1"/>
                </a:solidFill>
                <a:latin typeface="Lato Black" panose="020F0A02020204030203" pitchFamily="34" charset="0"/>
              </a:rPr>
              <a:t>exceptionelles</a:t>
            </a:r>
            <a:endParaRPr lang="en-GB" sz="4000" dirty="0">
              <a:solidFill>
                <a:schemeClr val="bg1"/>
              </a:solidFill>
              <a:latin typeface="Lato Black" panose="020F0A02020204030203" pitchFamily="34" charset="0"/>
            </a:endParaRPr>
          </a:p>
        </p:txBody>
      </p:sp>
    </p:spTree>
    <p:extLst>
      <p:ext uri="{BB962C8B-B14F-4D97-AF65-F5344CB8AC3E}">
        <p14:creationId xmlns:p14="http://schemas.microsoft.com/office/powerpoint/2010/main" val="36679936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0" name="Picture 16" descr="Image result for keolis">
            <a:extLst>
              <a:ext uri="{FF2B5EF4-FFF2-40B4-BE49-F238E27FC236}">
                <a16:creationId xmlns:a16="http://schemas.microsoft.com/office/drawing/2014/main" id="{3ABB5047-A647-4F93-841B-A721B76F23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0691" y="3721570"/>
            <a:ext cx="1504951" cy="1504951"/>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77C83563-C332-4610-AF8B-C93D3569174C}"/>
              </a:ext>
            </a:extLst>
          </p:cNvPr>
          <p:cNvSpPr>
            <a:spLocks noGrp="1"/>
          </p:cNvSpPr>
          <p:nvPr>
            <p:ph type="body" sz="quarter" idx="13"/>
          </p:nvPr>
        </p:nvSpPr>
        <p:spPr>
          <a:xfrm>
            <a:off x="210098" y="258425"/>
            <a:ext cx="4897611" cy="574675"/>
          </a:xfrm>
        </p:spPr>
        <p:txBody>
          <a:bodyPr/>
          <a:lstStyle/>
          <a:p>
            <a:r>
              <a:rPr lang="en-GB" sz="2400" dirty="0" err="1"/>
              <a:t>Pourquoi</a:t>
            </a:r>
            <a:r>
              <a:rPr lang="en-GB" sz="2400" dirty="0"/>
              <a:t> utiliser le </a:t>
            </a:r>
            <a:r>
              <a:rPr lang="en-GB" sz="2400" dirty="0" err="1"/>
              <a:t>Modèle</a:t>
            </a:r>
            <a:endParaRPr lang="en-GB" sz="2400" dirty="0"/>
          </a:p>
        </p:txBody>
      </p:sp>
      <p:sp>
        <p:nvSpPr>
          <p:cNvPr id="4" name="Text Placeholder 3">
            <a:extLst>
              <a:ext uri="{FF2B5EF4-FFF2-40B4-BE49-F238E27FC236}">
                <a16:creationId xmlns:a16="http://schemas.microsoft.com/office/drawing/2014/main" id="{F348F048-2D34-41F3-89E1-AFBC9D4555B8}"/>
              </a:ext>
            </a:extLst>
          </p:cNvPr>
          <p:cNvSpPr>
            <a:spLocks noGrp="1"/>
          </p:cNvSpPr>
          <p:nvPr>
            <p:ph type="body" sz="quarter" idx="16"/>
          </p:nvPr>
        </p:nvSpPr>
        <p:spPr>
          <a:xfrm>
            <a:off x="210098" y="1236510"/>
            <a:ext cx="11315700" cy="3854604"/>
          </a:xfrm>
        </p:spPr>
        <p:txBody>
          <a:bodyPr/>
          <a:lstStyle/>
          <a:p>
            <a:r>
              <a:rPr lang="en-GB" sz="2400" dirty="0"/>
              <a:t>Transformation et reorganisation</a:t>
            </a:r>
          </a:p>
          <a:p>
            <a:r>
              <a:rPr lang="fr-FR" sz="2400" dirty="0"/>
              <a:t>Amélioration continue de la production</a:t>
            </a:r>
          </a:p>
          <a:p>
            <a:r>
              <a:rPr lang="fr-FR" sz="2400" dirty="0"/>
              <a:t>Faciliter l’intégration suite à une fusion</a:t>
            </a:r>
          </a:p>
          <a:p>
            <a:r>
              <a:rPr lang="fr-FR" sz="2400" dirty="0"/>
              <a:t>Création ou positionnement </a:t>
            </a:r>
          </a:p>
          <a:p>
            <a:pPr marL="0" indent="0">
              <a:buNone/>
            </a:pPr>
            <a:r>
              <a:rPr lang="fr-FR" sz="2400" dirty="0"/>
              <a:t>     d'une organisation</a:t>
            </a:r>
          </a:p>
          <a:p>
            <a:r>
              <a:rPr lang="fr-FR" sz="2400" dirty="0"/>
              <a:t>Gérer les projets de changement</a:t>
            </a:r>
          </a:p>
          <a:p>
            <a:r>
              <a:rPr lang="fr-FR" sz="2400" dirty="0"/>
              <a:t>Recherche d'investissements</a:t>
            </a:r>
            <a:endParaRPr lang="en-GB" dirty="0"/>
          </a:p>
          <a:p>
            <a:endParaRPr lang="en-GB" dirty="0"/>
          </a:p>
        </p:txBody>
      </p:sp>
      <p:pic>
        <p:nvPicPr>
          <p:cNvPr id="1026" name="Picture 2" descr="Image result for siemens uk logo">
            <a:extLst>
              <a:ext uri="{FF2B5EF4-FFF2-40B4-BE49-F238E27FC236}">
                <a16:creationId xmlns:a16="http://schemas.microsoft.com/office/drawing/2014/main" id="{CCC6D3AB-AD30-4A4F-B5AF-BF93506618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7709" y="4992230"/>
            <a:ext cx="3057524" cy="15049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unops logo">
            <a:extLst>
              <a:ext uri="{FF2B5EF4-FFF2-40B4-BE49-F238E27FC236}">
                <a16:creationId xmlns:a16="http://schemas.microsoft.com/office/drawing/2014/main" id="{BC0E8D08-7CCE-4B94-9802-FD1B652150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206" y="4792205"/>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virgin media">
            <a:extLst>
              <a:ext uri="{FF2B5EF4-FFF2-40B4-BE49-F238E27FC236}">
                <a16:creationId xmlns:a16="http://schemas.microsoft.com/office/drawing/2014/main" id="{FC30C850-D311-4749-B1E5-9F0EA1FC39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27204" y="5232737"/>
            <a:ext cx="1644833" cy="10239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close up of a logo&#10;&#10;Description automatically generated">
            <a:extLst>
              <a:ext uri="{FF2B5EF4-FFF2-40B4-BE49-F238E27FC236}">
                <a16:creationId xmlns:a16="http://schemas.microsoft.com/office/drawing/2014/main" id="{C4940525-C22F-4435-A52F-F1278E599D2F}"/>
              </a:ext>
            </a:extLst>
          </p:cNvPr>
          <p:cNvPicPr>
            <a:picLocks noChangeAspect="1"/>
          </p:cNvPicPr>
          <p:nvPr/>
        </p:nvPicPr>
        <p:blipFill>
          <a:blip r:embed="rId6"/>
          <a:stretch>
            <a:fillRect/>
          </a:stretch>
        </p:blipFill>
        <p:spPr>
          <a:xfrm>
            <a:off x="8377406" y="5264966"/>
            <a:ext cx="1873067" cy="881623"/>
          </a:xfrm>
          <a:prstGeom prst="rect">
            <a:avLst/>
          </a:prstGeom>
        </p:spPr>
      </p:pic>
      <p:pic>
        <p:nvPicPr>
          <p:cNvPr id="6" name="Picture 2" descr="Image result for ugitech logo">
            <a:extLst>
              <a:ext uri="{FF2B5EF4-FFF2-40B4-BE49-F238E27FC236}">
                <a16:creationId xmlns:a16="http://schemas.microsoft.com/office/drawing/2014/main" id="{6DBD3B25-DFC7-4710-8892-600924E78F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13940" y="-28107"/>
            <a:ext cx="1905001" cy="19050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Image result for ratp">
            <a:extLst>
              <a:ext uri="{FF2B5EF4-FFF2-40B4-BE49-F238E27FC236}">
                <a16:creationId xmlns:a16="http://schemas.microsoft.com/office/drawing/2014/main" id="{96E71B5A-B16A-4CB0-8ACC-A469D7A5E2C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25291" y="1420970"/>
            <a:ext cx="1295400" cy="12954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Image result for valrhona logo">
            <a:extLst>
              <a:ext uri="{FF2B5EF4-FFF2-40B4-BE49-F238E27FC236}">
                <a16:creationId xmlns:a16="http://schemas.microsoft.com/office/drawing/2014/main" id="{D24A8E00-FFD4-4522-961B-B113A6686D6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442108" y="3003121"/>
            <a:ext cx="1283023" cy="60399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Image result for apicil logo">
            <a:extLst>
              <a:ext uri="{FF2B5EF4-FFF2-40B4-BE49-F238E27FC236}">
                <a16:creationId xmlns:a16="http://schemas.microsoft.com/office/drawing/2014/main" id="{17B3E785-FA4C-4D42-80F9-97C1224F432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442108" y="1835800"/>
            <a:ext cx="1604963" cy="50804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afnic logo">
            <a:extLst>
              <a:ext uri="{FF2B5EF4-FFF2-40B4-BE49-F238E27FC236}">
                <a16:creationId xmlns:a16="http://schemas.microsoft.com/office/drawing/2014/main" id="{C4257699-4E48-4BF4-91AA-54137D1150E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438632" y="2900830"/>
            <a:ext cx="1657227" cy="855129"/>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Image result for edf logo">
            <a:extLst>
              <a:ext uri="{FF2B5EF4-FFF2-40B4-BE49-F238E27FC236}">
                <a16:creationId xmlns:a16="http://schemas.microsoft.com/office/drawing/2014/main" id="{6546EBBF-1C50-44C0-B403-235D5152C24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921720" y="299126"/>
            <a:ext cx="870947" cy="1179696"/>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Image result for sdea logo">
            <a:extLst>
              <a:ext uri="{FF2B5EF4-FFF2-40B4-BE49-F238E27FC236}">
                <a16:creationId xmlns:a16="http://schemas.microsoft.com/office/drawing/2014/main" id="{6D6555E9-DEB7-4609-B7B0-8075EEE6013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60764" y="2068670"/>
            <a:ext cx="1296429" cy="125517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Image result for logo scle">
            <a:extLst>
              <a:ext uri="{FF2B5EF4-FFF2-40B4-BE49-F238E27FC236}">
                <a16:creationId xmlns:a16="http://schemas.microsoft.com/office/drawing/2014/main" id="{11903884-2CC8-4A0F-949C-6C8F9E80998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607826" y="3748058"/>
            <a:ext cx="969113" cy="1381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41340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1235CC-BCBD-4663-A33F-7656030DE979}"/>
              </a:ext>
            </a:extLst>
          </p:cNvPr>
          <p:cNvSpPr>
            <a:spLocks noGrp="1"/>
          </p:cNvSpPr>
          <p:nvPr>
            <p:ph type="body" sz="quarter" idx="13"/>
          </p:nvPr>
        </p:nvSpPr>
        <p:spPr/>
        <p:txBody>
          <a:bodyPr/>
          <a:lstStyle/>
          <a:p>
            <a:r>
              <a:rPr lang="en-GB" dirty="0"/>
              <a:t>Oeuvres de </a:t>
            </a:r>
            <a:r>
              <a:rPr lang="en-GB" dirty="0" err="1"/>
              <a:t>charité</a:t>
            </a:r>
            <a:r>
              <a:rPr lang="en-GB" dirty="0"/>
              <a:t>, PMEs et </a:t>
            </a:r>
            <a:r>
              <a:rPr lang="en-GB" dirty="0" err="1"/>
              <a:t>secteur</a:t>
            </a:r>
            <a:r>
              <a:rPr lang="en-GB" dirty="0"/>
              <a:t> </a:t>
            </a:r>
            <a:r>
              <a:rPr lang="en-GB" dirty="0" err="1"/>
              <a:t>publique</a:t>
            </a:r>
            <a:endParaRPr lang="en-GB" dirty="0"/>
          </a:p>
        </p:txBody>
      </p:sp>
      <p:pic>
        <p:nvPicPr>
          <p:cNvPr id="2050" name="Picture 2" descr="Hospital Universitario Rey Juan Carlos. Ir a la página de inicio">
            <a:extLst>
              <a:ext uri="{FF2B5EF4-FFF2-40B4-BE49-F238E27FC236}">
                <a16:creationId xmlns:a16="http://schemas.microsoft.com/office/drawing/2014/main" id="{59C095A9-FDD8-4550-A6B7-B958FD5B68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47" y="1866900"/>
            <a:ext cx="4000503" cy="80962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phoenix futures">
            <a:extLst>
              <a:ext uri="{FF2B5EF4-FFF2-40B4-BE49-F238E27FC236}">
                <a16:creationId xmlns:a16="http://schemas.microsoft.com/office/drawing/2014/main" id="{AF7C3C7A-20D9-48DA-A211-5B7992F89E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7363" y="3233738"/>
            <a:ext cx="372427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univeristy in kosovo efqm">
            <a:extLst>
              <a:ext uri="{FF2B5EF4-FFF2-40B4-BE49-F238E27FC236}">
                <a16:creationId xmlns:a16="http://schemas.microsoft.com/office/drawing/2014/main" id="{3F8AD1CB-191E-4F38-814B-E0DA0F0ECF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7988" y="795337"/>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les vignerons de buzet image">
            <a:extLst>
              <a:ext uri="{FF2B5EF4-FFF2-40B4-BE49-F238E27FC236}">
                <a16:creationId xmlns:a16="http://schemas.microsoft.com/office/drawing/2014/main" id="{74BA4506-BDBF-412A-8A54-13E7F2F94E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53462" y="3019425"/>
            <a:ext cx="1781175" cy="123825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mage result for hotel crillon">
            <a:extLst>
              <a:ext uri="{FF2B5EF4-FFF2-40B4-BE49-F238E27FC236}">
                <a16:creationId xmlns:a16="http://schemas.microsoft.com/office/drawing/2014/main" id="{A6F19D28-9D6B-4EFC-94F6-5895D64DF0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10364" y="4462463"/>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Image result for DEWA dubai">
            <a:extLst>
              <a:ext uri="{FF2B5EF4-FFF2-40B4-BE49-F238E27FC236}">
                <a16:creationId xmlns:a16="http://schemas.microsoft.com/office/drawing/2014/main" id="{586CE49C-6B2D-4576-BD47-24D8CA9E3B8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1088" y="5019676"/>
            <a:ext cx="1581150" cy="1581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37245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4C1421-E2D2-495A-B1BF-F8A3D497EE46}"/>
              </a:ext>
            </a:extLst>
          </p:cNvPr>
          <p:cNvSpPr>
            <a:spLocks noGrp="1"/>
          </p:cNvSpPr>
          <p:nvPr>
            <p:ph type="body" sz="quarter" idx="13"/>
          </p:nvPr>
        </p:nvSpPr>
        <p:spPr/>
        <p:txBody>
          <a:bodyPr/>
          <a:lstStyle/>
          <a:p>
            <a:endParaRPr lang="en-GB" dirty="0"/>
          </a:p>
        </p:txBody>
      </p:sp>
      <p:sp>
        <p:nvSpPr>
          <p:cNvPr id="3" name="Text Placeholder 2">
            <a:extLst>
              <a:ext uri="{FF2B5EF4-FFF2-40B4-BE49-F238E27FC236}">
                <a16:creationId xmlns:a16="http://schemas.microsoft.com/office/drawing/2014/main" id="{084219D7-6008-473F-9510-9624BA8856FC}"/>
              </a:ext>
            </a:extLst>
          </p:cNvPr>
          <p:cNvSpPr>
            <a:spLocks noGrp="1"/>
          </p:cNvSpPr>
          <p:nvPr>
            <p:ph type="body" sz="quarter" idx="14"/>
          </p:nvPr>
        </p:nvSpPr>
        <p:spPr/>
        <p:txBody>
          <a:bodyPr/>
          <a:lstStyle/>
          <a:p>
            <a:r>
              <a:rPr lang="en-GB" dirty="0"/>
              <a:t>Que </a:t>
            </a:r>
            <a:r>
              <a:rPr lang="en-GB" dirty="0" err="1"/>
              <a:t>faisons</a:t>
            </a:r>
            <a:r>
              <a:rPr lang="en-GB" dirty="0"/>
              <a:t>-nous?</a:t>
            </a:r>
          </a:p>
          <a:p>
            <a:endParaRPr lang="en-BE" dirty="0"/>
          </a:p>
        </p:txBody>
      </p:sp>
    </p:spTree>
    <p:extLst>
      <p:ext uri="{BB962C8B-B14F-4D97-AF65-F5344CB8AC3E}">
        <p14:creationId xmlns:p14="http://schemas.microsoft.com/office/powerpoint/2010/main" val="24174534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Placeholder 28">
            <a:extLst>
              <a:ext uri="{FF2B5EF4-FFF2-40B4-BE49-F238E27FC236}">
                <a16:creationId xmlns:a16="http://schemas.microsoft.com/office/drawing/2014/main" id="{AF7E94C3-1662-334A-B9C7-F8D77F885A96}"/>
              </a:ext>
            </a:extLst>
          </p:cNvPr>
          <p:cNvSpPr>
            <a:spLocks noGrp="1"/>
          </p:cNvSpPr>
          <p:nvPr>
            <p:ph type="body" sz="quarter" idx="13"/>
          </p:nvPr>
        </p:nvSpPr>
        <p:spPr/>
        <p:txBody>
          <a:bodyPr/>
          <a:lstStyle/>
          <a:p>
            <a:r>
              <a:rPr lang="fr-FR" dirty="0"/>
              <a:t>Parcours de formation EFQM</a:t>
            </a:r>
          </a:p>
        </p:txBody>
      </p:sp>
      <p:sp>
        <p:nvSpPr>
          <p:cNvPr id="56" name="Rectangle 55">
            <a:extLst>
              <a:ext uri="{FF2B5EF4-FFF2-40B4-BE49-F238E27FC236}">
                <a16:creationId xmlns:a16="http://schemas.microsoft.com/office/drawing/2014/main" id="{E6D0890A-7A46-2748-A52C-072314BFFA20}"/>
              </a:ext>
            </a:extLst>
          </p:cNvPr>
          <p:cNvSpPr/>
          <p:nvPr/>
        </p:nvSpPr>
        <p:spPr>
          <a:xfrm>
            <a:off x="317430" y="1167063"/>
            <a:ext cx="403809" cy="45719"/>
          </a:xfrm>
          <a:prstGeom prst="rect">
            <a:avLst/>
          </a:prstGeom>
          <a:solidFill>
            <a:srgbClr val="9DC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4" name="Rectangle 33">
            <a:extLst>
              <a:ext uri="{FF2B5EF4-FFF2-40B4-BE49-F238E27FC236}">
                <a16:creationId xmlns:a16="http://schemas.microsoft.com/office/drawing/2014/main" id="{B352B703-03BA-4D87-ABA2-031EC36AB2AB}"/>
              </a:ext>
            </a:extLst>
          </p:cNvPr>
          <p:cNvSpPr/>
          <p:nvPr/>
        </p:nvSpPr>
        <p:spPr>
          <a:xfrm>
            <a:off x="3783317" y="4791365"/>
            <a:ext cx="1758462" cy="1364566"/>
          </a:xfrm>
          <a:prstGeom prst="rect">
            <a:avLst/>
          </a:prstGeom>
          <a:gradFill flip="none" rotWithShape="1">
            <a:gsLst>
              <a:gs pos="0">
                <a:srgbClr val="77CCC6">
                  <a:shade val="30000"/>
                  <a:satMod val="115000"/>
                </a:srgbClr>
              </a:gs>
              <a:gs pos="50000">
                <a:srgbClr val="77CCC6">
                  <a:shade val="67500"/>
                  <a:satMod val="115000"/>
                </a:srgbClr>
              </a:gs>
              <a:gs pos="100000">
                <a:srgbClr val="77CCC6">
                  <a:shade val="100000"/>
                  <a:satMod val="115000"/>
                </a:srgbClr>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90000"/>
              </a:lnSpc>
              <a:spcBef>
                <a:spcPts val="1000"/>
              </a:spcBef>
            </a:pPr>
            <a:r>
              <a:rPr lang="fr-FR" b="1" dirty="0">
                <a:solidFill>
                  <a:schemeClr val="bg1"/>
                </a:solidFill>
                <a:latin typeface="Lato Semibold" panose="020F0502020204030203" pitchFamily="34" charset="0"/>
              </a:rPr>
              <a:t>Evaluateur EFQM</a:t>
            </a:r>
          </a:p>
          <a:p>
            <a:pPr lvl="0">
              <a:lnSpc>
                <a:spcPct val="90000"/>
              </a:lnSpc>
              <a:spcBef>
                <a:spcPts val="1000"/>
              </a:spcBef>
            </a:pPr>
            <a:r>
              <a:rPr lang="fr-FR" b="1" dirty="0">
                <a:solidFill>
                  <a:schemeClr val="bg1"/>
                </a:solidFill>
                <a:latin typeface="Lato Semibold" panose="020F0502020204030203" pitchFamily="34" charset="0"/>
              </a:rPr>
              <a:t>(</a:t>
            </a:r>
            <a:r>
              <a:rPr lang="fr-FR" b="1" dirty="0" err="1">
                <a:solidFill>
                  <a:schemeClr val="bg1"/>
                </a:solidFill>
                <a:latin typeface="Lato Semibold" panose="020F0502020204030203" pitchFamily="34" charset="0"/>
              </a:rPr>
              <a:t>Prep</a:t>
            </a:r>
            <a:r>
              <a:rPr lang="fr-FR" b="1" dirty="0">
                <a:solidFill>
                  <a:schemeClr val="bg1"/>
                </a:solidFill>
                <a:latin typeface="Lato Semibold" panose="020F0502020204030203" pitchFamily="34" charset="0"/>
              </a:rPr>
              <a:t> + 3 jours)</a:t>
            </a:r>
          </a:p>
        </p:txBody>
      </p:sp>
      <p:sp>
        <p:nvSpPr>
          <p:cNvPr id="36" name="Rectangle 35">
            <a:extLst>
              <a:ext uri="{FF2B5EF4-FFF2-40B4-BE49-F238E27FC236}">
                <a16:creationId xmlns:a16="http://schemas.microsoft.com/office/drawing/2014/main" id="{0056B6EC-BFA8-4219-80D6-48A5838A1828}"/>
              </a:ext>
            </a:extLst>
          </p:cNvPr>
          <p:cNvSpPr/>
          <p:nvPr/>
        </p:nvSpPr>
        <p:spPr>
          <a:xfrm>
            <a:off x="116246" y="2917533"/>
            <a:ext cx="1758462" cy="1364566"/>
          </a:xfrm>
          <a:prstGeom prst="rect">
            <a:avLst/>
          </a:prstGeom>
          <a:gradFill flip="none" rotWithShape="1">
            <a:gsLst>
              <a:gs pos="0">
                <a:srgbClr val="67B9E8">
                  <a:shade val="30000"/>
                  <a:satMod val="115000"/>
                </a:srgbClr>
              </a:gs>
              <a:gs pos="50000">
                <a:srgbClr val="67B9E8">
                  <a:shade val="67500"/>
                  <a:satMod val="115000"/>
                </a:srgbClr>
              </a:gs>
              <a:gs pos="100000">
                <a:srgbClr val="67B9E8">
                  <a:shade val="100000"/>
                  <a:satMod val="115000"/>
                </a:srgbClr>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90000"/>
              </a:lnSpc>
              <a:spcBef>
                <a:spcPts val="1000"/>
              </a:spcBef>
            </a:pPr>
            <a:r>
              <a:rPr lang="fr-FR" b="1" dirty="0">
                <a:solidFill>
                  <a:srgbClr val="FFFFFF"/>
                </a:solidFill>
                <a:latin typeface="Lato Semibold" panose="020F0502020204030203" pitchFamily="34" charset="0"/>
              </a:rPr>
              <a:t>Formation de base EFQM </a:t>
            </a:r>
          </a:p>
          <a:p>
            <a:pPr lvl="0">
              <a:lnSpc>
                <a:spcPct val="90000"/>
              </a:lnSpc>
              <a:spcBef>
                <a:spcPts val="1000"/>
              </a:spcBef>
            </a:pPr>
            <a:r>
              <a:rPr lang="fr-FR" b="1" dirty="0">
                <a:solidFill>
                  <a:srgbClr val="FFFFFF"/>
                </a:solidFill>
                <a:latin typeface="Lato Semibold" panose="020F0502020204030203" pitchFamily="34" charset="0"/>
              </a:rPr>
              <a:t>(1 jour)</a:t>
            </a:r>
          </a:p>
        </p:txBody>
      </p:sp>
      <p:sp>
        <p:nvSpPr>
          <p:cNvPr id="38" name="Rectangle 37">
            <a:extLst>
              <a:ext uri="{FF2B5EF4-FFF2-40B4-BE49-F238E27FC236}">
                <a16:creationId xmlns:a16="http://schemas.microsoft.com/office/drawing/2014/main" id="{B0E1B9A4-7B3A-4AAF-959C-BBD5322EDD10}"/>
              </a:ext>
            </a:extLst>
          </p:cNvPr>
          <p:cNvSpPr/>
          <p:nvPr/>
        </p:nvSpPr>
        <p:spPr>
          <a:xfrm>
            <a:off x="3784645" y="1167063"/>
            <a:ext cx="1754919" cy="1364566"/>
          </a:xfrm>
          <a:prstGeom prst="rect">
            <a:avLst/>
          </a:prstGeom>
          <a:gradFill flip="none" rotWithShape="1">
            <a:gsLst>
              <a:gs pos="0">
                <a:srgbClr val="9DCD6B">
                  <a:shade val="30000"/>
                  <a:satMod val="115000"/>
                </a:srgbClr>
              </a:gs>
              <a:gs pos="50000">
                <a:srgbClr val="9DCD6B">
                  <a:shade val="67500"/>
                  <a:satMod val="115000"/>
                </a:srgbClr>
              </a:gs>
              <a:gs pos="100000">
                <a:srgbClr val="9DCD6B">
                  <a:shade val="100000"/>
                  <a:satMod val="115000"/>
                </a:srgbClr>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90000"/>
              </a:lnSpc>
              <a:spcBef>
                <a:spcPts val="1000"/>
              </a:spcBef>
            </a:pPr>
            <a:r>
              <a:rPr lang="fr-FR" b="1" dirty="0">
                <a:solidFill>
                  <a:schemeClr val="bg1"/>
                </a:solidFill>
                <a:latin typeface="Lato Semibold" panose="020F0502020204030203" pitchFamily="34" charset="0"/>
              </a:rPr>
              <a:t>Professionnel</a:t>
            </a:r>
            <a:br>
              <a:rPr lang="fr-FR" b="1" dirty="0">
                <a:solidFill>
                  <a:schemeClr val="bg1"/>
                </a:solidFill>
                <a:latin typeface="Lato Semibold" panose="020F0502020204030203" pitchFamily="34" charset="0"/>
              </a:rPr>
            </a:br>
            <a:r>
              <a:rPr lang="fr-FR" b="1" dirty="0">
                <a:solidFill>
                  <a:schemeClr val="bg1"/>
                </a:solidFill>
                <a:latin typeface="Lato Semibold" panose="020F0502020204030203" pitchFamily="34" charset="0"/>
              </a:rPr>
              <a:t>EFQM</a:t>
            </a:r>
          </a:p>
          <a:p>
            <a:pPr lvl="0">
              <a:lnSpc>
                <a:spcPct val="90000"/>
              </a:lnSpc>
              <a:spcBef>
                <a:spcPts val="1000"/>
              </a:spcBef>
            </a:pPr>
            <a:r>
              <a:rPr lang="fr-FR" b="1" dirty="0">
                <a:solidFill>
                  <a:schemeClr val="bg1"/>
                </a:solidFill>
                <a:latin typeface="Lato Semibold" panose="020F0502020204030203" pitchFamily="34" charset="0"/>
              </a:rPr>
              <a:t>(2 jours)</a:t>
            </a:r>
          </a:p>
        </p:txBody>
      </p:sp>
      <p:grpSp>
        <p:nvGrpSpPr>
          <p:cNvPr id="26" name="Group 25">
            <a:extLst>
              <a:ext uri="{FF2B5EF4-FFF2-40B4-BE49-F238E27FC236}">
                <a16:creationId xmlns:a16="http://schemas.microsoft.com/office/drawing/2014/main" id="{44366703-B691-4CB3-87C7-03A97B7A79C9}"/>
              </a:ext>
            </a:extLst>
          </p:cNvPr>
          <p:cNvGrpSpPr/>
          <p:nvPr/>
        </p:nvGrpSpPr>
        <p:grpSpPr>
          <a:xfrm>
            <a:off x="3783317" y="2903014"/>
            <a:ext cx="2063262" cy="1669366"/>
            <a:chOff x="4337538" y="4574835"/>
            <a:chExt cx="2063262" cy="1669366"/>
          </a:xfrm>
        </p:grpSpPr>
        <p:sp>
          <p:nvSpPr>
            <p:cNvPr id="40" name="Rectangle 39">
              <a:extLst>
                <a:ext uri="{FF2B5EF4-FFF2-40B4-BE49-F238E27FC236}">
                  <a16:creationId xmlns:a16="http://schemas.microsoft.com/office/drawing/2014/main" id="{90B18211-F56F-41AB-9BDA-5A8B3E00D628}"/>
                </a:ext>
              </a:extLst>
            </p:cNvPr>
            <p:cNvSpPr/>
            <p:nvPr/>
          </p:nvSpPr>
          <p:spPr>
            <a:xfrm>
              <a:off x="4642338" y="4879635"/>
              <a:ext cx="1758462" cy="1364566"/>
            </a:xfrm>
            <a:prstGeom prst="rect">
              <a:avLst/>
            </a:prstGeom>
            <a:gradFill flip="none" rotWithShape="1">
              <a:gsLst>
                <a:gs pos="0">
                  <a:srgbClr val="7C7C7B">
                    <a:shade val="30000"/>
                    <a:satMod val="115000"/>
                  </a:srgbClr>
                </a:gs>
                <a:gs pos="50000">
                  <a:srgbClr val="7C7C7B">
                    <a:shade val="67500"/>
                    <a:satMod val="115000"/>
                  </a:srgbClr>
                </a:gs>
                <a:gs pos="100000">
                  <a:srgbClr val="7C7C7B">
                    <a:shade val="100000"/>
                    <a:satMod val="115000"/>
                  </a:srgbClr>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90000"/>
                </a:lnSpc>
                <a:spcBef>
                  <a:spcPts val="1000"/>
                </a:spcBef>
              </a:pPr>
              <a:r>
                <a:rPr lang="fr-FR" b="1" dirty="0">
                  <a:solidFill>
                    <a:schemeClr val="bg1"/>
                  </a:solidFill>
                  <a:latin typeface="Lato Semibold" panose="020F0502020204030203" pitchFamily="34" charset="0"/>
                </a:rPr>
                <a:t>Lens </a:t>
              </a:r>
              <a:r>
                <a:rPr lang="fr-FR" b="1" dirty="0" err="1">
                  <a:solidFill>
                    <a:schemeClr val="bg1"/>
                  </a:solidFill>
                  <a:latin typeface="Lato Semibold" panose="020F0502020204030203" pitchFamily="34" charset="0"/>
                </a:rPr>
                <a:t>Practitioner</a:t>
              </a:r>
              <a:endParaRPr lang="fr-FR" b="1" dirty="0">
                <a:solidFill>
                  <a:schemeClr val="bg1"/>
                </a:solidFill>
                <a:latin typeface="Lato Semibold" panose="020F0502020204030203" pitchFamily="34" charset="0"/>
              </a:endParaRPr>
            </a:p>
          </p:txBody>
        </p:sp>
        <p:sp>
          <p:nvSpPr>
            <p:cNvPr id="39" name="Rectangle 38">
              <a:extLst>
                <a:ext uri="{FF2B5EF4-FFF2-40B4-BE49-F238E27FC236}">
                  <a16:creationId xmlns:a16="http://schemas.microsoft.com/office/drawing/2014/main" id="{0CE9E8F2-C682-4D7C-B86D-34FE120E30A5}"/>
                </a:ext>
              </a:extLst>
            </p:cNvPr>
            <p:cNvSpPr/>
            <p:nvPr/>
          </p:nvSpPr>
          <p:spPr>
            <a:xfrm>
              <a:off x="4489938" y="4727235"/>
              <a:ext cx="1758462" cy="1364566"/>
            </a:xfrm>
            <a:prstGeom prst="rect">
              <a:avLst/>
            </a:prstGeom>
            <a:gradFill flip="none" rotWithShape="1">
              <a:gsLst>
                <a:gs pos="0">
                  <a:srgbClr val="7C7C7B">
                    <a:shade val="30000"/>
                    <a:satMod val="115000"/>
                  </a:srgbClr>
                </a:gs>
                <a:gs pos="50000">
                  <a:srgbClr val="7C7C7B">
                    <a:shade val="67500"/>
                    <a:satMod val="115000"/>
                  </a:srgbClr>
                </a:gs>
                <a:gs pos="100000">
                  <a:srgbClr val="7C7C7B">
                    <a:shade val="100000"/>
                    <a:satMod val="115000"/>
                  </a:srgbClr>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90000"/>
                </a:lnSpc>
                <a:spcBef>
                  <a:spcPts val="1000"/>
                </a:spcBef>
              </a:pPr>
              <a:r>
                <a:rPr lang="fr-FR" b="1" dirty="0">
                  <a:solidFill>
                    <a:schemeClr val="bg1"/>
                  </a:solidFill>
                  <a:latin typeface="Lato Semibold" panose="020F0502020204030203" pitchFamily="34" charset="0"/>
                </a:rPr>
                <a:t>Lens </a:t>
              </a:r>
              <a:r>
                <a:rPr lang="fr-FR" b="1" dirty="0" err="1">
                  <a:solidFill>
                    <a:schemeClr val="bg1"/>
                  </a:solidFill>
                  <a:latin typeface="Lato Semibold" panose="020F0502020204030203" pitchFamily="34" charset="0"/>
                </a:rPr>
                <a:t>Practitioner</a:t>
              </a:r>
              <a:endParaRPr lang="fr-FR" b="1" dirty="0">
                <a:solidFill>
                  <a:schemeClr val="bg1"/>
                </a:solidFill>
                <a:latin typeface="Lato Semibold" panose="020F0502020204030203" pitchFamily="34" charset="0"/>
              </a:endParaRPr>
            </a:p>
          </p:txBody>
        </p:sp>
        <p:sp>
          <p:nvSpPr>
            <p:cNvPr id="37" name="Rectangle 36">
              <a:extLst>
                <a:ext uri="{FF2B5EF4-FFF2-40B4-BE49-F238E27FC236}">
                  <a16:creationId xmlns:a16="http://schemas.microsoft.com/office/drawing/2014/main" id="{940BF9B8-79C6-475F-BC75-0D084A031A56}"/>
                </a:ext>
              </a:extLst>
            </p:cNvPr>
            <p:cNvSpPr/>
            <p:nvPr/>
          </p:nvSpPr>
          <p:spPr>
            <a:xfrm>
              <a:off x="4337538" y="4574835"/>
              <a:ext cx="1758462" cy="1364566"/>
            </a:xfrm>
            <a:prstGeom prst="rect">
              <a:avLst/>
            </a:prstGeom>
            <a:gradFill flip="none" rotWithShape="1">
              <a:gsLst>
                <a:gs pos="0">
                  <a:srgbClr val="7C7C7B">
                    <a:shade val="30000"/>
                    <a:satMod val="115000"/>
                  </a:srgbClr>
                </a:gs>
                <a:gs pos="50000">
                  <a:srgbClr val="7C7C7B">
                    <a:shade val="67500"/>
                    <a:satMod val="115000"/>
                  </a:srgbClr>
                </a:gs>
                <a:gs pos="100000">
                  <a:srgbClr val="7C7C7B">
                    <a:shade val="100000"/>
                    <a:satMod val="115000"/>
                  </a:srgbClr>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90000"/>
                </a:lnSpc>
                <a:spcBef>
                  <a:spcPts val="1000"/>
                </a:spcBef>
              </a:pPr>
              <a:r>
                <a:rPr lang="fr-FR" b="1" dirty="0">
                  <a:solidFill>
                    <a:schemeClr val="bg1"/>
                  </a:solidFill>
                  <a:latin typeface="Lato Semibold" panose="020F0502020204030203" pitchFamily="34" charset="0"/>
                </a:rPr>
                <a:t>Professionnel filtre thématique</a:t>
              </a:r>
            </a:p>
            <a:p>
              <a:pPr lvl="0">
                <a:lnSpc>
                  <a:spcPct val="90000"/>
                </a:lnSpc>
                <a:spcBef>
                  <a:spcPts val="1000"/>
                </a:spcBef>
              </a:pPr>
              <a:r>
                <a:rPr lang="fr-FR" b="1" dirty="0">
                  <a:solidFill>
                    <a:schemeClr val="bg1"/>
                  </a:solidFill>
                  <a:latin typeface="Lato Semibold" panose="020F0502020204030203" pitchFamily="34" charset="0"/>
                </a:rPr>
                <a:t>(2 jours)</a:t>
              </a:r>
            </a:p>
          </p:txBody>
        </p:sp>
      </p:grpSp>
      <p:sp>
        <p:nvSpPr>
          <p:cNvPr id="41" name="Rectangle 40">
            <a:extLst>
              <a:ext uri="{FF2B5EF4-FFF2-40B4-BE49-F238E27FC236}">
                <a16:creationId xmlns:a16="http://schemas.microsoft.com/office/drawing/2014/main" id="{4729C8D9-28B9-4B67-BAB1-626A537B5CA1}"/>
              </a:ext>
            </a:extLst>
          </p:cNvPr>
          <p:cNvSpPr/>
          <p:nvPr/>
        </p:nvSpPr>
        <p:spPr>
          <a:xfrm>
            <a:off x="8641663" y="1274298"/>
            <a:ext cx="2063262" cy="4969952"/>
          </a:xfrm>
          <a:prstGeom prst="rect">
            <a:avLst/>
          </a:prstGeom>
          <a:gradFill flip="none" rotWithShape="1">
            <a:gsLst>
              <a:gs pos="0">
                <a:srgbClr val="67B9E8">
                  <a:shade val="30000"/>
                  <a:satMod val="115000"/>
                </a:srgbClr>
              </a:gs>
              <a:gs pos="50000">
                <a:srgbClr val="67B9E8">
                  <a:shade val="67500"/>
                  <a:satMod val="115000"/>
                </a:srgbClr>
              </a:gs>
              <a:gs pos="100000">
                <a:srgbClr val="67B9E8">
                  <a:shade val="100000"/>
                  <a:satMod val="115000"/>
                </a:srgbClr>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90000"/>
              </a:lnSpc>
              <a:spcBef>
                <a:spcPts val="1000"/>
              </a:spcBef>
            </a:pPr>
            <a:r>
              <a:rPr lang="fr-FR" b="1" dirty="0">
                <a:solidFill>
                  <a:schemeClr val="bg1"/>
                </a:solidFill>
                <a:latin typeface="Lato Semibold" panose="020F0502020204030203" pitchFamily="34" charset="0"/>
              </a:rPr>
              <a:t>Développement professionnel Continue (CPD)  incluant des formations approuvées EFQM, des expériences pratiques, des apprentissages supplémentaires, …</a:t>
            </a:r>
          </a:p>
          <a:p>
            <a:pPr lvl="0">
              <a:lnSpc>
                <a:spcPct val="90000"/>
              </a:lnSpc>
              <a:spcBef>
                <a:spcPts val="1000"/>
              </a:spcBef>
            </a:pPr>
            <a:endParaRPr lang="fr-FR" b="1" dirty="0">
              <a:solidFill>
                <a:schemeClr val="bg1"/>
              </a:solidFill>
              <a:latin typeface="Lato Semibold" panose="020F0502020204030203" pitchFamily="34" charset="0"/>
            </a:endParaRPr>
          </a:p>
          <a:p>
            <a:pPr lvl="0">
              <a:lnSpc>
                <a:spcPct val="90000"/>
              </a:lnSpc>
              <a:spcBef>
                <a:spcPts val="1000"/>
              </a:spcBef>
            </a:pPr>
            <a:r>
              <a:rPr lang="fr-FR" b="1" dirty="0">
                <a:solidFill>
                  <a:schemeClr val="bg1"/>
                </a:solidFill>
                <a:latin typeface="Lato Semibold" panose="020F0502020204030203" pitchFamily="34" charset="0"/>
              </a:rPr>
              <a:t>(minimum 30 heures sur 3 ans)</a:t>
            </a:r>
          </a:p>
        </p:txBody>
      </p:sp>
      <p:sp>
        <p:nvSpPr>
          <p:cNvPr id="24" name="Arrow: Right 23">
            <a:extLst>
              <a:ext uri="{FF2B5EF4-FFF2-40B4-BE49-F238E27FC236}">
                <a16:creationId xmlns:a16="http://schemas.microsoft.com/office/drawing/2014/main" id="{F94A567D-080F-4385-8ABC-F27CBC3084C6}"/>
              </a:ext>
            </a:extLst>
          </p:cNvPr>
          <p:cNvSpPr/>
          <p:nvPr/>
        </p:nvSpPr>
        <p:spPr>
          <a:xfrm>
            <a:off x="5914083" y="5253162"/>
            <a:ext cx="1519784" cy="440972"/>
          </a:xfrm>
          <a:prstGeom prst="rightArrow">
            <a:avLst/>
          </a:prstGeom>
          <a:solidFill>
            <a:srgbClr val="4E4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5" name="Rectangle: Rounded Corners 24">
            <a:extLst>
              <a:ext uri="{FF2B5EF4-FFF2-40B4-BE49-F238E27FC236}">
                <a16:creationId xmlns:a16="http://schemas.microsoft.com/office/drawing/2014/main" id="{8503D3CD-ACAE-4B46-8E9D-A7E574AB4F1B}"/>
              </a:ext>
            </a:extLst>
          </p:cNvPr>
          <p:cNvSpPr/>
          <p:nvPr/>
        </p:nvSpPr>
        <p:spPr>
          <a:xfrm rot="16200000">
            <a:off x="5343204" y="3461616"/>
            <a:ext cx="4990588" cy="574675"/>
          </a:xfrm>
          <a:prstGeom prst="roundRect">
            <a:avLst/>
          </a:prstGeom>
          <a:solidFill>
            <a:srgbClr val="4E4E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0000"/>
              </a:lnSpc>
              <a:spcBef>
                <a:spcPts val="1000"/>
              </a:spcBef>
            </a:pPr>
            <a:r>
              <a:rPr lang="fr-FR" b="1" dirty="0">
                <a:solidFill>
                  <a:schemeClr val="bg1"/>
                </a:solidFill>
                <a:latin typeface="Lato Semibold" panose="020F0502020204030203" pitchFamily="34" charset="0"/>
              </a:rPr>
              <a:t>Qualification délivrée</a:t>
            </a:r>
          </a:p>
        </p:txBody>
      </p:sp>
      <p:sp>
        <p:nvSpPr>
          <p:cNvPr id="45" name="Rectangle: Rounded Corners 44">
            <a:extLst>
              <a:ext uri="{FF2B5EF4-FFF2-40B4-BE49-F238E27FC236}">
                <a16:creationId xmlns:a16="http://schemas.microsoft.com/office/drawing/2014/main" id="{BD54003E-60E6-4A26-87B1-E4222A92A616}"/>
              </a:ext>
            </a:extLst>
          </p:cNvPr>
          <p:cNvSpPr/>
          <p:nvPr/>
        </p:nvSpPr>
        <p:spPr>
          <a:xfrm rot="16200000">
            <a:off x="9101686" y="3471935"/>
            <a:ext cx="4969951" cy="574675"/>
          </a:xfrm>
          <a:prstGeom prst="roundRect">
            <a:avLst/>
          </a:prstGeom>
          <a:solidFill>
            <a:srgbClr val="4E4E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0000"/>
              </a:lnSpc>
              <a:spcBef>
                <a:spcPts val="1000"/>
              </a:spcBef>
            </a:pPr>
            <a:r>
              <a:rPr lang="fr-FR" b="1" dirty="0">
                <a:solidFill>
                  <a:schemeClr val="bg1"/>
                </a:solidFill>
                <a:latin typeface="Lato Semibold" panose="020F0502020204030203" pitchFamily="34" charset="0"/>
              </a:rPr>
              <a:t>Qualification renouvelée</a:t>
            </a:r>
          </a:p>
        </p:txBody>
      </p:sp>
      <p:sp>
        <p:nvSpPr>
          <p:cNvPr id="46" name="Rectangle: Rounded Corners 45">
            <a:extLst>
              <a:ext uri="{FF2B5EF4-FFF2-40B4-BE49-F238E27FC236}">
                <a16:creationId xmlns:a16="http://schemas.microsoft.com/office/drawing/2014/main" id="{299C6438-10A9-4931-AFF8-ED124D8A8A21}"/>
              </a:ext>
            </a:extLst>
          </p:cNvPr>
          <p:cNvSpPr/>
          <p:nvPr/>
        </p:nvSpPr>
        <p:spPr>
          <a:xfrm rot="16200000">
            <a:off x="1745678" y="3334507"/>
            <a:ext cx="1965961" cy="574675"/>
          </a:xfrm>
          <a:prstGeom prst="roundRect">
            <a:avLst/>
          </a:prstGeom>
          <a:solidFill>
            <a:srgbClr val="4E4E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0000"/>
              </a:lnSpc>
              <a:spcBef>
                <a:spcPts val="1000"/>
              </a:spcBef>
            </a:pPr>
            <a:r>
              <a:rPr lang="fr-FR" b="1" dirty="0">
                <a:solidFill>
                  <a:schemeClr val="bg1"/>
                </a:solidFill>
                <a:latin typeface="Lato Semibold" panose="020F0502020204030203" pitchFamily="34" charset="0"/>
              </a:rPr>
              <a:t>Projet</a:t>
            </a:r>
          </a:p>
        </p:txBody>
      </p:sp>
      <p:sp>
        <p:nvSpPr>
          <p:cNvPr id="47" name="Arrow: Right 46">
            <a:extLst>
              <a:ext uri="{FF2B5EF4-FFF2-40B4-BE49-F238E27FC236}">
                <a16:creationId xmlns:a16="http://schemas.microsoft.com/office/drawing/2014/main" id="{29E68483-458D-495F-BF21-933EE672B4A5}"/>
              </a:ext>
            </a:extLst>
          </p:cNvPr>
          <p:cNvSpPr/>
          <p:nvPr/>
        </p:nvSpPr>
        <p:spPr>
          <a:xfrm>
            <a:off x="1960195" y="3401358"/>
            <a:ext cx="403809" cy="440972"/>
          </a:xfrm>
          <a:prstGeom prst="rightArrow">
            <a:avLst/>
          </a:prstGeom>
          <a:solidFill>
            <a:srgbClr val="4E4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9" name="Arrow: Right 48">
            <a:extLst>
              <a:ext uri="{FF2B5EF4-FFF2-40B4-BE49-F238E27FC236}">
                <a16:creationId xmlns:a16="http://schemas.microsoft.com/office/drawing/2014/main" id="{6B1AB82B-CAC1-4BFD-A9BF-8991C2743DED}"/>
              </a:ext>
            </a:extLst>
          </p:cNvPr>
          <p:cNvSpPr/>
          <p:nvPr/>
        </p:nvSpPr>
        <p:spPr>
          <a:xfrm>
            <a:off x="10818461" y="3429000"/>
            <a:ext cx="403809" cy="440972"/>
          </a:xfrm>
          <a:prstGeom prst="rightArrow">
            <a:avLst/>
          </a:prstGeom>
          <a:solidFill>
            <a:srgbClr val="4E4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0" name="Arrow: Right 49">
            <a:extLst>
              <a:ext uri="{FF2B5EF4-FFF2-40B4-BE49-F238E27FC236}">
                <a16:creationId xmlns:a16="http://schemas.microsoft.com/office/drawing/2014/main" id="{6A8F084E-0800-44B9-A100-53C1F8E7D748}"/>
              </a:ext>
            </a:extLst>
          </p:cNvPr>
          <p:cNvSpPr/>
          <p:nvPr/>
        </p:nvSpPr>
        <p:spPr>
          <a:xfrm>
            <a:off x="5918759" y="3401358"/>
            <a:ext cx="403809" cy="440972"/>
          </a:xfrm>
          <a:prstGeom prst="rightArrow">
            <a:avLst/>
          </a:prstGeom>
          <a:solidFill>
            <a:srgbClr val="4E4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5" name="Arrow: Right 54">
            <a:extLst>
              <a:ext uri="{FF2B5EF4-FFF2-40B4-BE49-F238E27FC236}">
                <a16:creationId xmlns:a16="http://schemas.microsoft.com/office/drawing/2014/main" id="{C49DB5C7-1DB7-4651-897E-609C2151A8FD}"/>
              </a:ext>
            </a:extLst>
          </p:cNvPr>
          <p:cNvSpPr/>
          <p:nvPr/>
        </p:nvSpPr>
        <p:spPr>
          <a:xfrm>
            <a:off x="8188126" y="3376045"/>
            <a:ext cx="403809" cy="440972"/>
          </a:xfrm>
          <a:prstGeom prst="rightArrow">
            <a:avLst/>
          </a:prstGeom>
          <a:solidFill>
            <a:srgbClr val="4E4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7" name="Arrow: Right 56">
            <a:extLst>
              <a:ext uri="{FF2B5EF4-FFF2-40B4-BE49-F238E27FC236}">
                <a16:creationId xmlns:a16="http://schemas.microsoft.com/office/drawing/2014/main" id="{343396BE-8092-478F-B800-0FEB7EEFE497}"/>
              </a:ext>
            </a:extLst>
          </p:cNvPr>
          <p:cNvSpPr/>
          <p:nvPr/>
        </p:nvSpPr>
        <p:spPr>
          <a:xfrm>
            <a:off x="7080063" y="2680584"/>
            <a:ext cx="403809" cy="440972"/>
          </a:xfrm>
          <a:prstGeom prst="rightArrow">
            <a:avLst/>
          </a:prstGeom>
          <a:solidFill>
            <a:srgbClr val="4E4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8" name="Arrow: Right 57">
            <a:extLst>
              <a:ext uri="{FF2B5EF4-FFF2-40B4-BE49-F238E27FC236}">
                <a16:creationId xmlns:a16="http://schemas.microsoft.com/office/drawing/2014/main" id="{E99FC163-D8B9-489B-B105-AAB8169A14FB}"/>
              </a:ext>
            </a:extLst>
          </p:cNvPr>
          <p:cNvSpPr/>
          <p:nvPr/>
        </p:nvSpPr>
        <p:spPr>
          <a:xfrm rot="2489960">
            <a:off x="3133261" y="4816146"/>
            <a:ext cx="403809" cy="440972"/>
          </a:xfrm>
          <a:prstGeom prst="rightArrow">
            <a:avLst/>
          </a:prstGeom>
          <a:solidFill>
            <a:srgbClr val="4E4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9" name="Arrow: Right 58">
            <a:extLst>
              <a:ext uri="{FF2B5EF4-FFF2-40B4-BE49-F238E27FC236}">
                <a16:creationId xmlns:a16="http://schemas.microsoft.com/office/drawing/2014/main" id="{FC661815-8749-43F1-BE6D-059EDAF606F7}"/>
              </a:ext>
            </a:extLst>
          </p:cNvPr>
          <p:cNvSpPr/>
          <p:nvPr/>
        </p:nvSpPr>
        <p:spPr>
          <a:xfrm rot="19585431">
            <a:off x="3087067" y="2035763"/>
            <a:ext cx="403809" cy="440972"/>
          </a:xfrm>
          <a:prstGeom prst="rightArrow">
            <a:avLst/>
          </a:prstGeom>
          <a:solidFill>
            <a:srgbClr val="4E4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0" name="Rectangle: Rounded Corners 59">
            <a:extLst>
              <a:ext uri="{FF2B5EF4-FFF2-40B4-BE49-F238E27FC236}">
                <a16:creationId xmlns:a16="http://schemas.microsoft.com/office/drawing/2014/main" id="{C0C9A5B8-96AF-442A-86BF-5DE9936A5E8B}"/>
              </a:ext>
            </a:extLst>
          </p:cNvPr>
          <p:cNvSpPr/>
          <p:nvPr/>
        </p:nvSpPr>
        <p:spPr>
          <a:xfrm rot="16200000">
            <a:off x="5083324" y="2668447"/>
            <a:ext cx="3298081" cy="574675"/>
          </a:xfrm>
          <a:prstGeom prst="roundRect">
            <a:avLst/>
          </a:prstGeom>
          <a:solidFill>
            <a:srgbClr val="4E4E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0000"/>
              </a:lnSpc>
              <a:spcBef>
                <a:spcPts val="1000"/>
              </a:spcBef>
            </a:pPr>
            <a:r>
              <a:rPr lang="fr-FR" b="1" dirty="0">
                <a:solidFill>
                  <a:schemeClr val="bg1"/>
                </a:solidFill>
                <a:latin typeface="Lato Semibold" panose="020F0502020204030203" pitchFamily="34" charset="0"/>
              </a:rPr>
              <a:t>Formation supplémentaire pour un total de 4 jours</a:t>
            </a:r>
          </a:p>
        </p:txBody>
      </p:sp>
      <p:sp>
        <p:nvSpPr>
          <p:cNvPr id="61" name="Arrow: Right 60">
            <a:extLst>
              <a:ext uri="{FF2B5EF4-FFF2-40B4-BE49-F238E27FC236}">
                <a16:creationId xmlns:a16="http://schemas.microsoft.com/office/drawing/2014/main" id="{402DFD43-F436-40C5-9AE6-83B7EE1436A2}"/>
              </a:ext>
            </a:extLst>
          </p:cNvPr>
          <p:cNvSpPr/>
          <p:nvPr/>
        </p:nvSpPr>
        <p:spPr>
          <a:xfrm>
            <a:off x="5914083" y="1579485"/>
            <a:ext cx="403809" cy="440972"/>
          </a:xfrm>
          <a:prstGeom prst="rightArrow">
            <a:avLst/>
          </a:prstGeom>
          <a:solidFill>
            <a:srgbClr val="4E4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8336208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EE6999B-1661-5B49-9F6F-7A31BBD88DD2}"/>
              </a:ext>
            </a:extLst>
          </p:cNvPr>
          <p:cNvSpPr>
            <a:spLocks noGrp="1"/>
          </p:cNvSpPr>
          <p:nvPr>
            <p:ph type="body" sz="quarter" idx="13"/>
          </p:nvPr>
        </p:nvSpPr>
        <p:spPr/>
        <p:txBody>
          <a:bodyPr/>
          <a:lstStyle/>
          <a:p>
            <a:r>
              <a:rPr lang="en-US" dirty="0" err="1"/>
              <a:t>Technologie</a:t>
            </a:r>
            <a:r>
              <a:rPr lang="en-US" dirty="0"/>
              <a:t> pour les </a:t>
            </a:r>
            <a:r>
              <a:rPr lang="en-US" dirty="0" err="1"/>
              <a:t>évaluations</a:t>
            </a:r>
            <a:endParaRPr lang="en-US" dirty="0"/>
          </a:p>
        </p:txBody>
      </p:sp>
      <p:sp>
        <p:nvSpPr>
          <p:cNvPr id="3" name="Text Placeholder 2">
            <a:extLst>
              <a:ext uri="{FF2B5EF4-FFF2-40B4-BE49-F238E27FC236}">
                <a16:creationId xmlns:a16="http://schemas.microsoft.com/office/drawing/2014/main" id="{7C6C4EB1-3617-F94A-81DF-0CF82696D5F6}"/>
              </a:ext>
            </a:extLst>
          </p:cNvPr>
          <p:cNvSpPr>
            <a:spLocks noGrp="1"/>
          </p:cNvSpPr>
          <p:nvPr>
            <p:ph type="body" sz="quarter" idx="14"/>
          </p:nvPr>
        </p:nvSpPr>
        <p:spPr>
          <a:xfrm>
            <a:off x="210098" y="1536700"/>
            <a:ext cx="4342852" cy="975323"/>
          </a:xfrm>
        </p:spPr>
        <p:txBody>
          <a:bodyPr/>
          <a:lstStyle/>
          <a:p>
            <a:r>
              <a:rPr lang="en-US" sz="2400" dirty="0" err="1"/>
              <a:t>Permettre</a:t>
            </a:r>
            <a:r>
              <a:rPr lang="en-US" sz="2400" dirty="0"/>
              <a:t> aux </a:t>
            </a:r>
            <a:r>
              <a:rPr lang="en-US" sz="2400" dirty="0" err="1"/>
              <a:t>organisations</a:t>
            </a:r>
            <a:r>
              <a:rPr lang="en-US" sz="2400" dirty="0"/>
              <a:t> de fixer </a:t>
            </a:r>
            <a:r>
              <a:rPr lang="en-US" sz="2400" dirty="0" err="1"/>
              <a:t>une</a:t>
            </a:r>
            <a:r>
              <a:rPr lang="en-US" sz="2400" dirty="0"/>
              <a:t> </a:t>
            </a:r>
            <a:r>
              <a:rPr lang="en-US" sz="2400" dirty="0" err="1"/>
              <a:t>référence</a:t>
            </a:r>
            <a:r>
              <a:rPr lang="en-US" sz="2400" dirty="0"/>
              <a:t> pour </a:t>
            </a:r>
            <a:r>
              <a:rPr lang="en-US" sz="2400" dirty="0" err="1"/>
              <a:t>leurs</a:t>
            </a:r>
            <a:r>
              <a:rPr lang="en-US" sz="2400" dirty="0"/>
              <a:t> performances, </a:t>
            </a:r>
            <a:r>
              <a:rPr lang="en-US" sz="2400" dirty="0" err="1"/>
              <a:t>mesurer</a:t>
            </a:r>
            <a:r>
              <a:rPr lang="en-US" sz="2400" dirty="0"/>
              <a:t> </a:t>
            </a:r>
            <a:r>
              <a:rPr lang="en-US" sz="2400" dirty="0" err="1"/>
              <a:t>leur</a:t>
            </a:r>
            <a:r>
              <a:rPr lang="en-US" sz="2400" dirty="0"/>
              <a:t> </a:t>
            </a:r>
            <a:r>
              <a:rPr lang="en-US" sz="2400" dirty="0" err="1"/>
              <a:t>maturité</a:t>
            </a:r>
            <a:r>
              <a:rPr lang="en-US" sz="2400" dirty="0"/>
              <a:t> et </a:t>
            </a:r>
            <a:r>
              <a:rPr lang="en-US" sz="2400" dirty="0" err="1"/>
              <a:t>planifier</a:t>
            </a:r>
            <a:r>
              <a:rPr lang="en-US" sz="2400" dirty="0"/>
              <a:t> </a:t>
            </a:r>
            <a:r>
              <a:rPr lang="en-US" sz="2400" dirty="0" err="1"/>
              <a:t>leurs</a:t>
            </a:r>
            <a:r>
              <a:rPr lang="en-US" sz="2400" dirty="0"/>
              <a:t> </a:t>
            </a:r>
            <a:r>
              <a:rPr lang="en-US" sz="2400" dirty="0" err="1"/>
              <a:t>amélioration</a:t>
            </a:r>
            <a:endParaRPr lang="en-US" sz="2400" dirty="0"/>
          </a:p>
        </p:txBody>
      </p:sp>
      <p:sp>
        <p:nvSpPr>
          <p:cNvPr id="6" name="Rectangle 5">
            <a:extLst>
              <a:ext uri="{FF2B5EF4-FFF2-40B4-BE49-F238E27FC236}">
                <a16:creationId xmlns:a16="http://schemas.microsoft.com/office/drawing/2014/main" id="{2E4C7598-00DB-4546-A133-4FC8E95524E6}"/>
              </a:ext>
            </a:extLst>
          </p:cNvPr>
          <p:cNvSpPr/>
          <p:nvPr/>
        </p:nvSpPr>
        <p:spPr>
          <a:xfrm>
            <a:off x="487817" y="2940345"/>
            <a:ext cx="403809" cy="47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0" name="Picture 9" descr="A screen shot of a computer&#10;&#10;Description automatically generated">
            <a:extLst>
              <a:ext uri="{FF2B5EF4-FFF2-40B4-BE49-F238E27FC236}">
                <a16:creationId xmlns:a16="http://schemas.microsoft.com/office/drawing/2014/main" id="{86E5A224-467D-C941-9A14-1A86E577AB2F}"/>
              </a:ext>
            </a:extLst>
          </p:cNvPr>
          <p:cNvPicPr>
            <a:picLocks noChangeAspect="1"/>
          </p:cNvPicPr>
          <p:nvPr/>
        </p:nvPicPr>
        <p:blipFill rotWithShape="1">
          <a:blip r:embed="rId2"/>
          <a:srcRect l="26257"/>
          <a:stretch/>
        </p:blipFill>
        <p:spPr>
          <a:xfrm>
            <a:off x="3591508" y="12700"/>
            <a:ext cx="8943975" cy="6832600"/>
          </a:xfrm>
          <a:prstGeom prst="rect">
            <a:avLst/>
          </a:prstGeom>
        </p:spPr>
      </p:pic>
    </p:spTree>
    <p:extLst>
      <p:ext uri="{BB962C8B-B14F-4D97-AF65-F5344CB8AC3E}">
        <p14:creationId xmlns:p14="http://schemas.microsoft.com/office/powerpoint/2010/main" val="9029898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anim calcmode="lin" valueType="num">
                                      <p:cBhvr>
                                        <p:cTn id="16" dur="500" fill="hold"/>
                                        <p:tgtEl>
                                          <p:spTgt spid="10"/>
                                        </p:tgtEl>
                                        <p:attrNameLst>
                                          <p:attrName>ppt_x</p:attrName>
                                        </p:attrNameLst>
                                      </p:cBhvr>
                                      <p:tavLst>
                                        <p:tav tm="0">
                                          <p:val>
                                            <p:strVal val="#ppt_x"/>
                                          </p:val>
                                        </p:tav>
                                        <p:tav tm="100000">
                                          <p:val>
                                            <p:strVal val="#ppt_x"/>
                                          </p:val>
                                        </p:tav>
                                      </p:tavLst>
                                    </p:anim>
                                    <p:anim calcmode="lin" valueType="num">
                                      <p:cBhvr>
                                        <p:cTn id="17"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E901584-9C53-4242-8EFE-919BBEB68C0C}"/>
              </a:ext>
            </a:extLst>
          </p:cNvPr>
          <p:cNvSpPr>
            <a:spLocks noGrp="1"/>
          </p:cNvSpPr>
          <p:nvPr>
            <p:ph type="body" sz="quarter" idx="13"/>
          </p:nvPr>
        </p:nvSpPr>
        <p:spPr>
          <a:xfrm>
            <a:off x="210098" y="258425"/>
            <a:ext cx="7400377" cy="574675"/>
          </a:xfrm>
        </p:spPr>
        <p:txBody>
          <a:bodyPr/>
          <a:lstStyle/>
          <a:p>
            <a:r>
              <a:rPr lang="fr-FR" dirty="0"/>
              <a:t>Nous produirons des données et des analyses exclusives à l'aide de l'apprentissage machine (« Machine Learning ») - éventuellement avec une capacité de prévision</a:t>
            </a:r>
            <a:endParaRPr lang="en-BE" dirty="0"/>
          </a:p>
        </p:txBody>
      </p:sp>
      <p:sp>
        <p:nvSpPr>
          <p:cNvPr id="4" name="Text Placeholder 3">
            <a:extLst>
              <a:ext uri="{FF2B5EF4-FFF2-40B4-BE49-F238E27FC236}">
                <a16:creationId xmlns:a16="http://schemas.microsoft.com/office/drawing/2014/main" id="{0C4E078A-5C54-476E-8A78-187BA6E1264D}"/>
              </a:ext>
            </a:extLst>
          </p:cNvPr>
          <p:cNvSpPr>
            <a:spLocks noGrp="1"/>
          </p:cNvSpPr>
          <p:nvPr>
            <p:ph type="body" sz="quarter" idx="4294967295"/>
          </p:nvPr>
        </p:nvSpPr>
        <p:spPr>
          <a:xfrm>
            <a:off x="0" y="1412875"/>
            <a:ext cx="11391900" cy="974725"/>
          </a:xfrm>
          <a:prstGeom prst="rect">
            <a:avLst/>
          </a:prstGeom>
        </p:spPr>
        <p:txBody>
          <a:bodyPr/>
          <a:lstStyle/>
          <a:p>
            <a:r>
              <a:rPr lang="fr-FR" sz="2400" b="1" dirty="0"/>
              <a:t>Analyse du sentiment (réponse émotionnelle) dans nos évaluations sur 4 ans</a:t>
            </a:r>
            <a:endParaRPr lang="en-BE" sz="2400" b="1" dirty="0"/>
          </a:p>
        </p:txBody>
      </p:sp>
      <p:pic>
        <p:nvPicPr>
          <p:cNvPr id="6" name="Picture 5">
            <a:extLst>
              <a:ext uri="{FF2B5EF4-FFF2-40B4-BE49-F238E27FC236}">
                <a16:creationId xmlns:a16="http://schemas.microsoft.com/office/drawing/2014/main" id="{B4EFC4F7-FFAB-4A9D-B498-3C80E1857D09}"/>
              </a:ext>
            </a:extLst>
          </p:cNvPr>
          <p:cNvPicPr>
            <a:picLocks noChangeAspect="1"/>
          </p:cNvPicPr>
          <p:nvPr/>
        </p:nvPicPr>
        <p:blipFill>
          <a:blip r:embed="rId2"/>
          <a:stretch>
            <a:fillRect/>
          </a:stretch>
        </p:blipFill>
        <p:spPr>
          <a:xfrm>
            <a:off x="276086" y="2247618"/>
            <a:ext cx="10783967" cy="4444369"/>
          </a:xfrm>
          <a:prstGeom prst="rect">
            <a:avLst/>
          </a:prstGeom>
        </p:spPr>
      </p:pic>
      <p:sp>
        <p:nvSpPr>
          <p:cNvPr id="3" name="Oval 2">
            <a:extLst>
              <a:ext uri="{FF2B5EF4-FFF2-40B4-BE49-F238E27FC236}">
                <a16:creationId xmlns:a16="http://schemas.microsoft.com/office/drawing/2014/main" id="{6AF0F561-5E0B-4EEC-BE73-F0AEB30C71F3}"/>
              </a:ext>
            </a:extLst>
          </p:cNvPr>
          <p:cNvSpPr/>
          <p:nvPr/>
        </p:nvSpPr>
        <p:spPr>
          <a:xfrm>
            <a:off x="2121031" y="2660283"/>
            <a:ext cx="1319753" cy="64942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41779183-196D-4C2C-A04C-804D7FA4C3BA}"/>
              </a:ext>
            </a:extLst>
          </p:cNvPr>
          <p:cNvSpPr/>
          <p:nvPr/>
        </p:nvSpPr>
        <p:spPr>
          <a:xfrm rot="1917426">
            <a:off x="10373554" y="2988033"/>
            <a:ext cx="602474" cy="131589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Arrow Connector 7">
            <a:extLst>
              <a:ext uri="{FF2B5EF4-FFF2-40B4-BE49-F238E27FC236}">
                <a16:creationId xmlns:a16="http://schemas.microsoft.com/office/drawing/2014/main" id="{8A14EE04-6DA4-45FB-9C48-856E6DB722A7}"/>
              </a:ext>
            </a:extLst>
          </p:cNvPr>
          <p:cNvCxnSpPr>
            <a:cxnSpLocks/>
          </p:cNvCxnSpPr>
          <p:nvPr/>
        </p:nvCxnSpPr>
        <p:spPr>
          <a:xfrm flipH="1">
            <a:off x="3440784" y="2660283"/>
            <a:ext cx="1027521" cy="15833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D6EA1DF0-AD5B-4F58-8C28-4C0DA04E1EA3}"/>
              </a:ext>
            </a:extLst>
          </p:cNvPr>
          <p:cNvCxnSpPr/>
          <p:nvPr/>
        </p:nvCxnSpPr>
        <p:spPr>
          <a:xfrm>
            <a:off x="8898903" y="2733773"/>
            <a:ext cx="1348033" cy="48916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62188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EE6999B-1661-5B49-9F6F-7A31BBD88DD2}"/>
              </a:ext>
            </a:extLst>
          </p:cNvPr>
          <p:cNvSpPr>
            <a:spLocks noGrp="1"/>
          </p:cNvSpPr>
          <p:nvPr>
            <p:ph type="body" sz="quarter" idx="13"/>
          </p:nvPr>
        </p:nvSpPr>
        <p:spPr/>
        <p:txBody>
          <a:bodyPr/>
          <a:lstStyle/>
          <a:p>
            <a:r>
              <a:rPr lang="en-US" dirty="0" err="1"/>
              <a:t>Connaissances</a:t>
            </a:r>
            <a:r>
              <a:rPr lang="en-US" dirty="0"/>
              <a:t> et </a:t>
            </a:r>
            <a:r>
              <a:rPr lang="en-US" dirty="0" err="1"/>
              <a:t>ressources</a:t>
            </a:r>
            <a:r>
              <a:rPr lang="en-US" dirty="0"/>
              <a:t> </a:t>
            </a:r>
          </a:p>
        </p:txBody>
      </p:sp>
      <p:sp>
        <p:nvSpPr>
          <p:cNvPr id="3" name="Text Placeholder 2">
            <a:extLst>
              <a:ext uri="{FF2B5EF4-FFF2-40B4-BE49-F238E27FC236}">
                <a16:creationId xmlns:a16="http://schemas.microsoft.com/office/drawing/2014/main" id="{7C6C4EB1-3617-F94A-81DF-0CF82696D5F6}"/>
              </a:ext>
            </a:extLst>
          </p:cNvPr>
          <p:cNvSpPr>
            <a:spLocks noGrp="1"/>
          </p:cNvSpPr>
          <p:nvPr>
            <p:ph type="body" sz="quarter" idx="14"/>
          </p:nvPr>
        </p:nvSpPr>
        <p:spPr>
          <a:xfrm>
            <a:off x="210098" y="1412875"/>
            <a:ext cx="4114252" cy="4619784"/>
          </a:xfrm>
        </p:spPr>
        <p:txBody>
          <a:bodyPr/>
          <a:lstStyle/>
          <a:p>
            <a:r>
              <a:rPr lang="fr-FR" sz="2400" dirty="0"/>
              <a:t>Permettre aux entreprises d’accéder à du contenu unique, d’apprendre des autres acteurs du réseau, de recevoir des informations sur les données et de partager leurs meilleures pratiques</a:t>
            </a:r>
            <a:endParaRPr lang="en-US" sz="2400" dirty="0"/>
          </a:p>
        </p:txBody>
      </p:sp>
      <p:sp>
        <p:nvSpPr>
          <p:cNvPr id="6" name="Rectangle 5">
            <a:extLst>
              <a:ext uri="{FF2B5EF4-FFF2-40B4-BE49-F238E27FC236}">
                <a16:creationId xmlns:a16="http://schemas.microsoft.com/office/drawing/2014/main" id="{2E4C7598-00DB-4546-A133-4FC8E95524E6}"/>
              </a:ext>
            </a:extLst>
          </p:cNvPr>
          <p:cNvSpPr/>
          <p:nvPr/>
        </p:nvSpPr>
        <p:spPr>
          <a:xfrm>
            <a:off x="487817" y="3060089"/>
            <a:ext cx="403809" cy="47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7" name="Picture 6" descr="A screen shot of a computer&#10;&#10;Description automatically generated">
            <a:extLst>
              <a:ext uri="{FF2B5EF4-FFF2-40B4-BE49-F238E27FC236}">
                <a16:creationId xmlns:a16="http://schemas.microsoft.com/office/drawing/2014/main" id="{E99A8D35-4650-CE4F-B492-B320399C38B8}"/>
              </a:ext>
            </a:extLst>
          </p:cNvPr>
          <p:cNvPicPr>
            <a:picLocks noChangeAspect="1"/>
          </p:cNvPicPr>
          <p:nvPr/>
        </p:nvPicPr>
        <p:blipFill rotWithShape="1">
          <a:blip r:embed="rId2"/>
          <a:srcRect l="20314"/>
          <a:stretch/>
        </p:blipFill>
        <p:spPr>
          <a:xfrm>
            <a:off x="2771775" y="25400"/>
            <a:ext cx="9664700" cy="6832600"/>
          </a:xfrm>
          <a:prstGeom prst="rect">
            <a:avLst/>
          </a:prstGeom>
        </p:spPr>
      </p:pic>
    </p:spTree>
    <p:extLst>
      <p:ext uri="{BB962C8B-B14F-4D97-AF65-F5344CB8AC3E}">
        <p14:creationId xmlns:p14="http://schemas.microsoft.com/office/powerpoint/2010/main" val="14647678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EE6999B-1661-5B49-9F6F-7A31BBD88DD2}"/>
              </a:ext>
            </a:extLst>
          </p:cNvPr>
          <p:cNvSpPr>
            <a:spLocks noGrp="1"/>
          </p:cNvSpPr>
          <p:nvPr>
            <p:ph type="body" sz="quarter" idx="13"/>
          </p:nvPr>
        </p:nvSpPr>
        <p:spPr/>
        <p:txBody>
          <a:bodyPr/>
          <a:lstStyle/>
          <a:p>
            <a:r>
              <a:rPr lang="en-US" dirty="0" err="1"/>
              <a:t>Technologie</a:t>
            </a:r>
            <a:endParaRPr lang="en-US" dirty="0"/>
          </a:p>
        </p:txBody>
      </p:sp>
      <p:sp>
        <p:nvSpPr>
          <p:cNvPr id="4" name="Text Placeholder 3">
            <a:extLst>
              <a:ext uri="{FF2B5EF4-FFF2-40B4-BE49-F238E27FC236}">
                <a16:creationId xmlns:a16="http://schemas.microsoft.com/office/drawing/2014/main" id="{80CB65D6-3C57-2A4C-BDD6-8A98B85FFC40}"/>
              </a:ext>
            </a:extLst>
          </p:cNvPr>
          <p:cNvSpPr>
            <a:spLocks noGrp="1"/>
          </p:cNvSpPr>
          <p:nvPr>
            <p:ph type="body" sz="quarter" idx="16"/>
          </p:nvPr>
        </p:nvSpPr>
        <p:spPr/>
        <p:txBody>
          <a:bodyPr/>
          <a:lstStyle/>
          <a:p>
            <a:pPr marL="0" indent="0">
              <a:buNone/>
            </a:pPr>
            <a:r>
              <a:rPr lang="en-US" dirty="0"/>
              <a:t>Totem</a:t>
            </a:r>
          </a:p>
        </p:txBody>
      </p:sp>
      <p:sp>
        <p:nvSpPr>
          <p:cNvPr id="3" name="Text Placeholder 2">
            <a:extLst>
              <a:ext uri="{FF2B5EF4-FFF2-40B4-BE49-F238E27FC236}">
                <a16:creationId xmlns:a16="http://schemas.microsoft.com/office/drawing/2014/main" id="{7C6C4EB1-3617-F94A-81DF-0CF82696D5F6}"/>
              </a:ext>
            </a:extLst>
          </p:cNvPr>
          <p:cNvSpPr>
            <a:spLocks noGrp="1"/>
          </p:cNvSpPr>
          <p:nvPr>
            <p:ph type="body" sz="quarter" idx="14"/>
          </p:nvPr>
        </p:nvSpPr>
        <p:spPr>
          <a:xfrm>
            <a:off x="210097" y="1412875"/>
            <a:ext cx="6181177" cy="975323"/>
          </a:xfrm>
        </p:spPr>
        <p:txBody>
          <a:bodyPr/>
          <a:lstStyle/>
          <a:p>
            <a:r>
              <a:rPr lang="en-US" sz="2400" dirty="0" err="1"/>
              <a:t>Renforcer</a:t>
            </a:r>
            <a:r>
              <a:rPr lang="en-US" sz="2400" dirty="0"/>
              <a:t> les connections et </a:t>
            </a:r>
            <a:r>
              <a:rPr lang="en-US" sz="2400" dirty="0" err="1"/>
              <a:t>l’appartenance</a:t>
            </a:r>
            <a:r>
              <a:rPr lang="en-US" sz="2400" dirty="0"/>
              <a:t> à la </a:t>
            </a:r>
            <a:r>
              <a:rPr lang="en-US" sz="2400" dirty="0" err="1"/>
              <a:t>communauté</a:t>
            </a:r>
            <a:r>
              <a:rPr lang="en-US" sz="2400" dirty="0"/>
              <a:t> EFQM</a:t>
            </a:r>
          </a:p>
        </p:txBody>
      </p:sp>
      <p:pic>
        <p:nvPicPr>
          <p:cNvPr id="5" name="Picture 4" descr="Screen of a cell phone&#10;&#10;Description automatically generated">
            <a:extLst>
              <a:ext uri="{FF2B5EF4-FFF2-40B4-BE49-F238E27FC236}">
                <a16:creationId xmlns:a16="http://schemas.microsoft.com/office/drawing/2014/main" id="{E40AED20-035C-8D47-B740-F86C624B6ADD}"/>
              </a:ext>
            </a:extLst>
          </p:cNvPr>
          <p:cNvPicPr>
            <a:picLocks noChangeAspect="1"/>
          </p:cNvPicPr>
          <p:nvPr/>
        </p:nvPicPr>
        <p:blipFill rotWithShape="1">
          <a:blip r:embed="rId2"/>
          <a:srcRect l="35785" r="16034"/>
          <a:stretch/>
        </p:blipFill>
        <p:spPr>
          <a:xfrm>
            <a:off x="4371974" y="12700"/>
            <a:ext cx="5843589" cy="6832600"/>
          </a:xfrm>
          <a:prstGeom prst="rect">
            <a:avLst/>
          </a:prstGeom>
        </p:spPr>
      </p:pic>
      <p:sp>
        <p:nvSpPr>
          <p:cNvPr id="6" name="Rectangle 5">
            <a:extLst>
              <a:ext uri="{FF2B5EF4-FFF2-40B4-BE49-F238E27FC236}">
                <a16:creationId xmlns:a16="http://schemas.microsoft.com/office/drawing/2014/main" id="{2E4C7598-00DB-4546-A133-4FC8E95524E6}"/>
              </a:ext>
            </a:extLst>
          </p:cNvPr>
          <p:cNvSpPr/>
          <p:nvPr/>
        </p:nvSpPr>
        <p:spPr>
          <a:xfrm>
            <a:off x="509589" y="2433900"/>
            <a:ext cx="403809" cy="47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10453842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tgtEl>
                                          <p:spTgt spid="4">
                                            <p:txEl>
                                              <p:pRg st="0" end="0"/>
                                            </p:txEl>
                                          </p:spTgt>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anim calcmode="lin" valueType="num">
                                      <p:cBhvr>
                                        <p:cTn id="20" dur="500" fill="hold"/>
                                        <p:tgtEl>
                                          <p:spTgt spid="5"/>
                                        </p:tgtEl>
                                        <p:attrNameLst>
                                          <p:attrName>ppt_x</p:attrName>
                                        </p:attrNameLst>
                                      </p:cBhvr>
                                      <p:tavLst>
                                        <p:tav tm="0">
                                          <p:val>
                                            <p:strVal val="#ppt_x"/>
                                          </p:val>
                                        </p:tav>
                                        <p:tav tm="100000">
                                          <p:val>
                                            <p:strVal val="#ppt_x"/>
                                          </p:val>
                                        </p:tav>
                                      </p:tavLst>
                                    </p:anim>
                                    <p:anim calcmode="lin" valueType="num">
                                      <p:cBhvr>
                                        <p:cTn id="21"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3" grpId="0" build="p"/>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
            <a:extLst>
              <a:ext uri="{FF2B5EF4-FFF2-40B4-BE49-F238E27FC236}">
                <a16:creationId xmlns:a16="http://schemas.microsoft.com/office/drawing/2014/main" id="{45B92876-E387-4B85-ABEB-1F57219C7434}"/>
              </a:ext>
            </a:extLst>
          </p:cNvPr>
          <p:cNvSpPr txBox="1">
            <a:spLocks/>
          </p:cNvSpPr>
          <p:nvPr/>
        </p:nvSpPr>
        <p:spPr>
          <a:xfrm>
            <a:off x="210098" y="258425"/>
            <a:ext cx="11849822" cy="574675"/>
          </a:xfrm>
          <a:prstGeom prst="rect">
            <a:avLst/>
          </a:prstGeom>
        </p:spPr>
        <p:txBody>
          <a:bodyPr/>
          <a:lstStyle>
            <a:lvl1pPr marL="0" indent="0" algn="l" defTabSz="914400" rtl="0" eaLnBrk="1" latinLnBrk="0" hangingPunct="1">
              <a:lnSpc>
                <a:spcPct val="90000"/>
              </a:lnSpc>
              <a:spcBef>
                <a:spcPts val="1000"/>
              </a:spcBef>
              <a:buFontTx/>
              <a:buNone/>
              <a:defRPr sz="2000" b="1" i="0" kern="120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lgn="l" defTabSz="914400" rtl="0" eaLnBrk="1" latinLnBrk="0" hangingPunct="1">
              <a:lnSpc>
                <a:spcPct val="90000"/>
              </a:lnSpc>
              <a:spcBef>
                <a:spcPts val="500"/>
              </a:spcBef>
              <a:buFontTx/>
              <a:buNone/>
              <a:defRPr sz="2400" b="1" i="0" kern="1200">
                <a:solidFill>
                  <a:schemeClr val="tx1"/>
                </a:solidFill>
                <a:latin typeface="Lato Semibold" panose="020F0502020204030203" pitchFamily="34" charset="0"/>
                <a:ea typeface="Lato Semibold" panose="020F0502020204030203" pitchFamily="34" charset="0"/>
                <a:cs typeface="Lato Semibold" panose="020F0502020204030203" pitchFamily="34" charset="0"/>
              </a:defRPr>
            </a:lvl2pPr>
            <a:lvl3pPr marL="914400" indent="0" algn="l" defTabSz="914400" rtl="0" eaLnBrk="1" latinLnBrk="0" hangingPunct="1">
              <a:lnSpc>
                <a:spcPct val="90000"/>
              </a:lnSpc>
              <a:spcBef>
                <a:spcPts val="500"/>
              </a:spcBef>
              <a:buFontTx/>
              <a:buNone/>
              <a:defRPr sz="2400" b="1" i="0" kern="1200">
                <a:solidFill>
                  <a:schemeClr val="tx1"/>
                </a:solidFill>
                <a:latin typeface="Lato Semibold" panose="020F0502020204030203" pitchFamily="34" charset="0"/>
                <a:ea typeface="Lato Semibold" panose="020F0502020204030203" pitchFamily="34" charset="0"/>
                <a:cs typeface="Lato Semibold" panose="020F0502020204030203" pitchFamily="34" charset="0"/>
              </a:defRPr>
            </a:lvl3pPr>
            <a:lvl4pPr marL="1371600" indent="0" algn="l" defTabSz="914400" rtl="0" eaLnBrk="1" latinLnBrk="0" hangingPunct="1">
              <a:lnSpc>
                <a:spcPct val="90000"/>
              </a:lnSpc>
              <a:spcBef>
                <a:spcPts val="500"/>
              </a:spcBef>
              <a:buFontTx/>
              <a:buNone/>
              <a:defRPr sz="2400" b="1" i="0" kern="1200">
                <a:solidFill>
                  <a:schemeClr val="tx1"/>
                </a:solidFill>
                <a:latin typeface="Lato Semibold" panose="020F0502020204030203" pitchFamily="34" charset="0"/>
                <a:ea typeface="Lato Semibold" panose="020F0502020204030203" pitchFamily="34" charset="0"/>
                <a:cs typeface="Lato Semibold" panose="020F0502020204030203" pitchFamily="34" charset="0"/>
              </a:defRPr>
            </a:lvl4pPr>
            <a:lvl5pPr marL="1828800" indent="0" algn="l" defTabSz="914400" rtl="0" eaLnBrk="1" latinLnBrk="0" hangingPunct="1">
              <a:lnSpc>
                <a:spcPct val="90000"/>
              </a:lnSpc>
              <a:spcBef>
                <a:spcPts val="500"/>
              </a:spcBef>
              <a:buFontTx/>
              <a:buNone/>
              <a:defRPr sz="2400" b="1" i="0" kern="1200">
                <a:solidFill>
                  <a:schemeClr val="tx1"/>
                </a:solidFill>
                <a:latin typeface="Lato Semibold" panose="020F0502020204030203" pitchFamily="34" charset="0"/>
                <a:ea typeface="Lato Semibold" panose="020F0502020204030203" pitchFamily="34" charset="0"/>
                <a:cs typeface="Lato Semibold"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pPr>
            <a:r>
              <a:rPr lang="fr-FR" sz="4400" b="0" dirty="0">
                <a:solidFill>
                  <a:srgbClr val="4E4E6A"/>
                </a:solidFill>
                <a:latin typeface="Lato Light" panose="020F0502020204030203" pitchFamily="34" charset="0"/>
              </a:rPr>
              <a:t>Reconnaissances en 2020</a:t>
            </a:r>
          </a:p>
        </p:txBody>
      </p:sp>
      <p:sp>
        <p:nvSpPr>
          <p:cNvPr id="2" name="TextBox 1">
            <a:extLst>
              <a:ext uri="{FF2B5EF4-FFF2-40B4-BE49-F238E27FC236}">
                <a16:creationId xmlns:a16="http://schemas.microsoft.com/office/drawing/2014/main" id="{C38DB839-82EA-4881-878B-DB6D0931260F}"/>
              </a:ext>
            </a:extLst>
          </p:cNvPr>
          <p:cNvSpPr txBox="1"/>
          <p:nvPr/>
        </p:nvSpPr>
        <p:spPr>
          <a:xfrm flipH="1">
            <a:off x="8774572" y="3745626"/>
            <a:ext cx="2893171" cy="523220"/>
          </a:xfrm>
          <a:prstGeom prst="rect">
            <a:avLst/>
          </a:prstGeom>
          <a:noFill/>
        </p:spPr>
        <p:txBody>
          <a:bodyPr wrap="square" rtlCol="0">
            <a:spAutoFit/>
          </a:bodyPr>
          <a:lstStyle/>
          <a:p>
            <a:r>
              <a:rPr lang="fr-FR" sz="1400" b="1" dirty="0">
                <a:solidFill>
                  <a:schemeClr val="bg1"/>
                </a:solidFill>
                <a:latin typeface="Lato Semibold" panose="020F0502020204030203"/>
              </a:rPr>
              <a:t>Business Matrix </a:t>
            </a:r>
          </a:p>
          <a:p>
            <a:r>
              <a:rPr lang="fr-FR" sz="1400" b="1" dirty="0">
                <a:solidFill>
                  <a:schemeClr val="bg1"/>
                </a:solidFill>
                <a:latin typeface="Lato Semibold" panose="020F0502020204030203"/>
              </a:rPr>
              <a:t>Advanced Diagnostic Tool</a:t>
            </a:r>
          </a:p>
        </p:txBody>
      </p:sp>
      <p:sp>
        <p:nvSpPr>
          <p:cNvPr id="18" name="TextBox 17">
            <a:extLst>
              <a:ext uri="{FF2B5EF4-FFF2-40B4-BE49-F238E27FC236}">
                <a16:creationId xmlns:a16="http://schemas.microsoft.com/office/drawing/2014/main" id="{78A5F21C-001E-42F7-81ED-76EC66C655D4}"/>
              </a:ext>
            </a:extLst>
          </p:cNvPr>
          <p:cNvSpPr txBox="1"/>
          <p:nvPr/>
        </p:nvSpPr>
        <p:spPr>
          <a:xfrm flipH="1">
            <a:off x="8774572" y="5487170"/>
            <a:ext cx="3051667" cy="523220"/>
          </a:xfrm>
          <a:prstGeom prst="rect">
            <a:avLst/>
          </a:prstGeom>
          <a:noFill/>
        </p:spPr>
        <p:txBody>
          <a:bodyPr wrap="square" rtlCol="0">
            <a:spAutoFit/>
          </a:bodyPr>
          <a:lstStyle/>
          <a:p>
            <a:r>
              <a:rPr lang="fr-FR" sz="1400" b="1" dirty="0">
                <a:solidFill>
                  <a:schemeClr val="bg1"/>
                </a:solidFill>
                <a:latin typeface="Lato Semibold" panose="020F0502020204030203"/>
              </a:rPr>
              <a:t>Business Matrix Diagnostic Tool</a:t>
            </a:r>
            <a:br>
              <a:rPr lang="fr-FR" sz="1400" b="1" dirty="0">
                <a:solidFill>
                  <a:schemeClr val="bg1"/>
                </a:solidFill>
                <a:latin typeface="Lato Semibold" panose="020F0502020204030203"/>
              </a:rPr>
            </a:br>
            <a:endParaRPr lang="fr-FR" sz="1400" b="1" dirty="0">
              <a:solidFill>
                <a:schemeClr val="bg1"/>
              </a:solidFill>
              <a:latin typeface="Lato Semibold" panose="020F0502020204030203"/>
            </a:endParaRPr>
          </a:p>
        </p:txBody>
      </p:sp>
      <p:sp>
        <p:nvSpPr>
          <p:cNvPr id="3" name="TextBox 2">
            <a:extLst>
              <a:ext uri="{FF2B5EF4-FFF2-40B4-BE49-F238E27FC236}">
                <a16:creationId xmlns:a16="http://schemas.microsoft.com/office/drawing/2014/main" id="{9B94E017-444B-43A6-9342-880F03200D1B}"/>
              </a:ext>
            </a:extLst>
          </p:cNvPr>
          <p:cNvSpPr txBox="1"/>
          <p:nvPr/>
        </p:nvSpPr>
        <p:spPr>
          <a:xfrm>
            <a:off x="8774573" y="3429000"/>
            <a:ext cx="914400" cy="307777"/>
          </a:xfrm>
          <a:prstGeom prst="rect">
            <a:avLst/>
          </a:prstGeom>
          <a:noFill/>
        </p:spPr>
        <p:txBody>
          <a:bodyPr wrap="square" rtlCol="0">
            <a:spAutoFit/>
          </a:bodyPr>
          <a:lstStyle/>
          <a:p>
            <a:r>
              <a:rPr lang="fr-FR" sz="1400" i="1" dirty="0">
                <a:solidFill>
                  <a:schemeClr val="bg1"/>
                </a:solidFill>
                <a:latin typeface="Lato Light" panose="020F0502020204030203"/>
              </a:rPr>
              <a:t>Via</a:t>
            </a:r>
          </a:p>
        </p:txBody>
      </p:sp>
      <p:sp>
        <p:nvSpPr>
          <p:cNvPr id="20" name="TextBox 19">
            <a:extLst>
              <a:ext uri="{FF2B5EF4-FFF2-40B4-BE49-F238E27FC236}">
                <a16:creationId xmlns:a16="http://schemas.microsoft.com/office/drawing/2014/main" id="{BB84AC06-B639-40A0-BC31-579BE00BB764}"/>
              </a:ext>
            </a:extLst>
          </p:cNvPr>
          <p:cNvSpPr txBox="1"/>
          <p:nvPr/>
        </p:nvSpPr>
        <p:spPr>
          <a:xfrm>
            <a:off x="8774573" y="5216662"/>
            <a:ext cx="914400" cy="307777"/>
          </a:xfrm>
          <a:prstGeom prst="rect">
            <a:avLst/>
          </a:prstGeom>
          <a:noFill/>
        </p:spPr>
        <p:txBody>
          <a:bodyPr wrap="square" rtlCol="0">
            <a:spAutoFit/>
          </a:bodyPr>
          <a:lstStyle/>
          <a:p>
            <a:r>
              <a:rPr lang="fr-FR" sz="1400" i="1" dirty="0">
                <a:solidFill>
                  <a:schemeClr val="bg1"/>
                </a:solidFill>
                <a:latin typeface="Lato Light" panose="020F0502020204030203"/>
              </a:rPr>
              <a:t>Via</a:t>
            </a:r>
          </a:p>
        </p:txBody>
      </p:sp>
      <p:sp>
        <p:nvSpPr>
          <p:cNvPr id="4" name="TextBox 3">
            <a:extLst>
              <a:ext uri="{FF2B5EF4-FFF2-40B4-BE49-F238E27FC236}">
                <a16:creationId xmlns:a16="http://schemas.microsoft.com/office/drawing/2014/main" id="{CA75DAB7-68DC-47AF-A769-B2ED4C3F1A9B}"/>
              </a:ext>
            </a:extLst>
          </p:cNvPr>
          <p:cNvSpPr txBox="1"/>
          <p:nvPr/>
        </p:nvSpPr>
        <p:spPr>
          <a:xfrm>
            <a:off x="389102" y="1952190"/>
            <a:ext cx="3134386" cy="338554"/>
          </a:xfrm>
          <a:prstGeom prst="rect">
            <a:avLst/>
          </a:prstGeom>
          <a:noFill/>
        </p:spPr>
        <p:txBody>
          <a:bodyPr wrap="square" rtlCol="0">
            <a:spAutoFit/>
          </a:bodyPr>
          <a:lstStyle/>
          <a:p>
            <a:r>
              <a:rPr lang="fr-FR" sz="1600" b="1" dirty="0" err="1">
                <a:solidFill>
                  <a:schemeClr val="tx1">
                    <a:lumMod val="65000"/>
                    <a:lumOff val="35000"/>
                  </a:schemeClr>
                </a:solidFill>
                <a:latin typeface="Lato" panose="020F0502020204030203"/>
              </a:rPr>
              <a:t>Award</a:t>
            </a:r>
            <a:r>
              <a:rPr lang="fr-FR" sz="1600" b="1" dirty="0">
                <a:solidFill>
                  <a:schemeClr val="tx1">
                    <a:lumMod val="65000"/>
                    <a:lumOff val="35000"/>
                  </a:schemeClr>
                </a:solidFill>
                <a:latin typeface="Lato" panose="020F0502020204030203"/>
              </a:rPr>
              <a:t> Winner</a:t>
            </a:r>
            <a:endParaRPr lang="fr-FR" sz="1600" b="1" dirty="0">
              <a:solidFill>
                <a:schemeClr val="bg1"/>
              </a:solidFill>
              <a:latin typeface="Lato" panose="020F0502020204030203"/>
            </a:endParaRPr>
          </a:p>
        </p:txBody>
      </p:sp>
      <p:sp>
        <p:nvSpPr>
          <p:cNvPr id="22" name="TextBox 21">
            <a:extLst>
              <a:ext uri="{FF2B5EF4-FFF2-40B4-BE49-F238E27FC236}">
                <a16:creationId xmlns:a16="http://schemas.microsoft.com/office/drawing/2014/main" id="{7E94440D-FE51-4A3F-92BE-7880D4F3C25B}"/>
              </a:ext>
            </a:extLst>
          </p:cNvPr>
          <p:cNvSpPr txBox="1"/>
          <p:nvPr/>
        </p:nvSpPr>
        <p:spPr>
          <a:xfrm>
            <a:off x="322427" y="1595740"/>
            <a:ext cx="3134386" cy="338554"/>
          </a:xfrm>
          <a:prstGeom prst="rect">
            <a:avLst/>
          </a:prstGeom>
          <a:noFill/>
        </p:spPr>
        <p:txBody>
          <a:bodyPr wrap="square" rtlCol="0">
            <a:spAutoFit/>
          </a:bodyPr>
          <a:lstStyle/>
          <a:p>
            <a:r>
              <a:rPr lang="fr-FR" sz="1600" b="1" dirty="0">
                <a:solidFill>
                  <a:schemeClr val="bg1"/>
                </a:solidFill>
                <a:latin typeface="Lato" panose="020F0502020204030203"/>
              </a:rPr>
              <a:t>Global </a:t>
            </a:r>
            <a:r>
              <a:rPr lang="fr-FR" sz="1600" b="1" dirty="0" err="1">
                <a:solidFill>
                  <a:schemeClr val="bg1"/>
                </a:solidFill>
                <a:latin typeface="Lato" panose="020F0502020204030203"/>
              </a:rPr>
              <a:t>Award</a:t>
            </a:r>
            <a:endParaRPr lang="fr-FR" sz="1600" b="1" dirty="0">
              <a:solidFill>
                <a:schemeClr val="bg1"/>
              </a:solidFill>
              <a:latin typeface="Lato" panose="020F0502020204030203"/>
            </a:endParaRPr>
          </a:p>
        </p:txBody>
      </p:sp>
      <p:sp>
        <p:nvSpPr>
          <p:cNvPr id="23" name="TextBox 22">
            <a:extLst>
              <a:ext uri="{FF2B5EF4-FFF2-40B4-BE49-F238E27FC236}">
                <a16:creationId xmlns:a16="http://schemas.microsoft.com/office/drawing/2014/main" id="{371761FB-B807-4880-9BF9-5B2FC267BF20}"/>
              </a:ext>
            </a:extLst>
          </p:cNvPr>
          <p:cNvSpPr txBox="1"/>
          <p:nvPr/>
        </p:nvSpPr>
        <p:spPr>
          <a:xfrm>
            <a:off x="6021569" y="1534529"/>
            <a:ext cx="2813908" cy="338554"/>
          </a:xfrm>
          <a:prstGeom prst="rect">
            <a:avLst/>
          </a:prstGeom>
          <a:noFill/>
        </p:spPr>
        <p:txBody>
          <a:bodyPr wrap="square" rtlCol="0">
            <a:spAutoFit/>
          </a:bodyPr>
          <a:lstStyle/>
          <a:p>
            <a:r>
              <a:rPr lang="fr-FR" sz="1600" b="1" dirty="0">
                <a:solidFill>
                  <a:schemeClr val="bg1"/>
                </a:solidFill>
                <a:latin typeface="Lato" panose="020F0502020204030203"/>
              </a:rPr>
              <a:t>“Reconnu par EFQM”</a:t>
            </a:r>
          </a:p>
        </p:txBody>
      </p:sp>
      <p:sp>
        <p:nvSpPr>
          <p:cNvPr id="24" name="TextBox 23">
            <a:extLst>
              <a:ext uri="{FF2B5EF4-FFF2-40B4-BE49-F238E27FC236}">
                <a16:creationId xmlns:a16="http://schemas.microsoft.com/office/drawing/2014/main" id="{CB3B1FAC-7FEA-44EA-8D31-D13EFACFB52F}"/>
              </a:ext>
            </a:extLst>
          </p:cNvPr>
          <p:cNvSpPr txBox="1"/>
          <p:nvPr/>
        </p:nvSpPr>
        <p:spPr>
          <a:xfrm>
            <a:off x="389102" y="2425379"/>
            <a:ext cx="3707977" cy="584775"/>
          </a:xfrm>
          <a:prstGeom prst="rect">
            <a:avLst/>
          </a:prstGeom>
          <a:noFill/>
        </p:spPr>
        <p:txBody>
          <a:bodyPr wrap="square" rtlCol="0">
            <a:spAutoFit/>
          </a:bodyPr>
          <a:lstStyle/>
          <a:p>
            <a:r>
              <a:rPr lang="fr-FR" sz="1600" b="1" dirty="0">
                <a:solidFill>
                  <a:schemeClr val="bg1"/>
                </a:solidFill>
                <a:latin typeface="Lato" panose="020F0502020204030203"/>
              </a:rPr>
              <a:t>Niveau de pratique remarquable</a:t>
            </a:r>
            <a:br>
              <a:rPr lang="fr-FR" sz="1600" b="1" dirty="0">
                <a:solidFill>
                  <a:schemeClr val="bg1"/>
                </a:solidFill>
                <a:latin typeface="Lato" panose="020F0502020204030203"/>
              </a:rPr>
            </a:br>
            <a:r>
              <a:rPr lang="fr-FR" sz="1600" b="1" dirty="0">
                <a:solidFill>
                  <a:schemeClr val="bg1"/>
                </a:solidFill>
                <a:latin typeface="Lato" panose="020F0502020204030203"/>
              </a:rPr>
              <a:t> pour ….</a:t>
            </a:r>
          </a:p>
        </p:txBody>
      </p:sp>
      <p:sp>
        <p:nvSpPr>
          <p:cNvPr id="25" name="TextBox 24">
            <a:extLst>
              <a:ext uri="{FF2B5EF4-FFF2-40B4-BE49-F238E27FC236}">
                <a16:creationId xmlns:a16="http://schemas.microsoft.com/office/drawing/2014/main" id="{17F51214-A695-4D7E-B04B-7CEDA363336D}"/>
              </a:ext>
            </a:extLst>
          </p:cNvPr>
          <p:cNvSpPr txBox="1"/>
          <p:nvPr/>
        </p:nvSpPr>
        <p:spPr>
          <a:xfrm>
            <a:off x="6446569" y="5317893"/>
            <a:ext cx="2222963" cy="338554"/>
          </a:xfrm>
          <a:prstGeom prst="rect">
            <a:avLst/>
          </a:prstGeom>
          <a:noFill/>
        </p:spPr>
        <p:txBody>
          <a:bodyPr wrap="square" rtlCol="0">
            <a:spAutoFit/>
          </a:bodyPr>
          <a:lstStyle/>
          <a:p>
            <a:r>
              <a:rPr lang="fr-FR" sz="1600" b="1" dirty="0">
                <a:solidFill>
                  <a:schemeClr val="bg1"/>
                </a:solidFill>
                <a:latin typeface="Lato" panose="020F0502020204030203"/>
              </a:rPr>
              <a:t>“Aligné avec EFQM”</a:t>
            </a:r>
          </a:p>
        </p:txBody>
      </p:sp>
      <p:sp>
        <p:nvSpPr>
          <p:cNvPr id="26" name="TextBox 25">
            <a:extLst>
              <a:ext uri="{FF2B5EF4-FFF2-40B4-BE49-F238E27FC236}">
                <a16:creationId xmlns:a16="http://schemas.microsoft.com/office/drawing/2014/main" id="{8C0D3D22-FA80-48A7-B67C-5C01EAB8E50B}"/>
              </a:ext>
            </a:extLst>
          </p:cNvPr>
          <p:cNvSpPr txBox="1"/>
          <p:nvPr/>
        </p:nvSpPr>
        <p:spPr>
          <a:xfrm>
            <a:off x="7558049" y="2248033"/>
            <a:ext cx="1111483" cy="338554"/>
          </a:xfrm>
          <a:prstGeom prst="rect">
            <a:avLst/>
          </a:prstGeom>
          <a:noFill/>
        </p:spPr>
        <p:txBody>
          <a:bodyPr wrap="square" rtlCol="0">
            <a:spAutoFit/>
          </a:bodyPr>
          <a:lstStyle/>
          <a:p>
            <a:r>
              <a:rPr lang="fr-FR" sz="1600" b="1" dirty="0">
                <a:solidFill>
                  <a:schemeClr val="bg1"/>
                </a:solidFill>
                <a:latin typeface="Lato" panose="020F0502020204030203"/>
              </a:rPr>
              <a:t>7 Etoile</a:t>
            </a:r>
          </a:p>
        </p:txBody>
      </p:sp>
      <p:sp>
        <p:nvSpPr>
          <p:cNvPr id="27" name="TextBox 26">
            <a:extLst>
              <a:ext uri="{FF2B5EF4-FFF2-40B4-BE49-F238E27FC236}">
                <a16:creationId xmlns:a16="http://schemas.microsoft.com/office/drawing/2014/main" id="{2C719D9C-133E-436B-89F0-266FBA7F4179}"/>
              </a:ext>
            </a:extLst>
          </p:cNvPr>
          <p:cNvSpPr txBox="1"/>
          <p:nvPr/>
        </p:nvSpPr>
        <p:spPr>
          <a:xfrm>
            <a:off x="7558049" y="3428015"/>
            <a:ext cx="1111483" cy="338554"/>
          </a:xfrm>
          <a:prstGeom prst="rect">
            <a:avLst/>
          </a:prstGeom>
          <a:noFill/>
        </p:spPr>
        <p:txBody>
          <a:bodyPr wrap="square" rtlCol="0">
            <a:spAutoFit/>
          </a:bodyPr>
          <a:lstStyle/>
          <a:p>
            <a:r>
              <a:rPr lang="fr-FR" sz="1600" b="1" dirty="0">
                <a:solidFill>
                  <a:schemeClr val="bg1"/>
                </a:solidFill>
                <a:latin typeface="Lato" panose="020F0502020204030203"/>
              </a:rPr>
              <a:t>5 Etoile</a:t>
            </a:r>
          </a:p>
        </p:txBody>
      </p:sp>
      <p:sp>
        <p:nvSpPr>
          <p:cNvPr id="28" name="TextBox 27">
            <a:extLst>
              <a:ext uri="{FF2B5EF4-FFF2-40B4-BE49-F238E27FC236}">
                <a16:creationId xmlns:a16="http://schemas.microsoft.com/office/drawing/2014/main" id="{37C06B58-2D94-4F23-8858-7F65F91F3722}"/>
              </a:ext>
            </a:extLst>
          </p:cNvPr>
          <p:cNvSpPr txBox="1"/>
          <p:nvPr/>
        </p:nvSpPr>
        <p:spPr>
          <a:xfrm>
            <a:off x="7558051" y="2827423"/>
            <a:ext cx="1111482" cy="338554"/>
          </a:xfrm>
          <a:prstGeom prst="rect">
            <a:avLst/>
          </a:prstGeom>
          <a:noFill/>
        </p:spPr>
        <p:txBody>
          <a:bodyPr wrap="square" rtlCol="0">
            <a:spAutoFit/>
          </a:bodyPr>
          <a:lstStyle/>
          <a:p>
            <a:r>
              <a:rPr lang="fr-FR" sz="1600" b="1" dirty="0">
                <a:solidFill>
                  <a:schemeClr val="bg1"/>
                </a:solidFill>
                <a:latin typeface="Lato" panose="020F0502020204030203"/>
              </a:rPr>
              <a:t>6 Etoile</a:t>
            </a:r>
          </a:p>
        </p:txBody>
      </p:sp>
      <p:sp>
        <p:nvSpPr>
          <p:cNvPr id="29" name="TextBox 28">
            <a:extLst>
              <a:ext uri="{FF2B5EF4-FFF2-40B4-BE49-F238E27FC236}">
                <a16:creationId xmlns:a16="http://schemas.microsoft.com/office/drawing/2014/main" id="{7C47EE5A-7609-4DED-8675-6F53898D309D}"/>
              </a:ext>
            </a:extLst>
          </p:cNvPr>
          <p:cNvSpPr txBox="1"/>
          <p:nvPr/>
        </p:nvSpPr>
        <p:spPr>
          <a:xfrm>
            <a:off x="7558049" y="4022893"/>
            <a:ext cx="1111483" cy="338554"/>
          </a:xfrm>
          <a:prstGeom prst="rect">
            <a:avLst/>
          </a:prstGeom>
          <a:noFill/>
        </p:spPr>
        <p:txBody>
          <a:bodyPr wrap="square" rtlCol="0">
            <a:spAutoFit/>
          </a:bodyPr>
          <a:lstStyle/>
          <a:p>
            <a:r>
              <a:rPr lang="fr-FR" sz="1600" b="1" dirty="0">
                <a:solidFill>
                  <a:schemeClr val="bg1"/>
                </a:solidFill>
                <a:latin typeface="Lato" panose="020F0502020204030203"/>
              </a:rPr>
              <a:t>4 Etoile</a:t>
            </a:r>
          </a:p>
        </p:txBody>
      </p:sp>
      <p:sp>
        <p:nvSpPr>
          <p:cNvPr id="30" name="TextBox 29">
            <a:extLst>
              <a:ext uri="{FF2B5EF4-FFF2-40B4-BE49-F238E27FC236}">
                <a16:creationId xmlns:a16="http://schemas.microsoft.com/office/drawing/2014/main" id="{09D7C538-41A8-4302-9553-C656D0ED6290}"/>
              </a:ext>
            </a:extLst>
          </p:cNvPr>
          <p:cNvSpPr txBox="1"/>
          <p:nvPr/>
        </p:nvSpPr>
        <p:spPr>
          <a:xfrm>
            <a:off x="7558049" y="4604389"/>
            <a:ext cx="1111484" cy="338554"/>
          </a:xfrm>
          <a:prstGeom prst="rect">
            <a:avLst/>
          </a:prstGeom>
          <a:noFill/>
        </p:spPr>
        <p:txBody>
          <a:bodyPr wrap="square" rtlCol="0">
            <a:spAutoFit/>
          </a:bodyPr>
          <a:lstStyle/>
          <a:p>
            <a:r>
              <a:rPr lang="fr-FR" sz="1600" b="1" dirty="0">
                <a:solidFill>
                  <a:schemeClr val="bg1"/>
                </a:solidFill>
                <a:latin typeface="Lato" panose="020F0502020204030203"/>
              </a:rPr>
              <a:t>3 Etoile</a:t>
            </a:r>
          </a:p>
        </p:txBody>
      </p:sp>
    </p:spTree>
    <p:extLst>
      <p:ext uri="{BB962C8B-B14F-4D97-AF65-F5344CB8AC3E}">
        <p14:creationId xmlns:p14="http://schemas.microsoft.com/office/powerpoint/2010/main" val="26006758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EE6999B-1661-5B49-9F6F-7A31BBD88DD2}"/>
              </a:ext>
            </a:extLst>
          </p:cNvPr>
          <p:cNvSpPr>
            <a:spLocks noGrp="1"/>
          </p:cNvSpPr>
          <p:nvPr>
            <p:ph type="body" sz="quarter" idx="13"/>
          </p:nvPr>
        </p:nvSpPr>
        <p:spPr>
          <a:xfrm>
            <a:off x="210098" y="258425"/>
            <a:ext cx="8914852" cy="574675"/>
          </a:xfrm>
        </p:spPr>
        <p:txBody>
          <a:bodyPr/>
          <a:lstStyle/>
          <a:p>
            <a:r>
              <a:rPr lang="en-GB" dirty="0"/>
              <a:t>Nouvelles </a:t>
            </a:r>
            <a:r>
              <a:rPr lang="en-GB" dirty="0" err="1"/>
              <a:t>lentilles</a:t>
            </a:r>
            <a:r>
              <a:rPr lang="en-GB" dirty="0"/>
              <a:t> (</a:t>
            </a:r>
            <a:r>
              <a:rPr lang="en-GB" dirty="0" err="1"/>
              <a:t>filtres</a:t>
            </a:r>
            <a:r>
              <a:rPr lang="en-GB" dirty="0"/>
              <a:t> </a:t>
            </a:r>
            <a:r>
              <a:rPr lang="en-GB" dirty="0" err="1"/>
              <a:t>thématiques</a:t>
            </a:r>
            <a:r>
              <a:rPr lang="en-GB" dirty="0"/>
              <a:t>)</a:t>
            </a:r>
          </a:p>
          <a:p>
            <a:r>
              <a:rPr lang="en-GB" dirty="0" err="1"/>
              <a:t>L’Économie</a:t>
            </a:r>
            <a:r>
              <a:rPr lang="en-GB" dirty="0"/>
              <a:t> </a:t>
            </a:r>
            <a:r>
              <a:rPr lang="en-GB" dirty="0" err="1"/>
              <a:t>Circulaire</a:t>
            </a:r>
            <a:r>
              <a:rPr lang="en-GB" dirty="0"/>
              <a:t> et Le Leadership </a:t>
            </a:r>
            <a:r>
              <a:rPr lang="en-GB" dirty="0" err="1"/>
              <a:t>en</a:t>
            </a:r>
            <a:r>
              <a:rPr lang="en-GB" dirty="0"/>
              <a:t> Innovation</a:t>
            </a:r>
          </a:p>
        </p:txBody>
      </p:sp>
      <p:sp>
        <p:nvSpPr>
          <p:cNvPr id="3" name="Text Placeholder 2">
            <a:extLst>
              <a:ext uri="{FF2B5EF4-FFF2-40B4-BE49-F238E27FC236}">
                <a16:creationId xmlns:a16="http://schemas.microsoft.com/office/drawing/2014/main" id="{7C6C4EB1-3617-F94A-81DF-0CF82696D5F6}"/>
              </a:ext>
            </a:extLst>
          </p:cNvPr>
          <p:cNvSpPr>
            <a:spLocks noGrp="1"/>
          </p:cNvSpPr>
          <p:nvPr>
            <p:ph type="body" sz="quarter" idx="15"/>
          </p:nvPr>
        </p:nvSpPr>
        <p:spPr>
          <a:xfrm>
            <a:off x="368617" y="1654614"/>
            <a:ext cx="7617144" cy="4027034"/>
          </a:xfrm>
        </p:spPr>
        <p:txBody>
          <a:bodyPr/>
          <a:lstStyle/>
          <a:p>
            <a:pPr marL="457200" indent="-457200">
              <a:buFont typeface="Arial" panose="020B0604020202020204" pitchFamily="34" charset="0"/>
              <a:buChar char="•"/>
            </a:pPr>
            <a:r>
              <a:rPr lang="en-GB" sz="2000" dirty="0" err="1"/>
              <a:t>En</a:t>
            </a:r>
            <a:r>
              <a:rPr lang="en-GB" sz="2000" dirty="0"/>
              <a:t> collaboration avec des experts, nous </a:t>
            </a:r>
            <a:r>
              <a:rPr lang="en-GB" sz="2000" dirty="0" err="1"/>
              <a:t>avons</a:t>
            </a:r>
            <a:r>
              <a:rPr lang="en-GB" sz="2000" dirty="0"/>
              <a:t> </a:t>
            </a:r>
            <a:r>
              <a:rPr lang="en-GB" sz="2000" dirty="0" err="1"/>
              <a:t>développé</a:t>
            </a:r>
            <a:r>
              <a:rPr lang="en-GB" sz="2000" dirty="0"/>
              <a:t> </a:t>
            </a:r>
            <a:r>
              <a:rPr lang="en-GB" sz="2000" dirty="0" err="1"/>
              <a:t>une</a:t>
            </a:r>
            <a:r>
              <a:rPr lang="en-GB" sz="2000" dirty="0"/>
              <a:t> nouvelle </a:t>
            </a:r>
            <a:r>
              <a:rPr lang="en-GB" sz="2000" dirty="0" err="1"/>
              <a:t>méthodologie</a:t>
            </a:r>
            <a:r>
              <a:rPr lang="en-GB" sz="2000" dirty="0"/>
              <a:t> pour </a:t>
            </a:r>
            <a:r>
              <a:rPr lang="en-GB" sz="2000" dirty="0" err="1"/>
              <a:t>l’Économie</a:t>
            </a:r>
            <a:r>
              <a:rPr lang="en-GB" sz="2000" dirty="0"/>
              <a:t> </a:t>
            </a:r>
            <a:r>
              <a:rPr lang="en-GB" sz="2000" dirty="0" err="1"/>
              <a:t>Circulaire</a:t>
            </a:r>
            <a:endParaRPr lang="en-GB" sz="2000" dirty="0"/>
          </a:p>
          <a:p>
            <a:endParaRPr lang="en-GB" sz="2000" dirty="0"/>
          </a:p>
          <a:p>
            <a:pPr marL="457200" indent="-457200">
              <a:buFont typeface="Arial" panose="020B0604020202020204" pitchFamily="34" charset="0"/>
              <a:buChar char="•"/>
            </a:pPr>
            <a:r>
              <a:rPr lang="fr-FR" sz="2000" dirty="0"/>
              <a:t>Nous fournirons formations, méthodes, conseils et des «meilleures pratiques»</a:t>
            </a:r>
          </a:p>
          <a:p>
            <a:pPr marL="457200" indent="-457200">
              <a:buFont typeface="Arial" panose="020B0604020202020204" pitchFamily="34" charset="0"/>
              <a:buChar char="•"/>
            </a:pPr>
            <a:endParaRPr lang="fr-FR" sz="2000" dirty="0"/>
          </a:p>
          <a:p>
            <a:pPr marL="457200" indent="-457200">
              <a:buFont typeface="Arial" panose="020B0604020202020204" pitchFamily="34" charset="0"/>
              <a:buChar char="•"/>
            </a:pPr>
            <a:r>
              <a:rPr lang="fr-FR" sz="2000" dirty="0"/>
              <a:t>Grâce à la technologie </a:t>
            </a:r>
            <a:r>
              <a:rPr lang="fr-FR" sz="2000" dirty="0" err="1"/>
              <a:t>AssessBase</a:t>
            </a:r>
            <a:r>
              <a:rPr lang="fr-FR" sz="2000" dirty="0"/>
              <a:t>, nous fournirons des outils d’autoévaluation ou d’évaluation externe</a:t>
            </a:r>
          </a:p>
          <a:p>
            <a:pPr marL="457200" indent="-457200">
              <a:buFont typeface="Arial" panose="020B0604020202020204" pitchFamily="34" charset="0"/>
              <a:buChar char="•"/>
            </a:pPr>
            <a:endParaRPr lang="fr-FR" sz="2000" dirty="0"/>
          </a:p>
          <a:p>
            <a:pPr marL="457200" indent="-457200">
              <a:buFont typeface="Arial" panose="020B0604020202020204" pitchFamily="34" charset="0"/>
              <a:buChar char="•"/>
            </a:pPr>
            <a:r>
              <a:rPr lang="fr-FR" sz="2000" dirty="0"/>
              <a:t>L'EFQM certifiera les personnes et les organisations matures dans ce domaine</a:t>
            </a:r>
            <a:endParaRPr lang="en-GB" dirty="0"/>
          </a:p>
        </p:txBody>
      </p:sp>
      <p:pic>
        <p:nvPicPr>
          <p:cNvPr id="4" name="Imagen 13">
            <a:extLst>
              <a:ext uri="{FF2B5EF4-FFF2-40B4-BE49-F238E27FC236}">
                <a16:creationId xmlns:a16="http://schemas.microsoft.com/office/drawing/2014/main" id="{1B9E1460-DFAB-486A-B692-197D8818C82D}"/>
              </a:ext>
            </a:extLst>
          </p:cNvPr>
          <p:cNvPicPr>
            <a:picLocks noChangeAspect="1"/>
          </p:cNvPicPr>
          <p:nvPr/>
        </p:nvPicPr>
        <p:blipFill>
          <a:blip r:embed="rId2"/>
          <a:stretch>
            <a:fillRect/>
          </a:stretch>
        </p:blipFill>
        <p:spPr>
          <a:xfrm>
            <a:off x="9016753" y="2774352"/>
            <a:ext cx="1259287" cy="1171719"/>
          </a:xfrm>
          <a:prstGeom prst="rect">
            <a:avLst/>
          </a:prstGeom>
        </p:spPr>
      </p:pic>
      <p:pic>
        <p:nvPicPr>
          <p:cNvPr id="5" name="Imagen 17">
            <a:extLst>
              <a:ext uri="{FF2B5EF4-FFF2-40B4-BE49-F238E27FC236}">
                <a16:creationId xmlns:a16="http://schemas.microsoft.com/office/drawing/2014/main" id="{E3B82583-D3BA-4A1A-8D0C-395EC7BBCBB8}"/>
              </a:ext>
            </a:extLst>
          </p:cNvPr>
          <p:cNvPicPr>
            <a:picLocks noChangeAspect="1"/>
          </p:cNvPicPr>
          <p:nvPr/>
        </p:nvPicPr>
        <p:blipFill>
          <a:blip r:embed="rId3"/>
          <a:stretch>
            <a:fillRect/>
          </a:stretch>
        </p:blipFill>
        <p:spPr>
          <a:xfrm>
            <a:off x="9026142" y="4185328"/>
            <a:ext cx="1259287" cy="1171719"/>
          </a:xfrm>
          <a:prstGeom prst="rect">
            <a:avLst/>
          </a:prstGeom>
        </p:spPr>
      </p:pic>
      <p:pic>
        <p:nvPicPr>
          <p:cNvPr id="6" name="Imagen 21">
            <a:extLst>
              <a:ext uri="{FF2B5EF4-FFF2-40B4-BE49-F238E27FC236}">
                <a16:creationId xmlns:a16="http://schemas.microsoft.com/office/drawing/2014/main" id="{430BF3CD-60FB-4CA9-875B-7CCB5B6FB488}"/>
              </a:ext>
            </a:extLst>
          </p:cNvPr>
          <p:cNvPicPr>
            <a:picLocks noChangeAspect="1"/>
          </p:cNvPicPr>
          <p:nvPr/>
        </p:nvPicPr>
        <p:blipFill>
          <a:blip r:embed="rId4"/>
          <a:stretch>
            <a:fillRect/>
          </a:stretch>
        </p:blipFill>
        <p:spPr>
          <a:xfrm>
            <a:off x="9016754" y="1465429"/>
            <a:ext cx="1259287" cy="1129360"/>
          </a:xfrm>
          <a:prstGeom prst="rect">
            <a:avLst/>
          </a:prstGeom>
        </p:spPr>
      </p:pic>
    </p:spTree>
    <p:extLst>
      <p:ext uri="{BB962C8B-B14F-4D97-AF65-F5344CB8AC3E}">
        <p14:creationId xmlns:p14="http://schemas.microsoft.com/office/powerpoint/2010/main" val="31029673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A2EBDF-6DD0-454D-ACF7-1432EC020335}"/>
              </a:ext>
            </a:extLst>
          </p:cNvPr>
          <p:cNvSpPr>
            <a:spLocks noGrp="1"/>
          </p:cNvSpPr>
          <p:nvPr>
            <p:ph type="body" sz="quarter" idx="13"/>
          </p:nvPr>
        </p:nvSpPr>
        <p:spPr/>
        <p:txBody>
          <a:bodyPr/>
          <a:lstStyle/>
          <a:p>
            <a:r>
              <a:rPr lang="fr-BE" sz="2400" dirty="0"/>
              <a:t>EFQM</a:t>
            </a:r>
            <a:endParaRPr lang="nl-BE" sz="2400" dirty="0"/>
          </a:p>
        </p:txBody>
      </p:sp>
      <p:sp>
        <p:nvSpPr>
          <p:cNvPr id="3" name="Text Placeholder 2">
            <a:extLst>
              <a:ext uri="{FF2B5EF4-FFF2-40B4-BE49-F238E27FC236}">
                <a16:creationId xmlns:a16="http://schemas.microsoft.com/office/drawing/2014/main" id="{6F6D8DEE-E929-4D93-8B22-FB93A50E09D1}"/>
              </a:ext>
            </a:extLst>
          </p:cNvPr>
          <p:cNvSpPr>
            <a:spLocks noGrp="1"/>
          </p:cNvSpPr>
          <p:nvPr>
            <p:ph type="body" sz="quarter" idx="14"/>
          </p:nvPr>
        </p:nvSpPr>
        <p:spPr>
          <a:xfrm>
            <a:off x="819698" y="1546225"/>
            <a:ext cx="8914852" cy="4619784"/>
          </a:xfrm>
        </p:spPr>
        <p:txBody>
          <a:bodyPr/>
          <a:lstStyle/>
          <a:p>
            <a:r>
              <a:rPr lang="fr-FR" sz="3200" dirty="0"/>
              <a:t>L’EFQM est un organisme innovant, à but non lucratif, qui offre aux organisations et aux professionnels des opportunités de développement, de réseau et d’échanges, des analyses de données et des connaissances inspirantes basées sur une compréhension fine du monde économique actuel. </a:t>
            </a:r>
          </a:p>
          <a:p>
            <a:endParaRPr lang="nl-BE" sz="3600" dirty="0"/>
          </a:p>
        </p:txBody>
      </p:sp>
    </p:spTree>
    <p:extLst>
      <p:ext uri="{BB962C8B-B14F-4D97-AF65-F5344CB8AC3E}">
        <p14:creationId xmlns:p14="http://schemas.microsoft.com/office/powerpoint/2010/main" val="38614242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D632634-7FB2-40D5-85B5-E1C87E047577}"/>
              </a:ext>
            </a:extLst>
          </p:cNvPr>
          <p:cNvSpPr>
            <a:spLocks noGrp="1"/>
          </p:cNvSpPr>
          <p:nvPr>
            <p:ph type="body" sz="quarter" idx="13"/>
          </p:nvPr>
        </p:nvSpPr>
        <p:spPr/>
        <p:txBody>
          <a:bodyPr/>
          <a:lstStyle/>
          <a:p>
            <a:r>
              <a:rPr lang="en-GB" dirty="0"/>
              <a:t>Et </a:t>
            </a:r>
            <a:r>
              <a:rPr lang="en-GB" dirty="0" err="1"/>
              <a:t>maintenant</a:t>
            </a:r>
            <a:r>
              <a:rPr lang="en-GB" dirty="0"/>
              <a:t>…</a:t>
            </a:r>
          </a:p>
        </p:txBody>
      </p:sp>
      <p:sp>
        <p:nvSpPr>
          <p:cNvPr id="6" name="Text Placeholder 5">
            <a:extLst>
              <a:ext uri="{FF2B5EF4-FFF2-40B4-BE49-F238E27FC236}">
                <a16:creationId xmlns:a16="http://schemas.microsoft.com/office/drawing/2014/main" id="{0B37A88D-F169-4C8F-A8C5-DD159AF1BF37}"/>
              </a:ext>
            </a:extLst>
          </p:cNvPr>
          <p:cNvSpPr>
            <a:spLocks noGrp="1"/>
          </p:cNvSpPr>
          <p:nvPr>
            <p:ph type="body" sz="quarter" idx="14"/>
          </p:nvPr>
        </p:nvSpPr>
        <p:spPr/>
        <p:txBody>
          <a:bodyPr/>
          <a:lstStyle/>
          <a:p>
            <a:r>
              <a:rPr lang="fr-FR" sz="2400" dirty="0"/>
              <a:t>Rejoignez l'EFQM en tant que membre pour accéder à la technologie et partager les meilleures pratiques, les informations et les données</a:t>
            </a:r>
          </a:p>
          <a:p>
            <a:endParaRPr lang="fr-FR" sz="2400" dirty="0"/>
          </a:p>
          <a:p>
            <a:r>
              <a:rPr lang="fr-FR" sz="2400" dirty="0"/>
              <a:t>Formez votre équipe auprès de l'EFQM (ou ses partenaires): formation de base, formation d'évaluateur EFQM ou d’agent de changement interne</a:t>
            </a:r>
          </a:p>
          <a:p>
            <a:endParaRPr lang="fr-FR" sz="2400" dirty="0"/>
          </a:p>
          <a:p>
            <a:r>
              <a:rPr lang="fr-FR" sz="2400" dirty="0"/>
              <a:t>Renforcer vos compétences/connaissances sur l'économie circulaire</a:t>
            </a:r>
          </a:p>
          <a:p>
            <a:endParaRPr lang="fr-FR" sz="2400" dirty="0"/>
          </a:p>
          <a:p>
            <a:r>
              <a:rPr lang="fr-FR" sz="2400" dirty="0"/>
              <a:t>Utiliser notre technologie pour autoévaluer votre organisation, mesurer sa performance, définir vos objectifs d'amélioration ou obtenir une reconnaissance externe</a:t>
            </a:r>
            <a:endParaRPr lang="en-GB" sz="2400" dirty="0"/>
          </a:p>
        </p:txBody>
      </p:sp>
    </p:spTree>
    <p:extLst>
      <p:ext uri="{BB962C8B-B14F-4D97-AF65-F5344CB8AC3E}">
        <p14:creationId xmlns:p14="http://schemas.microsoft.com/office/powerpoint/2010/main" val="29813634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4EFF1CC-306E-4C67-8FB9-8CA0A66D3643}"/>
              </a:ext>
            </a:extLst>
          </p:cNvPr>
          <p:cNvSpPr>
            <a:spLocks noGrp="1"/>
          </p:cNvSpPr>
          <p:nvPr>
            <p:ph type="body" sz="quarter" idx="13"/>
          </p:nvPr>
        </p:nvSpPr>
        <p:spPr/>
        <p:txBody>
          <a:bodyPr/>
          <a:lstStyle/>
          <a:p>
            <a:r>
              <a:rPr lang="en-GB" dirty="0"/>
              <a:t>Notre proposition</a:t>
            </a:r>
          </a:p>
        </p:txBody>
      </p:sp>
      <p:sp>
        <p:nvSpPr>
          <p:cNvPr id="4" name="Text Placeholder 3">
            <a:extLst>
              <a:ext uri="{FF2B5EF4-FFF2-40B4-BE49-F238E27FC236}">
                <a16:creationId xmlns:a16="http://schemas.microsoft.com/office/drawing/2014/main" id="{5E86A316-7245-4C27-B304-9C887B1C323C}"/>
              </a:ext>
            </a:extLst>
          </p:cNvPr>
          <p:cNvSpPr>
            <a:spLocks noGrp="1"/>
          </p:cNvSpPr>
          <p:nvPr>
            <p:ph type="body" sz="quarter" idx="16"/>
          </p:nvPr>
        </p:nvSpPr>
        <p:spPr>
          <a:xfrm>
            <a:off x="210098" y="2536322"/>
            <a:ext cx="11391900" cy="4327151"/>
          </a:xfrm>
        </p:spPr>
        <p:txBody>
          <a:bodyPr>
            <a:normAutofit/>
          </a:bodyPr>
          <a:lstStyle/>
          <a:p>
            <a:pPr marL="342900" lvl="0" indent="-342900">
              <a:buSzPct val="100000"/>
              <a:buFont typeface="Arial" panose="020B0604020202020204" pitchFamily="34" charset="0"/>
              <a:buChar char="•"/>
            </a:pPr>
            <a:r>
              <a:rPr lang="fr-FR" sz="2000" dirty="0">
                <a:latin typeface="Dubai" pitchFamily="34"/>
                <a:cs typeface="Dubai" pitchFamily="34"/>
              </a:rPr>
              <a:t>Avoir un but plus large (pour les personnes au sein des entreprises, au sein de la Société et de sa communauté</a:t>
            </a:r>
          </a:p>
          <a:p>
            <a:pPr marL="342900" lvl="0" indent="-342900">
              <a:buSzPct val="100000"/>
              <a:buFont typeface="Arial" panose="020B0604020202020204" pitchFamily="34" charset="0"/>
              <a:buChar char="•"/>
            </a:pPr>
            <a:r>
              <a:rPr lang="fr-FR" sz="2000" dirty="0">
                <a:latin typeface="Dubai" pitchFamily="34"/>
                <a:cs typeface="Dubai" pitchFamily="34"/>
              </a:rPr>
              <a:t>Développer des leaders dans l’écosystème </a:t>
            </a:r>
            <a:r>
              <a:rPr lang="fr-FR" sz="2000" dirty="0" err="1">
                <a:latin typeface="Dubai" pitchFamily="34"/>
                <a:cs typeface="Dubai" pitchFamily="34"/>
              </a:rPr>
              <a:t>organisationel</a:t>
            </a:r>
            <a:r>
              <a:rPr lang="fr-FR" sz="2000" dirty="0">
                <a:latin typeface="Dubai" pitchFamily="34"/>
                <a:cs typeface="Dubai" pitchFamily="34"/>
              </a:rPr>
              <a:t>, pas seulement au sein de l’organisation</a:t>
            </a:r>
          </a:p>
          <a:p>
            <a:pPr marL="342900" lvl="0" indent="-342900">
              <a:buSzPct val="100000"/>
              <a:buFont typeface="Arial" panose="020B0604020202020204" pitchFamily="34" charset="0"/>
              <a:buChar char="•"/>
            </a:pPr>
            <a:r>
              <a:rPr lang="fr-FR" sz="2000" dirty="0">
                <a:latin typeface="Dubai" pitchFamily="34"/>
                <a:cs typeface="Dubai" pitchFamily="34"/>
              </a:rPr>
              <a:t>Guider les entreprises à se concentrer sur les «problèmes cruciaux»</a:t>
            </a:r>
          </a:p>
          <a:p>
            <a:pPr marL="342900" lvl="0" indent="-342900">
              <a:buSzPct val="100000"/>
              <a:buFont typeface="Arial" panose="020B0604020202020204" pitchFamily="34" charset="0"/>
              <a:buChar char="•"/>
            </a:pPr>
            <a:r>
              <a:rPr lang="fr-FR" sz="2000" dirty="0">
                <a:latin typeface="Dubai" pitchFamily="34"/>
                <a:cs typeface="Dubai" pitchFamily="34"/>
              </a:rPr>
              <a:t>Adapter les modèles organisationnels pour répondre aux défis du monde réel tels que l'économie circulaire, l'éducation et l'UNSDG (Objectifs de Développement Durable des Nations Unies)</a:t>
            </a:r>
          </a:p>
          <a:p>
            <a:pPr marL="342900" lvl="0" indent="-342900">
              <a:buSzPct val="100000"/>
              <a:buFont typeface="Arial" panose="020B0604020202020204" pitchFamily="34" charset="0"/>
              <a:buChar char="•"/>
            </a:pPr>
            <a:r>
              <a:rPr lang="fr-FR" sz="2000" dirty="0">
                <a:latin typeface="Dubai" pitchFamily="34"/>
                <a:cs typeface="Dubai" pitchFamily="34"/>
              </a:rPr>
              <a:t>Un langage commun pour nous aider tous à améliorer les entreprises et la Société</a:t>
            </a:r>
          </a:p>
          <a:p>
            <a:pPr marL="342900" lvl="0" indent="-342900">
              <a:buSzPct val="100000"/>
              <a:buFont typeface="Arial" panose="020B0604020202020204" pitchFamily="34" charset="0"/>
              <a:buChar char="•"/>
            </a:pPr>
            <a:r>
              <a:rPr lang="fr-FR" sz="2000" dirty="0">
                <a:latin typeface="Dubai" pitchFamily="34"/>
                <a:cs typeface="Dubai" pitchFamily="34"/>
              </a:rPr>
              <a:t>Des outils numériques et un cadre de diagnostic universellement accessibles pour permettre la prise de décision</a:t>
            </a:r>
            <a:endParaRPr lang="en-GB" sz="2000" dirty="0">
              <a:latin typeface="Dubai" pitchFamily="34"/>
              <a:cs typeface="Dubai" pitchFamily="34"/>
            </a:endParaRPr>
          </a:p>
          <a:p>
            <a:pPr marL="342900" indent="-342900">
              <a:buFont typeface="Arial" panose="020B0604020202020204" pitchFamily="34" charset="0"/>
              <a:buChar char="•"/>
            </a:pPr>
            <a:endParaRPr lang="en-GB" sz="2400" dirty="0"/>
          </a:p>
        </p:txBody>
      </p:sp>
      <p:sp>
        <p:nvSpPr>
          <p:cNvPr id="3" name="Text Placeholder 2">
            <a:extLst>
              <a:ext uri="{FF2B5EF4-FFF2-40B4-BE49-F238E27FC236}">
                <a16:creationId xmlns:a16="http://schemas.microsoft.com/office/drawing/2014/main" id="{C0B851FF-1DA1-4DCE-AD5F-597A8A5B1DA7}"/>
              </a:ext>
            </a:extLst>
          </p:cNvPr>
          <p:cNvSpPr>
            <a:spLocks noGrp="1"/>
          </p:cNvSpPr>
          <p:nvPr>
            <p:ph type="body" sz="quarter" idx="14"/>
          </p:nvPr>
        </p:nvSpPr>
        <p:spPr/>
        <p:txBody>
          <a:bodyPr/>
          <a:lstStyle/>
          <a:p>
            <a:r>
              <a:rPr lang="en-GB" sz="3600" dirty="0"/>
              <a:t>Ce que </a:t>
            </a:r>
            <a:r>
              <a:rPr lang="en-GB" sz="3600" dirty="0" err="1"/>
              <a:t>l’EFQM</a:t>
            </a:r>
            <a:r>
              <a:rPr lang="en-GB" sz="3600" dirty="0"/>
              <a:t> aspire </a:t>
            </a:r>
            <a:r>
              <a:rPr lang="en-GB" sz="3600" dirty="0" err="1"/>
              <a:t>vraiment</a:t>
            </a:r>
            <a:r>
              <a:rPr lang="en-GB" sz="3600" dirty="0"/>
              <a:t> à faire…</a:t>
            </a:r>
          </a:p>
        </p:txBody>
      </p:sp>
    </p:spTree>
    <p:extLst>
      <p:ext uri="{BB962C8B-B14F-4D97-AF65-F5344CB8AC3E}">
        <p14:creationId xmlns:p14="http://schemas.microsoft.com/office/powerpoint/2010/main" val="26823183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C468840-1E9F-42EC-994A-66AED2DF0632}"/>
              </a:ext>
            </a:extLst>
          </p:cNvPr>
          <p:cNvSpPr>
            <a:spLocks noGrp="1"/>
          </p:cNvSpPr>
          <p:nvPr>
            <p:ph type="body" sz="quarter" idx="13"/>
          </p:nvPr>
        </p:nvSpPr>
        <p:spPr/>
        <p:txBody>
          <a:bodyPr/>
          <a:lstStyle/>
          <a:p>
            <a:endParaRPr lang="en-GB" dirty="0"/>
          </a:p>
        </p:txBody>
      </p:sp>
      <p:sp>
        <p:nvSpPr>
          <p:cNvPr id="3" name="Text Placeholder 2">
            <a:extLst>
              <a:ext uri="{FF2B5EF4-FFF2-40B4-BE49-F238E27FC236}">
                <a16:creationId xmlns:a16="http://schemas.microsoft.com/office/drawing/2014/main" id="{EE76E2B8-4536-4164-B78F-5739463BC4CF}"/>
              </a:ext>
            </a:extLst>
          </p:cNvPr>
          <p:cNvSpPr>
            <a:spLocks noGrp="1"/>
          </p:cNvSpPr>
          <p:nvPr>
            <p:ph type="body" sz="quarter" idx="14"/>
          </p:nvPr>
        </p:nvSpPr>
        <p:spPr/>
        <p:txBody>
          <a:bodyPr/>
          <a:lstStyle/>
          <a:p>
            <a:r>
              <a:rPr lang="en-GB" dirty="0"/>
              <a:t>Merci!!</a:t>
            </a:r>
          </a:p>
          <a:p>
            <a:endParaRPr lang="en-BE" dirty="0"/>
          </a:p>
        </p:txBody>
      </p:sp>
    </p:spTree>
    <p:extLst>
      <p:ext uri="{BB962C8B-B14F-4D97-AF65-F5344CB8AC3E}">
        <p14:creationId xmlns:p14="http://schemas.microsoft.com/office/powerpoint/2010/main" val="23911966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446211B4-E943-4745-BCC1-9DEC35B83BF8}"/>
              </a:ext>
            </a:extLst>
          </p:cNvPr>
          <p:cNvPicPr>
            <a:picLocks noChangeAspect="1"/>
          </p:cNvPicPr>
          <p:nvPr/>
        </p:nvPicPr>
        <p:blipFill rotWithShape="1">
          <a:blip r:embed="rId3"/>
          <a:srcRect l="969"/>
          <a:stretch/>
        </p:blipFill>
        <p:spPr>
          <a:xfrm>
            <a:off x="0" y="2057401"/>
            <a:ext cx="10992324" cy="2565400"/>
          </a:xfrm>
          <a:prstGeom prst="rect">
            <a:avLst/>
          </a:prstGeom>
        </p:spPr>
      </p:pic>
      <p:sp>
        <p:nvSpPr>
          <p:cNvPr id="19" name="Text Placeholder 18">
            <a:extLst>
              <a:ext uri="{FF2B5EF4-FFF2-40B4-BE49-F238E27FC236}">
                <a16:creationId xmlns:a16="http://schemas.microsoft.com/office/drawing/2014/main" id="{FE91BC5F-19D5-6349-A85E-A70F66209D6E}"/>
              </a:ext>
            </a:extLst>
          </p:cNvPr>
          <p:cNvSpPr>
            <a:spLocks noGrp="1"/>
          </p:cNvSpPr>
          <p:nvPr>
            <p:ph type="body" sz="quarter" idx="14"/>
          </p:nvPr>
        </p:nvSpPr>
        <p:spPr>
          <a:xfrm>
            <a:off x="3223495" y="4397500"/>
            <a:ext cx="2834667" cy="414078"/>
          </a:xfrm>
        </p:spPr>
        <p:txBody>
          <a:bodyPr>
            <a:normAutofit/>
          </a:bodyPr>
          <a:lstStyle/>
          <a:p>
            <a:r>
              <a:rPr lang="en-GB" sz="2200" dirty="0"/>
              <a:t>GLOBAL</a:t>
            </a:r>
          </a:p>
          <a:p>
            <a:endParaRPr lang="en-US" dirty="0"/>
          </a:p>
        </p:txBody>
      </p:sp>
      <p:sp>
        <p:nvSpPr>
          <p:cNvPr id="3" name="Text Placeholder 2">
            <a:extLst>
              <a:ext uri="{FF2B5EF4-FFF2-40B4-BE49-F238E27FC236}">
                <a16:creationId xmlns:a16="http://schemas.microsoft.com/office/drawing/2014/main" id="{E4FD727B-04EB-8F4A-B7D9-59BCD55A0594}"/>
              </a:ext>
            </a:extLst>
          </p:cNvPr>
          <p:cNvSpPr>
            <a:spLocks noGrp="1"/>
          </p:cNvSpPr>
          <p:nvPr>
            <p:ph type="body" sz="quarter" idx="13"/>
          </p:nvPr>
        </p:nvSpPr>
        <p:spPr>
          <a:xfrm>
            <a:off x="210098" y="258425"/>
            <a:ext cx="5945536" cy="574675"/>
          </a:xfrm>
        </p:spPr>
        <p:txBody>
          <a:bodyPr/>
          <a:lstStyle/>
          <a:p>
            <a:r>
              <a:rPr lang="en-GB" dirty="0"/>
              <a:t>La Transformation de </a:t>
            </a:r>
            <a:r>
              <a:rPr lang="en-GB" dirty="0" err="1"/>
              <a:t>l’EFQM</a:t>
            </a:r>
            <a:endParaRPr lang="en-GB" dirty="0"/>
          </a:p>
        </p:txBody>
      </p:sp>
      <p:sp>
        <p:nvSpPr>
          <p:cNvPr id="21" name="Text Placeholder 20">
            <a:extLst>
              <a:ext uri="{FF2B5EF4-FFF2-40B4-BE49-F238E27FC236}">
                <a16:creationId xmlns:a16="http://schemas.microsoft.com/office/drawing/2014/main" id="{903A1720-6D1F-1A45-843A-CBBA13D4DC1C}"/>
              </a:ext>
            </a:extLst>
          </p:cNvPr>
          <p:cNvSpPr>
            <a:spLocks noGrp="1"/>
          </p:cNvSpPr>
          <p:nvPr>
            <p:ph type="body" sz="quarter" idx="16"/>
          </p:nvPr>
        </p:nvSpPr>
        <p:spPr>
          <a:xfrm>
            <a:off x="216576" y="784266"/>
            <a:ext cx="10217835" cy="1450934"/>
          </a:xfrm>
        </p:spPr>
        <p:txBody>
          <a:bodyPr>
            <a:normAutofit/>
          </a:bodyPr>
          <a:lstStyle/>
          <a:p>
            <a:r>
              <a:rPr lang="fr-FR" dirty="0"/>
              <a:t>L'EFQM a été créé en réponse à une perception selon laquelle les organisations européennes n'étaient pas aussi performantes et pas aussi compétitives que celles du Japon et des États-Unis qui avaient adopté le Total </a:t>
            </a:r>
            <a:r>
              <a:rPr lang="fr-FR" dirty="0" err="1"/>
              <a:t>Quality</a:t>
            </a:r>
            <a:r>
              <a:rPr lang="fr-FR" dirty="0"/>
              <a:t> Management.</a:t>
            </a:r>
            <a:endParaRPr lang="en-US" dirty="0"/>
          </a:p>
        </p:txBody>
      </p:sp>
      <p:sp>
        <p:nvSpPr>
          <p:cNvPr id="22" name="Text Placeholder 21">
            <a:extLst>
              <a:ext uri="{FF2B5EF4-FFF2-40B4-BE49-F238E27FC236}">
                <a16:creationId xmlns:a16="http://schemas.microsoft.com/office/drawing/2014/main" id="{7615B55A-282C-C84B-B80D-7C094C1494AA}"/>
              </a:ext>
            </a:extLst>
          </p:cNvPr>
          <p:cNvSpPr>
            <a:spLocks noGrp="1"/>
          </p:cNvSpPr>
          <p:nvPr>
            <p:ph type="body" sz="quarter" idx="17"/>
          </p:nvPr>
        </p:nvSpPr>
        <p:spPr>
          <a:xfrm>
            <a:off x="216576" y="4759538"/>
            <a:ext cx="2891749" cy="1679324"/>
          </a:xfrm>
        </p:spPr>
        <p:txBody>
          <a:bodyPr/>
          <a:lstStyle/>
          <a:p>
            <a:r>
              <a:rPr lang="fr-FR" b="0" dirty="0"/>
              <a:t>Le modèle a été conçu à l'origine il y a 25 ans et EFQM est passé de «Qualité» à «Excellence».</a:t>
            </a:r>
          </a:p>
          <a:p>
            <a:r>
              <a:rPr lang="fr-FR" b="0" dirty="0"/>
              <a:t>À la fin des années 1990, RADAR a été ajouté pour fournir une évaluation rigoureuse.</a:t>
            </a:r>
            <a:endParaRPr lang="en-GB" b="0" dirty="0"/>
          </a:p>
        </p:txBody>
      </p:sp>
      <p:sp>
        <p:nvSpPr>
          <p:cNvPr id="23" name="Text Placeholder 22">
            <a:extLst>
              <a:ext uri="{FF2B5EF4-FFF2-40B4-BE49-F238E27FC236}">
                <a16:creationId xmlns:a16="http://schemas.microsoft.com/office/drawing/2014/main" id="{F6AB8A3D-026A-924E-832E-89C7950963BE}"/>
              </a:ext>
            </a:extLst>
          </p:cNvPr>
          <p:cNvSpPr>
            <a:spLocks noGrp="1"/>
          </p:cNvSpPr>
          <p:nvPr>
            <p:ph type="body" sz="quarter" idx="18"/>
          </p:nvPr>
        </p:nvSpPr>
        <p:spPr>
          <a:xfrm>
            <a:off x="3223495" y="4812059"/>
            <a:ext cx="2834667" cy="1679324"/>
          </a:xfrm>
        </p:spPr>
        <p:txBody>
          <a:bodyPr/>
          <a:lstStyle/>
          <a:p>
            <a:r>
              <a:rPr lang="fr-FR" b="0" dirty="0"/>
              <a:t>L'emblématique Modèle composé de ‘9 boites’ est le cadre de gestion le plus international et le plus utilisé. Aujourd'hui, nous opérons dans plus de 30 langues et avons été utilisés dans plus de 50 000 organisations.</a:t>
            </a:r>
            <a:endParaRPr lang="en-GB" b="0" dirty="0"/>
          </a:p>
        </p:txBody>
      </p:sp>
      <p:sp>
        <p:nvSpPr>
          <p:cNvPr id="13" name="Text Placeholder 12">
            <a:extLst>
              <a:ext uri="{FF2B5EF4-FFF2-40B4-BE49-F238E27FC236}">
                <a16:creationId xmlns:a16="http://schemas.microsoft.com/office/drawing/2014/main" id="{9D4B960D-A169-B14D-A5EF-32BF0E175123}"/>
              </a:ext>
            </a:extLst>
          </p:cNvPr>
          <p:cNvSpPr>
            <a:spLocks noGrp="1"/>
          </p:cNvSpPr>
          <p:nvPr>
            <p:ph type="body" sz="quarter" idx="21"/>
          </p:nvPr>
        </p:nvSpPr>
        <p:spPr/>
        <p:txBody>
          <a:bodyPr/>
          <a:lstStyle/>
          <a:p>
            <a:r>
              <a:rPr lang="en-GB" sz="2200" dirty="0"/>
              <a:t>MEGATRENDS</a:t>
            </a:r>
          </a:p>
        </p:txBody>
      </p:sp>
      <p:sp>
        <p:nvSpPr>
          <p:cNvPr id="14" name="Text Placeholder 13">
            <a:extLst>
              <a:ext uri="{FF2B5EF4-FFF2-40B4-BE49-F238E27FC236}">
                <a16:creationId xmlns:a16="http://schemas.microsoft.com/office/drawing/2014/main" id="{52149DD5-0A49-1348-A4EA-A9B1BCC87772}"/>
              </a:ext>
            </a:extLst>
          </p:cNvPr>
          <p:cNvSpPr>
            <a:spLocks noGrp="1"/>
          </p:cNvSpPr>
          <p:nvPr>
            <p:ph type="body" sz="quarter" idx="22"/>
          </p:nvPr>
        </p:nvSpPr>
        <p:spPr>
          <a:xfrm>
            <a:off x="6086667" y="4759538"/>
            <a:ext cx="2951383" cy="1679324"/>
          </a:xfrm>
        </p:spPr>
        <p:txBody>
          <a:bodyPr/>
          <a:lstStyle/>
          <a:p>
            <a:r>
              <a:rPr lang="fr-FR" b="0" dirty="0"/>
              <a:t>Avec les changements à travers le monde tels que les guerres commerciales, le vieillissement de la population, les perturbations et la numérisation, le modèle s'avérait obsolète, L'EFQM et son modèle nécessitaient des investissements, une nouvelle approche et une nouvelle réflexion</a:t>
            </a:r>
            <a:endParaRPr lang="en-US" b="0" dirty="0"/>
          </a:p>
        </p:txBody>
      </p:sp>
      <p:sp>
        <p:nvSpPr>
          <p:cNvPr id="16" name="Text Placeholder 15">
            <a:extLst>
              <a:ext uri="{FF2B5EF4-FFF2-40B4-BE49-F238E27FC236}">
                <a16:creationId xmlns:a16="http://schemas.microsoft.com/office/drawing/2014/main" id="{D80E5AE2-D300-614E-AB1B-C99489BF0008}"/>
              </a:ext>
            </a:extLst>
          </p:cNvPr>
          <p:cNvSpPr>
            <a:spLocks noGrp="1"/>
          </p:cNvSpPr>
          <p:nvPr>
            <p:ph type="body" sz="quarter" idx="24"/>
          </p:nvPr>
        </p:nvSpPr>
        <p:spPr/>
        <p:txBody>
          <a:bodyPr/>
          <a:lstStyle/>
          <a:p>
            <a:r>
              <a:rPr lang="en-GB" sz="2200" dirty="0"/>
              <a:t>TRANSFORMATION</a:t>
            </a:r>
          </a:p>
          <a:p>
            <a:endParaRPr lang="en-US" dirty="0"/>
          </a:p>
        </p:txBody>
      </p:sp>
      <p:sp>
        <p:nvSpPr>
          <p:cNvPr id="17" name="Text Placeholder 16">
            <a:extLst>
              <a:ext uri="{FF2B5EF4-FFF2-40B4-BE49-F238E27FC236}">
                <a16:creationId xmlns:a16="http://schemas.microsoft.com/office/drawing/2014/main" id="{41D26A04-D8F8-F34B-894B-0AB06D6BE906}"/>
              </a:ext>
            </a:extLst>
          </p:cNvPr>
          <p:cNvSpPr>
            <a:spLocks noGrp="1"/>
          </p:cNvSpPr>
          <p:nvPr>
            <p:ph type="body" sz="quarter" idx="25"/>
          </p:nvPr>
        </p:nvSpPr>
        <p:spPr>
          <a:xfrm>
            <a:off x="9100377" y="4757789"/>
            <a:ext cx="2820091" cy="1679324"/>
          </a:xfrm>
        </p:spPr>
        <p:txBody>
          <a:bodyPr/>
          <a:lstStyle/>
          <a:p>
            <a:r>
              <a:rPr lang="fr-FR" sz="1200" b="0" dirty="0"/>
              <a:t>Il y a 12 mois, nous avons interrogé près de 2 000 professionnels du management, animé 24 ateliers collaboratifs, mené des discussions avec plus de 60 dirigeants d’organisations très variées.   Nous avons mis sur pied une équipe dédiée d’experts et de contributeurs issus de divers horizons économiques, industriels et académiques. </a:t>
            </a:r>
            <a:br>
              <a:rPr lang="en-GB" sz="1100" dirty="0">
                <a:solidFill>
                  <a:schemeClr val="tx1"/>
                </a:solidFill>
              </a:rPr>
            </a:br>
            <a:endParaRPr lang="en-US" sz="1100" dirty="0"/>
          </a:p>
        </p:txBody>
      </p:sp>
      <p:sp>
        <p:nvSpPr>
          <p:cNvPr id="5" name="Text Placeholder 4">
            <a:extLst>
              <a:ext uri="{FF2B5EF4-FFF2-40B4-BE49-F238E27FC236}">
                <a16:creationId xmlns:a16="http://schemas.microsoft.com/office/drawing/2014/main" id="{E725AE5D-646C-434A-BAA8-7030055CE547}"/>
              </a:ext>
            </a:extLst>
          </p:cNvPr>
          <p:cNvSpPr>
            <a:spLocks noGrp="1"/>
          </p:cNvSpPr>
          <p:nvPr>
            <p:ph type="body" sz="quarter" idx="15"/>
          </p:nvPr>
        </p:nvSpPr>
        <p:spPr/>
        <p:txBody>
          <a:bodyPr/>
          <a:lstStyle/>
          <a:p>
            <a:r>
              <a:rPr lang="en-GB" sz="2200" dirty="0"/>
              <a:t>L’EXCELLENCE</a:t>
            </a:r>
          </a:p>
        </p:txBody>
      </p:sp>
    </p:spTree>
    <p:extLst>
      <p:ext uri="{BB962C8B-B14F-4D97-AF65-F5344CB8AC3E}">
        <p14:creationId xmlns:p14="http://schemas.microsoft.com/office/powerpoint/2010/main" val="9348541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fade">
                                      <p:cBhvr>
                                        <p:cTn id="7" dur="700"/>
                                        <p:tgtEl>
                                          <p:spTgt spid="2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xEl>
                                              <p:pRg st="1" end="1"/>
                                            </p:txEl>
                                          </p:spTgt>
                                        </p:tgtEl>
                                        <p:attrNameLst>
                                          <p:attrName>style.visibility</p:attrName>
                                        </p:attrNameLst>
                                      </p:cBhvr>
                                      <p:to>
                                        <p:strVal val="visible"/>
                                      </p:to>
                                    </p:set>
                                    <p:animEffect transition="in" filter="fade">
                                      <p:cBhvr>
                                        <p:cTn id="10" dur="700"/>
                                        <p:tgtEl>
                                          <p:spTgt spid="22">
                                            <p:txEl>
                                              <p:pRg st="1" end="1"/>
                                            </p:txEl>
                                          </p:spTgt>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9">
                                            <p:txEl>
                                              <p:pRg st="0" end="0"/>
                                            </p:txEl>
                                          </p:spTgt>
                                        </p:tgtEl>
                                        <p:attrNameLst>
                                          <p:attrName>style.visibility</p:attrName>
                                        </p:attrNameLst>
                                      </p:cBhvr>
                                      <p:to>
                                        <p:strVal val="visible"/>
                                      </p:to>
                                    </p:set>
                                    <p:animEffect transition="in" filter="fade">
                                      <p:cBhvr>
                                        <p:cTn id="13" dur="700"/>
                                        <p:tgtEl>
                                          <p:spTgt spid="19">
                                            <p:txEl>
                                              <p:pRg st="0" end="0"/>
                                            </p:txEl>
                                          </p:spTgt>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23">
                                            <p:txEl>
                                              <p:pRg st="0" end="0"/>
                                            </p:txEl>
                                          </p:spTgt>
                                        </p:tgtEl>
                                        <p:attrNameLst>
                                          <p:attrName>style.visibility</p:attrName>
                                        </p:attrNameLst>
                                      </p:cBhvr>
                                      <p:to>
                                        <p:strVal val="visible"/>
                                      </p:to>
                                    </p:set>
                                    <p:animEffect transition="in" filter="fade">
                                      <p:cBhvr>
                                        <p:cTn id="16" dur="700"/>
                                        <p:tgtEl>
                                          <p:spTgt spid="23">
                                            <p:txEl>
                                              <p:pRg st="0" end="0"/>
                                            </p:txEl>
                                          </p:spTgt>
                                        </p:tgtEl>
                                      </p:cBhvr>
                                    </p:animEffect>
                                  </p:childTnLst>
                                </p:cTn>
                              </p:par>
                              <p:par>
                                <p:cTn id="17" presetID="10" presetClass="entr" presetSubtype="0" fill="hold" grpId="0" nodeType="withEffect">
                                  <p:stCondLst>
                                    <p:cond delay="200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fade">
                                      <p:cBhvr>
                                        <p:cTn id="19" dur="700"/>
                                        <p:tgtEl>
                                          <p:spTgt spid="13">
                                            <p:txEl>
                                              <p:pRg st="0" end="0"/>
                                            </p:txEl>
                                          </p:spTgt>
                                        </p:tgtEl>
                                      </p:cBhvr>
                                    </p:animEffect>
                                  </p:childTnLst>
                                </p:cTn>
                              </p:par>
                              <p:par>
                                <p:cTn id="20" presetID="10" presetClass="entr" presetSubtype="0" fill="hold" grpId="0" nodeType="withEffect">
                                  <p:stCondLst>
                                    <p:cond delay="2000"/>
                                  </p:stCondLst>
                                  <p:childTnLst>
                                    <p:set>
                                      <p:cBhvr>
                                        <p:cTn id="21" dur="1" fill="hold">
                                          <p:stCondLst>
                                            <p:cond delay="0"/>
                                          </p:stCondLst>
                                        </p:cTn>
                                        <p:tgtEl>
                                          <p:spTgt spid="14">
                                            <p:txEl>
                                              <p:pRg st="0" end="0"/>
                                            </p:txEl>
                                          </p:spTgt>
                                        </p:tgtEl>
                                        <p:attrNameLst>
                                          <p:attrName>style.visibility</p:attrName>
                                        </p:attrNameLst>
                                      </p:cBhvr>
                                      <p:to>
                                        <p:strVal val="visible"/>
                                      </p:to>
                                    </p:set>
                                    <p:animEffect transition="in" filter="fade">
                                      <p:cBhvr>
                                        <p:cTn id="22" dur="700"/>
                                        <p:tgtEl>
                                          <p:spTgt spid="14">
                                            <p:txEl>
                                              <p:pRg st="0" end="0"/>
                                            </p:txEl>
                                          </p:spTgt>
                                        </p:tgtEl>
                                      </p:cBhvr>
                                    </p:animEffect>
                                  </p:childTnLst>
                                </p:cTn>
                              </p:par>
                              <p:par>
                                <p:cTn id="23" presetID="10" presetClass="entr" presetSubtype="0" fill="hold" grpId="0" nodeType="withEffect">
                                  <p:stCondLst>
                                    <p:cond delay="3000"/>
                                  </p:stCondLst>
                                  <p:childTnLst>
                                    <p:set>
                                      <p:cBhvr>
                                        <p:cTn id="24" dur="1" fill="hold">
                                          <p:stCondLst>
                                            <p:cond delay="0"/>
                                          </p:stCondLst>
                                        </p:cTn>
                                        <p:tgtEl>
                                          <p:spTgt spid="16">
                                            <p:txEl>
                                              <p:pRg st="0" end="0"/>
                                            </p:txEl>
                                          </p:spTgt>
                                        </p:tgtEl>
                                        <p:attrNameLst>
                                          <p:attrName>style.visibility</p:attrName>
                                        </p:attrNameLst>
                                      </p:cBhvr>
                                      <p:to>
                                        <p:strVal val="visible"/>
                                      </p:to>
                                    </p:set>
                                    <p:animEffect transition="in" filter="fade">
                                      <p:cBhvr>
                                        <p:cTn id="25" dur="700"/>
                                        <p:tgtEl>
                                          <p:spTgt spid="16">
                                            <p:txEl>
                                              <p:pRg st="0" end="0"/>
                                            </p:txEl>
                                          </p:spTgt>
                                        </p:tgtEl>
                                      </p:cBhvr>
                                    </p:animEffect>
                                  </p:childTnLst>
                                </p:cTn>
                              </p:par>
                              <p:par>
                                <p:cTn id="26" presetID="10" presetClass="entr" presetSubtype="0" fill="hold" grpId="0" nodeType="withEffect">
                                  <p:stCondLst>
                                    <p:cond delay="3000"/>
                                  </p:stCondLst>
                                  <p:childTnLst>
                                    <p:set>
                                      <p:cBhvr>
                                        <p:cTn id="27" dur="1" fill="hold">
                                          <p:stCondLst>
                                            <p:cond delay="0"/>
                                          </p:stCondLst>
                                        </p:cTn>
                                        <p:tgtEl>
                                          <p:spTgt spid="17">
                                            <p:txEl>
                                              <p:pRg st="0" end="0"/>
                                            </p:txEl>
                                          </p:spTgt>
                                        </p:tgtEl>
                                        <p:attrNameLst>
                                          <p:attrName>style.visibility</p:attrName>
                                        </p:attrNameLst>
                                      </p:cBhvr>
                                      <p:to>
                                        <p:strVal val="visible"/>
                                      </p:to>
                                    </p:set>
                                    <p:animEffect transition="in" filter="fade">
                                      <p:cBhvr>
                                        <p:cTn id="28" dur="7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P spid="22" grpId="0" build="p"/>
      <p:bldP spid="23" grpId="0" build="p"/>
      <p:bldP spid="13" grpId="0" build="p"/>
      <p:bldP spid="14" grpId="0" build="p"/>
      <p:bldP spid="16" grpId="0" build="p"/>
      <p:bldP spid="17"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CD6817-DD0F-45DA-A8D7-E474D8BB6C18}"/>
              </a:ext>
            </a:extLst>
          </p:cNvPr>
          <p:cNvSpPr>
            <a:spLocks noGrp="1"/>
          </p:cNvSpPr>
          <p:nvPr>
            <p:ph type="body" sz="quarter" idx="13"/>
          </p:nvPr>
        </p:nvSpPr>
        <p:spPr/>
        <p:txBody>
          <a:bodyPr/>
          <a:lstStyle/>
          <a:p>
            <a:r>
              <a:rPr lang="en-GB" dirty="0"/>
              <a:t>Retour </a:t>
            </a:r>
            <a:r>
              <a:rPr lang="en-GB" dirty="0" err="1"/>
              <a:t>d’information</a:t>
            </a:r>
            <a:r>
              <a:rPr lang="en-GB" dirty="0"/>
              <a:t> </a:t>
            </a:r>
          </a:p>
        </p:txBody>
      </p:sp>
      <p:sp>
        <p:nvSpPr>
          <p:cNvPr id="4" name="Text Placeholder 3">
            <a:extLst>
              <a:ext uri="{FF2B5EF4-FFF2-40B4-BE49-F238E27FC236}">
                <a16:creationId xmlns:a16="http://schemas.microsoft.com/office/drawing/2014/main" id="{7CE68F57-7461-462E-A941-2F933DDAC5DD}"/>
              </a:ext>
            </a:extLst>
          </p:cNvPr>
          <p:cNvSpPr>
            <a:spLocks noGrp="1"/>
          </p:cNvSpPr>
          <p:nvPr>
            <p:ph type="body" sz="quarter" idx="16"/>
          </p:nvPr>
        </p:nvSpPr>
        <p:spPr/>
        <p:txBody>
          <a:bodyPr/>
          <a:lstStyle/>
          <a:p>
            <a:pPr marL="342900" lvl="0" indent="-342900">
              <a:buSzPct val="100000"/>
              <a:buFont typeface="Arial" panose="020B0604020202020204" pitchFamily="34" charset="0"/>
              <a:buChar char="•"/>
            </a:pPr>
            <a:r>
              <a:rPr lang="fr-FR" sz="2400" dirty="0">
                <a:latin typeface="Dubai" pitchFamily="34"/>
                <a:cs typeface="Dubai" pitchFamily="34"/>
              </a:rPr>
              <a:t>L’amélioration continue - Lean, Six Sigma, BPR</a:t>
            </a:r>
          </a:p>
          <a:p>
            <a:pPr marL="342900" lvl="0" indent="-342900">
              <a:buSzPct val="100000"/>
              <a:buFont typeface="Arial" panose="020B0604020202020204" pitchFamily="34" charset="0"/>
              <a:buChar char="•"/>
            </a:pPr>
            <a:r>
              <a:rPr lang="fr-FR" sz="2400" dirty="0">
                <a:latin typeface="Dubai" pitchFamily="34"/>
                <a:cs typeface="Dubai" pitchFamily="34"/>
              </a:rPr>
              <a:t>Appliquer des cycles d'évaluation de 1, 2 ou 3 ans</a:t>
            </a:r>
          </a:p>
          <a:p>
            <a:pPr marL="342900" lvl="0" indent="-342900">
              <a:buSzPct val="100000"/>
              <a:buFont typeface="Arial" panose="020B0604020202020204" pitchFamily="34" charset="0"/>
              <a:buChar char="•"/>
            </a:pPr>
            <a:r>
              <a:rPr lang="fr-FR" sz="2400" dirty="0">
                <a:latin typeface="Dubai" pitchFamily="34"/>
                <a:cs typeface="Dubai" pitchFamily="34"/>
              </a:rPr>
              <a:t>Se comparer avec les autres (uniquement pour obtenir une médaille)</a:t>
            </a:r>
          </a:p>
          <a:p>
            <a:pPr marL="342900" lvl="0" indent="-342900">
              <a:buSzPct val="100000"/>
              <a:buFont typeface="Arial" panose="020B0604020202020204" pitchFamily="34" charset="0"/>
              <a:buChar char="•"/>
            </a:pPr>
            <a:r>
              <a:rPr lang="fr-FR" sz="2400" dirty="0">
                <a:latin typeface="Dubai" pitchFamily="34"/>
                <a:cs typeface="Dubai" pitchFamily="34"/>
              </a:rPr>
              <a:t>D’accumuler les enquêtes auprès des employés, les enquêtes auprès des fournisseurs, etc.</a:t>
            </a:r>
          </a:p>
          <a:p>
            <a:pPr marL="342900" lvl="0" indent="-342900">
              <a:buSzPct val="100000"/>
              <a:buFont typeface="Arial" panose="020B0604020202020204" pitchFamily="34" charset="0"/>
              <a:buChar char="•"/>
            </a:pPr>
            <a:r>
              <a:rPr lang="fr-FR" sz="2400" dirty="0">
                <a:latin typeface="Dubai" pitchFamily="34"/>
                <a:cs typeface="Dubai" pitchFamily="34"/>
              </a:rPr>
              <a:t>De cumuler de milliers de mesures de performances de l'entreprise</a:t>
            </a:r>
            <a:endParaRPr lang="en-GB" sz="2400" dirty="0">
              <a:latin typeface="Dubai" pitchFamily="34"/>
              <a:cs typeface="Dubai" pitchFamily="34"/>
            </a:endParaRPr>
          </a:p>
          <a:p>
            <a:endParaRPr lang="en-GB" sz="2800" dirty="0"/>
          </a:p>
        </p:txBody>
      </p:sp>
      <p:sp>
        <p:nvSpPr>
          <p:cNvPr id="3" name="Text Placeholder 2">
            <a:extLst>
              <a:ext uri="{FF2B5EF4-FFF2-40B4-BE49-F238E27FC236}">
                <a16:creationId xmlns:a16="http://schemas.microsoft.com/office/drawing/2014/main" id="{DBA40665-58FC-4C91-A712-5DA9AB039116}"/>
              </a:ext>
            </a:extLst>
          </p:cNvPr>
          <p:cNvSpPr>
            <a:spLocks noGrp="1"/>
          </p:cNvSpPr>
          <p:nvPr>
            <p:ph type="body" sz="quarter" idx="14"/>
          </p:nvPr>
        </p:nvSpPr>
        <p:spPr/>
        <p:txBody>
          <a:bodyPr/>
          <a:lstStyle/>
          <a:p>
            <a:r>
              <a:rPr lang="en-GB" sz="3600" dirty="0"/>
              <a:t>Les </a:t>
            </a:r>
            <a:r>
              <a:rPr lang="en-GB" sz="3600" dirty="0" err="1"/>
              <a:t>bonnes</a:t>
            </a:r>
            <a:r>
              <a:rPr lang="en-GB" sz="3600" dirty="0"/>
              <a:t> organisations ne se </a:t>
            </a:r>
            <a:r>
              <a:rPr lang="en-GB" sz="3600" dirty="0" err="1"/>
              <a:t>contente</a:t>
            </a:r>
            <a:r>
              <a:rPr lang="en-GB" sz="3600" dirty="0"/>
              <a:t> pas de...</a:t>
            </a:r>
          </a:p>
        </p:txBody>
      </p:sp>
    </p:spTree>
    <p:extLst>
      <p:ext uri="{BB962C8B-B14F-4D97-AF65-F5344CB8AC3E}">
        <p14:creationId xmlns:p14="http://schemas.microsoft.com/office/powerpoint/2010/main" val="5836518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4EFF1CC-306E-4C67-8FB9-8CA0A66D3643}"/>
              </a:ext>
            </a:extLst>
          </p:cNvPr>
          <p:cNvSpPr>
            <a:spLocks noGrp="1"/>
          </p:cNvSpPr>
          <p:nvPr>
            <p:ph type="body" sz="quarter" idx="13"/>
          </p:nvPr>
        </p:nvSpPr>
        <p:spPr/>
        <p:txBody>
          <a:bodyPr/>
          <a:lstStyle/>
          <a:p>
            <a:r>
              <a:rPr lang="en-GB" dirty="0"/>
              <a:t>Notre proposition</a:t>
            </a:r>
          </a:p>
        </p:txBody>
      </p:sp>
      <p:sp>
        <p:nvSpPr>
          <p:cNvPr id="4" name="Text Placeholder 3">
            <a:extLst>
              <a:ext uri="{FF2B5EF4-FFF2-40B4-BE49-F238E27FC236}">
                <a16:creationId xmlns:a16="http://schemas.microsoft.com/office/drawing/2014/main" id="{5E86A316-7245-4C27-B304-9C887B1C323C}"/>
              </a:ext>
            </a:extLst>
          </p:cNvPr>
          <p:cNvSpPr>
            <a:spLocks noGrp="1"/>
          </p:cNvSpPr>
          <p:nvPr>
            <p:ph type="body" sz="quarter" idx="16"/>
          </p:nvPr>
        </p:nvSpPr>
        <p:spPr/>
        <p:txBody>
          <a:bodyPr/>
          <a:lstStyle/>
          <a:p>
            <a:pPr marL="342900" lvl="0" indent="-342900">
              <a:buSzPct val="100000"/>
              <a:buFont typeface="Arial" panose="020B0604020202020204" pitchFamily="34" charset="0"/>
              <a:buChar char="•"/>
            </a:pPr>
            <a:r>
              <a:rPr lang="fr-FR" sz="2000" dirty="0">
                <a:latin typeface="Dubai" pitchFamily="34"/>
                <a:cs typeface="Dubai" pitchFamily="34"/>
              </a:rPr>
              <a:t>Gérer des transformations audacieuses, les changements et les perturbations</a:t>
            </a:r>
          </a:p>
          <a:p>
            <a:pPr marL="342900" lvl="0" indent="-342900">
              <a:buSzPct val="100000"/>
              <a:buFont typeface="Arial" panose="020B0604020202020204" pitchFamily="34" charset="0"/>
              <a:buChar char="•"/>
            </a:pPr>
            <a:r>
              <a:rPr lang="fr-FR" sz="2000" dirty="0">
                <a:latin typeface="Dubai" pitchFamily="34"/>
                <a:cs typeface="Dubai" pitchFamily="34"/>
              </a:rPr>
              <a:t>Cultiver une bonne culture d’entreprise</a:t>
            </a:r>
          </a:p>
          <a:p>
            <a:pPr marL="342900" lvl="0" indent="-342900">
              <a:buSzPct val="100000"/>
              <a:buFont typeface="Arial" panose="020B0604020202020204" pitchFamily="34" charset="0"/>
              <a:buChar char="•"/>
            </a:pPr>
            <a:r>
              <a:rPr lang="fr-FR" sz="2000" dirty="0">
                <a:latin typeface="Dubai" pitchFamily="34"/>
                <a:cs typeface="Dubai" pitchFamily="34"/>
              </a:rPr>
              <a:t>Gérer son écosystème</a:t>
            </a:r>
          </a:p>
          <a:p>
            <a:pPr marL="342900" lvl="0" indent="-342900">
              <a:buSzPct val="100000"/>
              <a:buFont typeface="Arial" panose="020B0604020202020204" pitchFamily="34" charset="0"/>
              <a:buChar char="•"/>
            </a:pPr>
            <a:r>
              <a:rPr lang="fr-FR" sz="2000" dirty="0">
                <a:latin typeface="Dubai" pitchFamily="34"/>
                <a:cs typeface="Dubai" pitchFamily="34"/>
              </a:rPr>
              <a:t>Prendre en compte la diversité cognitive</a:t>
            </a:r>
          </a:p>
          <a:p>
            <a:pPr marL="342900" lvl="0" indent="-342900">
              <a:buSzPct val="100000"/>
              <a:buFont typeface="Arial" panose="020B0604020202020204" pitchFamily="34" charset="0"/>
              <a:buChar char="•"/>
            </a:pPr>
            <a:r>
              <a:rPr lang="fr-FR" sz="2000" dirty="0">
                <a:latin typeface="Dubai" pitchFamily="34"/>
                <a:cs typeface="Dubai" pitchFamily="34"/>
              </a:rPr>
              <a:t>Une mentalité de croissance</a:t>
            </a:r>
          </a:p>
          <a:p>
            <a:pPr marL="342900" lvl="0" indent="-342900">
              <a:buSzPct val="100000"/>
              <a:buFont typeface="Arial" panose="020B0604020202020204" pitchFamily="34" charset="0"/>
              <a:buChar char="•"/>
            </a:pPr>
            <a:r>
              <a:rPr lang="fr-FR" sz="2000" dirty="0">
                <a:latin typeface="Dubai" pitchFamily="34"/>
                <a:cs typeface="Dubai" pitchFamily="34"/>
              </a:rPr>
              <a:t>Une analyse des sentiments (émotion)</a:t>
            </a:r>
          </a:p>
          <a:p>
            <a:pPr marL="342900" lvl="0" indent="-342900">
              <a:buSzPct val="100000"/>
              <a:buFont typeface="Arial" panose="020B0604020202020204" pitchFamily="34" charset="0"/>
              <a:buChar char="•"/>
            </a:pPr>
            <a:r>
              <a:rPr lang="fr-FR" sz="2000" dirty="0">
                <a:latin typeface="Dubai" pitchFamily="34"/>
                <a:cs typeface="Dubai" pitchFamily="34"/>
              </a:rPr>
              <a:t>Une analyse du réseau organisationnel</a:t>
            </a:r>
            <a:endParaRPr lang="en-GB" sz="2000" dirty="0"/>
          </a:p>
        </p:txBody>
      </p:sp>
      <p:sp>
        <p:nvSpPr>
          <p:cNvPr id="3" name="Text Placeholder 2">
            <a:extLst>
              <a:ext uri="{FF2B5EF4-FFF2-40B4-BE49-F238E27FC236}">
                <a16:creationId xmlns:a16="http://schemas.microsoft.com/office/drawing/2014/main" id="{C0B851FF-1DA1-4DCE-AD5F-597A8A5B1DA7}"/>
              </a:ext>
            </a:extLst>
          </p:cNvPr>
          <p:cNvSpPr>
            <a:spLocks noGrp="1"/>
          </p:cNvSpPr>
          <p:nvPr>
            <p:ph type="body" sz="quarter" idx="14"/>
          </p:nvPr>
        </p:nvSpPr>
        <p:spPr/>
        <p:txBody>
          <a:bodyPr/>
          <a:lstStyle/>
          <a:p>
            <a:r>
              <a:rPr lang="en-GB" sz="3600" dirty="0"/>
              <a:t>Ce que font les organisations REMARQUABLES...</a:t>
            </a:r>
          </a:p>
        </p:txBody>
      </p:sp>
    </p:spTree>
    <p:extLst>
      <p:ext uri="{BB962C8B-B14F-4D97-AF65-F5344CB8AC3E}">
        <p14:creationId xmlns:p14="http://schemas.microsoft.com/office/powerpoint/2010/main" val="8711651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57C5842-5978-4540-A4E1-BE5175171C49}"/>
              </a:ext>
            </a:extLst>
          </p:cNvPr>
          <p:cNvSpPr>
            <a:spLocks noGrp="1"/>
          </p:cNvSpPr>
          <p:nvPr>
            <p:ph type="body" sz="quarter" idx="13"/>
          </p:nvPr>
        </p:nvSpPr>
        <p:spPr/>
        <p:txBody>
          <a:bodyPr/>
          <a:lstStyle/>
          <a:p>
            <a:r>
              <a:rPr lang="en-US" dirty="0"/>
              <a:t>Le </a:t>
            </a:r>
            <a:r>
              <a:rPr lang="en-US" dirty="0" err="1"/>
              <a:t>Modèle</a:t>
            </a:r>
            <a:r>
              <a:rPr lang="en-US" dirty="0"/>
              <a:t> EFQM</a:t>
            </a:r>
          </a:p>
        </p:txBody>
      </p:sp>
      <p:sp>
        <p:nvSpPr>
          <p:cNvPr id="3" name="Text Placeholder 2">
            <a:extLst>
              <a:ext uri="{FF2B5EF4-FFF2-40B4-BE49-F238E27FC236}">
                <a16:creationId xmlns:a16="http://schemas.microsoft.com/office/drawing/2014/main" id="{23321549-9C04-4D4D-B064-7F997CAEBF87}"/>
              </a:ext>
            </a:extLst>
          </p:cNvPr>
          <p:cNvSpPr>
            <a:spLocks noGrp="1"/>
          </p:cNvSpPr>
          <p:nvPr>
            <p:ph type="body" sz="quarter" idx="15"/>
          </p:nvPr>
        </p:nvSpPr>
        <p:spPr/>
        <p:txBody>
          <a:bodyPr/>
          <a:lstStyle/>
          <a:p>
            <a:r>
              <a:rPr lang="fr-FR" dirty="0"/>
              <a:t>La structure du Modèle EFQM est basée sur une logique simple et puissante qui pose trois questions :</a:t>
            </a:r>
            <a:endParaRPr lang="en-US" dirty="0"/>
          </a:p>
        </p:txBody>
      </p:sp>
      <p:sp>
        <p:nvSpPr>
          <p:cNvPr id="4" name="Text Placeholder 3">
            <a:extLst>
              <a:ext uri="{FF2B5EF4-FFF2-40B4-BE49-F238E27FC236}">
                <a16:creationId xmlns:a16="http://schemas.microsoft.com/office/drawing/2014/main" id="{BAAFB28C-23E1-B649-AE99-066D51021121}"/>
              </a:ext>
            </a:extLst>
          </p:cNvPr>
          <p:cNvSpPr>
            <a:spLocks noGrp="1"/>
          </p:cNvSpPr>
          <p:nvPr>
            <p:ph type="body" sz="quarter" idx="16"/>
          </p:nvPr>
        </p:nvSpPr>
        <p:spPr/>
        <p:txBody>
          <a:bodyPr/>
          <a:lstStyle/>
          <a:p>
            <a:r>
              <a:rPr lang="en-US" dirty="0"/>
              <a:t>WHY</a:t>
            </a:r>
          </a:p>
        </p:txBody>
      </p:sp>
      <p:sp>
        <p:nvSpPr>
          <p:cNvPr id="5" name="Text Placeholder 4">
            <a:extLst>
              <a:ext uri="{FF2B5EF4-FFF2-40B4-BE49-F238E27FC236}">
                <a16:creationId xmlns:a16="http://schemas.microsoft.com/office/drawing/2014/main" id="{3E2EBE7E-0AC8-7A48-9749-1A5376BE8FF7}"/>
              </a:ext>
            </a:extLst>
          </p:cNvPr>
          <p:cNvSpPr>
            <a:spLocks noGrp="1"/>
          </p:cNvSpPr>
          <p:nvPr>
            <p:ph type="body" sz="quarter" idx="17"/>
          </p:nvPr>
        </p:nvSpPr>
        <p:spPr/>
        <p:txBody>
          <a:bodyPr/>
          <a:lstStyle/>
          <a:p>
            <a:r>
              <a:rPr lang="en-US" dirty="0"/>
              <a:t>HOW</a:t>
            </a:r>
          </a:p>
        </p:txBody>
      </p:sp>
      <p:sp>
        <p:nvSpPr>
          <p:cNvPr id="6" name="Text Placeholder 5">
            <a:extLst>
              <a:ext uri="{FF2B5EF4-FFF2-40B4-BE49-F238E27FC236}">
                <a16:creationId xmlns:a16="http://schemas.microsoft.com/office/drawing/2014/main" id="{8D48E0CC-23CC-8644-A078-C20FF02590CB}"/>
              </a:ext>
            </a:extLst>
          </p:cNvPr>
          <p:cNvSpPr>
            <a:spLocks noGrp="1"/>
          </p:cNvSpPr>
          <p:nvPr>
            <p:ph type="body" sz="quarter" idx="18"/>
          </p:nvPr>
        </p:nvSpPr>
        <p:spPr/>
        <p:txBody>
          <a:bodyPr/>
          <a:lstStyle/>
          <a:p>
            <a:r>
              <a:rPr lang="en-US" dirty="0"/>
              <a:t>WHAT</a:t>
            </a:r>
          </a:p>
        </p:txBody>
      </p:sp>
      <p:sp>
        <p:nvSpPr>
          <p:cNvPr id="7" name="Text Placeholder 6">
            <a:extLst>
              <a:ext uri="{FF2B5EF4-FFF2-40B4-BE49-F238E27FC236}">
                <a16:creationId xmlns:a16="http://schemas.microsoft.com/office/drawing/2014/main" id="{6CF5D2CA-A2E1-B64C-9DC9-2601D5C254A7}"/>
              </a:ext>
            </a:extLst>
          </p:cNvPr>
          <p:cNvSpPr>
            <a:spLocks noGrp="1"/>
          </p:cNvSpPr>
          <p:nvPr>
            <p:ph type="body" sz="quarter" idx="19"/>
          </p:nvPr>
        </p:nvSpPr>
        <p:spPr>
          <a:xfrm>
            <a:off x="328613" y="3091792"/>
            <a:ext cx="2996478" cy="1208088"/>
          </a:xfrm>
        </p:spPr>
        <p:txBody>
          <a:bodyPr/>
          <a:lstStyle/>
          <a:p>
            <a:r>
              <a:rPr lang="fr-FR" dirty="0"/>
              <a:t>“Pourquoi” cette organisation existe ? Quelle est sa raison d’être ? Pourquoi choisir cette stratégie ?</a:t>
            </a:r>
            <a:r>
              <a:rPr lang="en-US" dirty="0"/>
              <a:t>…</a:t>
            </a:r>
          </a:p>
        </p:txBody>
      </p:sp>
      <p:sp>
        <p:nvSpPr>
          <p:cNvPr id="8" name="Text Placeholder 7">
            <a:extLst>
              <a:ext uri="{FF2B5EF4-FFF2-40B4-BE49-F238E27FC236}">
                <a16:creationId xmlns:a16="http://schemas.microsoft.com/office/drawing/2014/main" id="{CA819260-90E3-C44E-9D19-B6E1E949AB17}"/>
              </a:ext>
            </a:extLst>
          </p:cNvPr>
          <p:cNvSpPr>
            <a:spLocks noGrp="1"/>
          </p:cNvSpPr>
          <p:nvPr>
            <p:ph type="body" sz="quarter" idx="20"/>
          </p:nvPr>
        </p:nvSpPr>
        <p:spPr/>
        <p:txBody>
          <a:bodyPr/>
          <a:lstStyle/>
          <a:p>
            <a:r>
              <a:rPr lang="fr-FR" dirty="0"/>
              <a:t>“Comment” entend-elle mettre en œuvre cette raison d’être et cette stratégie ?</a:t>
            </a:r>
            <a:r>
              <a:rPr lang="en-US" dirty="0"/>
              <a:t>…</a:t>
            </a:r>
          </a:p>
        </p:txBody>
      </p:sp>
      <p:sp>
        <p:nvSpPr>
          <p:cNvPr id="9" name="Text Placeholder 8">
            <a:extLst>
              <a:ext uri="{FF2B5EF4-FFF2-40B4-BE49-F238E27FC236}">
                <a16:creationId xmlns:a16="http://schemas.microsoft.com/office/drawing/2014/main" id="{701C375F-1FAE-F449-9E0B-38D7975C6882}"/>
              </a:ext>
            </a:extLst>
          </p:cNvPr>
          <p:cNvSpPr>
            <a:spLocks noGrp="1"/>
          </p:cNvSpPr>
          <p:nvPr>
            <p:ph type="body" sz="quarter" idx="21"/>
          </p:nvPr>
        </p:nvSpPr>
        <p:spPr/>
        <p:txBody>
          <a:bodyPr/>
          <a:lstStyle/>
          <a:p>
            <a:r>
              <a:rPr lang="fr-FR" dirty="0"/>
              <a:t>“Quoi” – qu’a-t-elle délivré à ce jour ? Qu’a-t-elle l’intention de délivrer demain ?</a:t>
            </a:r>
            <a:r>
              <a:rPr lang="en-US" dirty="0"/>
              <a:t>…</a:t>
            </a:r>
          </a:p>
        </p:txBody>
      </p:sp>
      <p:sp>
        <p:nvSpPr>
          <p:cNvPr id="10" name="Text Placeholder 9">
            <a:extLst>
              <a:ext uri="{FF2B5EF4-FFF2-40B4-BE49-F238E27FC236}">
                <a16:creationId xmlns:a16="http://schemas.microsoft.com/office/drawing/2014/main" id="{A74D3D0F-A832-A144-92F4-BB091A3E8464}"/>
              </a:ext>
            </a:extLst>
          </p:cNvPr>
          <p:cNvSpPr>
            <a:spLocks noGrp="1"/>
          </p:cNvSpPr>
          <p:nvPr>
            <p:ph type="body" sz="quarter" idx="22"/>
          </p:nvPr>
        </p:nvSpPr>
        <p:spPr>
          <a:xfrm>
            <a:off x="314325" y="4497398"/>
            <a:ext cx="3343275" cy="1117588"/>
          </a:xfrm>
        </p:spPr>
        <p:txBody>
          <a:bodyPr/>
          <a:lstStyle/>
          <a:p>
            <a:r>
              <a:rPr lang="en-US" dirty="0"/>
              <a:t>ORIENTATION</a:t>
            </a:r>
          </a:p>
        </p:txBody>
      </p:sp>
      <p:sp>
        <p:nvSpPr>
          <p:cNvPr id="11" name="Text Placeholder 10">
            <a:extLst>
              <a:ext uri="{FF2B5EF4-FFF2-40B4-BE49-F238E27FC236}">
                <a16:creationId xmlns:a16="http://schemas.microsoft.com/office/drawing/2014/main" id="{8DD9F64F-EAC5-E94E-BDAF-BAA1BE8DB2DC}"/>
              </a:ext>
            </a:extLst>
          </p:cNvPr>
          <p:cNvSpPr>
            <a:spLocks noGrp="1"/>
          </p:cNvSpPr>
          <p:nvPr>
            <p:ph type="body" sz="quarter" idx="23"/>
          </p:nvPr>
        </p:nvSpPr>
        <p:spPr/>
        <p:txBody>
          <a:bodyPr/>
          <a:lstStyle/>
          <a:p>
            <a:r>
              <a:rPr lang="en-US" dirty="0"/>
              <a:t>OPÉRATIONS</a:t>
            </a:r>
          </a:p>
        </p:txBody>
      </p:sp>
      <p:sp>
        <p:nvSpPr>
          <p:cNvPr id="12" name="Text Placeholder 11">
            <a:extLst>
              <a:ext uri="{FF2B5EF4-FFF2-40B4-BE49-F238E27FC236}">
                <a16:creationId xmlns:a16="http://schemas.microsoft.com/office/drawing/2014/main" id="{8A8B8EA6-20AB-7E4F-B1C2-6DA14DDC40E5}"/>
              </a:ext>
            </a:extLst>
          </p:cNvPr>
          <p:cNvSpPr>
            <a:spLocks noGrp="1"/>
          </p:cNvSpPr>
          <p:nvPr>
            <p:ph type="body" sz="quarter" idx="24"/>
          </p:nvPr>
        </p:nvSpPr>
        <p:spPr/>
        <p:txBody>
          <a:bodyPr/>
          <a:lstStyle/>
          <a:p>
            <a:r>
              <a:rPr lang="en-US" dirty="0"/>
              <a:t>RÉSULTATS</a:t>
            </a:r>
          </a:p>
        </p:txBody>
      </p:sp>
      <p:sp>
        <p:nvSpPr>
          <p:cNvPr id="13" name="Rectangle 12">
            <a:extLst>
              <a:ext uri="{FF2B5EF4-FFF2-40B4-BE49-F238E27FC236}">
                <a16:creationId xmlns:a16="http://schemas.microsoft.com/office/drawing/2014/main" id="{87F9BA6E-D16B-0E4F-8F7B-6DD879F2FE5C}"/>
              </a:ext>
            </a:extLst>
          </p:cNvPr>
          <p:cNvSpPr/>
          <p:nvPr/>
        </p:nvSpPr>
        <p:spPr>
          <a:xfrm>
            <a:off x="457205" y="4310331"/>
            <a:ext cx="403809" cy="47104"/>
          </a:xfrm>
          <a:prstGeom prst="rect">
            <a:avLst/>
          </a:prstGeom>
          <a:solidFill>
            <a:srgbClr val="9DC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9D2C0A5-DF73-0440-A08A-3F3E0E4258FA}"/>
              </a:ext>
            </a:extLst>
          </p:cNvPr>
          <p:cNvSpPr/>
          <p:nvPr/>
        </p:nvSpPr>
        <p:spPr>
          <a:xfrm>
            <a:off x="4352941" y="4319853"/>
            <a:ext cx="403809" cy="47104"/>
          </a:xfrm>
          <a:prstGeom prst="rect">
            <a:avLst/>
          </a:prstGeom>
          <a:solidFill>
            <a:srgbClr val="9DC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5BAEF01-1FC2-164E-9BCD-177A3395FD37}"/>
              </a:ext>
            </a:extLst>
          </p:cNvPr>
          <p:cNvSpPr/>
          <p:nvPr/>
        </p:nvSpPr>
        <p:spPr>
          <a:xfrm>
            <a:off x="8248682" y="4329373"/>
            <a:ext cx="403809" cy="47104"/>
          </a:xfrm>
          <a:prstGeom prst="rect">
            <a:avLst/>
          </a:prstGeom>
          <a:solidFill>
            <a:srgbClr val="9DC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0048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500"/>
                                        <p:tgtEl>
                                          <p:spTgt spid="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500"/>
                                        <p:tgtEl>
                                          <p:spTgt spid="10">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xEl>
                                              <p:pRg st="0" end="0"/>
                                            </p:txEl>
                                          </p:spTgt>
                                        </p:tgtEl>
                                        <p:attrNameLst>
                                          <p:attrName>style.visibility</p:attrName>
                                        </p:attrNameLst>
                                      </p:cBhvr>
                                      <p:to>
                                        <p:strVal val="visible"/>
                                      </p:to>
                                    </p:set>
                                    <p:animEffect transition="in" filter="fade">
                                      <p:cBhvr>
                                        <p:cTn id="28" dur="500"/>
                                        <p:tgtEl>
                                          <p:spTgt spid="5">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animEffect transition="in" filter="fade">
                                      <p:cBhvr>
                                        <p:cTn id="31" dur="500"/>
                                        <p:tgtEl>
                                          <p:spTgt spid="8">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1">
                                            <p:txEl>
                                              <p:pRg st="0" end="0"/>
                                            </p:txEl>
                                          </p:spTgt>
                                        </p:tgtEl>
                                        <p:attrNameLst>
                                          <p:attrName>style.visibility</p:attrName>
                                        </p:attrNameLst>
                                      </p:cBhvr>
                                      <p:to>
                                        <p:strVal val="visible"/>
                                      </p:to>
                                    </p:set>
                                    <p:animEffect transition="in" filter="fade">
                                      <p:cBhvr>
                                        <p:cTn id="39" dur="500"/>
                                        <p:tgtEl>
                                          <p:spTgt spid="11">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6">
                                            <p:txEl>
                                              <p:pRg st="0" end="0"/>
                                            </p:txEl>
                                          </p:spTgt>
                                        </p:tgtEl>
                                        <p:attrNameLst>
                                          <p:attrName>style.visibility</p:attrName>
                                        </p:attrNameLst>
                                      </p:cBhvr>
                                      <p:to>
                                        <p:strVal val="visible"/>
                                      </p:to>
                                    </p:set>
                                    <p:animEffect transition="in" filter="fade">
                                      <p:cBhvr>
                                        <p:cTn id="44" dur="500"/>
                                        <p:tgtEl>
                                          <p:spTgt spid="6">
                                            <p:txEl>
                                              <p:pRg st="0" end="0"/>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9">
                                            <p:txEl>
                                              <p:pRg st="0" end="0"/>
                                            </p:txEl>
                                          </p:spTgt>
                                        </p:tgtEl>
                                        <p:attrNameLst>
                                          <p:attrName>style.visibility</p:attrName>
                                        </p:attrNameLst>
                                      </p:cBhvr>
                                      <p:to>
                                        <p:strVal val="visible"/>
                                      </p:to>
                                    </p:set>
                                    <p:animEffect transition="in" filter="fade">
                                      <p:cBhvr>
                                        <p:cTn id="47" dur="500"/>
                                        <p:tgtEl>
                                          <p:spTgt spid="9">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2">
                                            <p:txEl>
                                              <p:pRg st="0" end="0"/>
                                            </p:txEl>
                                          </p:spTgt>
                                        </p:tgtEl>
                                        <p:attrNameLst>
                                          <p:attrName>style.visibility</p:attrName>
                                        </p:attrNameLst>
                                      </p:cBhvr>
                                      <p:to>
                                        <p:strVal val="visible"/>
                                      </p:to>
                                    </p:set>
                                    <p:animEffect transition="in" filter="fade">
                                      <p:cBhvr>
                                        <p:cTn id="5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build="p"/>
      <p:bldP spid="6" grpId="0" build="p"/>
      <p:bldP spid="7" grpId="0" build="p"/>
      <p:bldP spid="8" grpId="0" build="p"/>
      <p:bldP spid="9" grpId="0" build="p"/>
      <p:bldP spid="10" grpId="0" build="p"/>
      <p:bldP spid="11" grpId="0" build="p"/>
      <p:bldP spid="12" grpId="0" build="p"/>
      <p:bldP spid="13"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3458FC71-9B9E-4BF3-B602-C94A8F464DDF}"/>
              </a:ext>
            </a:extLst>
          </p:cNvPr>
          <p:cNvSpPr txBox="1">
            <a:spLocks/>
          </p:cNvSpPr>
          <p:nvPr/>
        </p:nvSpPr>
        <p:spPr>
          <a:xfrm>
            <a:off x="210098" y="258425"/>
            <a:ext cx="3406862" cy="574675"/>
          </a:xfrm>
          <a:prstGeom prst="rect">
            <a:avLst/>
          </a:prstGeom>
        </p:spPr>
        <p:txBody>
          <a:bodyPr/>
          <a:lstStyle>
            <a:lvl1pPr marL="0" indent="0" algn="l" defTabSz="914400" rtl="0" eaLnBrk="1" latinLnBrk="0" hangingPunct="1">
              <a:lnSpc>
                <a:spcPct val="90000"/>
              </a:lnSpc>
              <a:spcBef>
                <a:spcPts val="1000"/>
              </a:spcBef>
              <a:buFontTx/>
              <a:buNone/>
              <a:defRPr sz="2000" b="1" i="0" kern="1200">
                <a:solidFill>
                  <a:srgbClr val="12327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lgn="l" defTabSz="914400" rtl="0" eaLnBrk="1" latinLnBrk="0" hangingPunct="1">
              <a:lnSpc>
                <a:spcPct val="90000"/>
              </a:lnSpc>
              <a:spcBef>
                <a:spcPts val="500"/>
              </a:spcBef>
              <a:buFontTx/>
              <a:buNone/>
              <a:defRPr sz="2400" b="1" i="0" kern="1200">
                <a:solidFill>
                  <a:schemeClr val="tx1"/>
                </a:solidFill>
                <a:latin typeface="Lato Semibold" panose="020F0502020204030203" pitchFamily="34" charset="0"/>
                <a:ea typeface="Lato Semibold" panose="020F0502020204030203" pitchFamily="34" charset="0"/>
                <a:cs typeface="Lato Semibold" panose="020F0502020204030203" pitchFamily="34" charset="0"/>
              </a:defRPr>
            </a:lvl2pPr>
            <a:lvl3pPr marL="914400" indent="0" algn="l" defTabSz="914400" rtl="0" eaLnBrk="1" latinLnBrk="0" hangingPunct="1">
              <a:lnSpc>
                <a:spcPct val="90000"/>
              </a:lnSpc>
              <a:spcBef>
                <a:spcPts val="500"/>
              </a:spcBef>
              <a:buFontTx/>
              <a:buNone/>
              <a:defRPr sz="2400" b="1" i="0" kern="1200">
                <a:solidFill>
                  <a:schemeClr val="tx1"/>
                </a:solidFill>
                <a:latin typeface="Lato Semibold" panose="020F0502020204030203" pitchFamily="34" charset="0"/>
                <a:ea typeface="Lato Semibold" panose="020F0502020204030203" pitchFamily="34" charset="0"/>
                <a:cs typeface="Lato Semibold" panose="020F0502020204030203" pitchFamily="34" charset="0"/>
              </a:defRPr>
            </a:lvl3pPr>
            <a:lvl4pPr marL="1371600" indent="0" algn="l" defTabSz="914400" rtl="0" eaLnBrk="1" latinLnBrk="0" hangingPunct="1">
              <a:lnSpc>
                <a:spcPct val="90000"/>
              </a:lnSpc>
              <a:spcBef>
                <a:spcPts val="500"/>
              </a:spcBef>
              <a:buFontTx/>
              <a:buNone/>
              <a:defRPr sz="2400" b="1" i="0" kern="1200">
                <a:solidFill>
                  <a:schemeClr val="tx1"/>
                </a:solidFill>
                <a:latin typeface="Lato Semibold" panose="020F0502020204030203" pitchFamily="34" charset="0"/>
                <a:ea typeface="Lato Semibold" panose="020F0502020204030203" pitchFamily="34" charset="0"/>
                <a:cs typeface="Lato Semibold" panose="020F0502020204030203" pitchFamily="34" charset="0"/>
              </a:defRPr>
            </a:lvl4pPr>
            <a:lvl5pPr marL="1828800" indent="0" algn="l" defTabSz="914400" rtl="0" eaLnBrk="1" latinLnBrk="0" hangingPunct="1">
              <a:lnSpc>
                <a:spcPct val="90000"/>
              </a:lnSpc>
              <a:spcBef>
                <a:spcPts val="500"/>
              </a:spcBef>
              <a:buFontTx/>
              <a:buNone/>
              <a:defRPr sz="2400" b="1" i="0" kern="1200">
                <a:solidFill>
                  <a:schemeClr val="tx1"/>
                </a:solidFill>
                <a:latin typeface="Lato Semibold" panose="020F0502020204030203" pitchFamily="34" charset="0"/>
                <a:ea typeface="Lato Semibold" panose="020F0502020204030203" pitchFamily="34" charset="0"/>
                <a:cs typeface="Lato Semibold"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400" i="0" u="none" strike="noStrike" kern="1200" cap="none" spc="0" normalizeH="0" baseline="0" noProof="0" dirty="0">
                <a:ln>
                  <a:noFill/>
                </a:ln>
                <a:effectLst/>
                <a:uLnTx/>
                <a:uFillTx/>
                <a:latin typeface="Lato Light" panose="020F0502020204030203" pitchFamily="34" charset="0"/>
              </a:rPr>
              <a:t>Le Modèle EFQM</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fr-FR" sz="2400" i="0" u="none" strike="noStrike" kern="1200" cap="none" spc="0" normalizeH="0" baseline="0" noProof="0" dirty="0">
              <a:ln>
                <a:noFill/>
              </a:ln>
              <a:effectLst/>
              <a:uLnTx/>
              <a:uFillTx/>
              <a:latin typeface="Lato Light" panose="020F0502020204030203" pitchFamily="34" charset="0"/>
            </a:endParaRPr>
          </a:p>
        </p:txBody>
      </p:sp>
      <p:pic>
        <p:nvPicPr>
          <p:cNvPr id="3" name="Image 2">
            <a:extLst>
              <a:ext uri="{FF2B5EF4-FFF2-40B4-BE49-F238E27FC236}">
                <a16:creationId xmlns:a16="http://schemas.microsoft.com/office/drawing/2014/main" id="{7F3976D0-7886-4798-A6BA-BED432766E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875" y="2276334"/>
            <a:ext cx="4470758" cy="4323241"/>
          </a:xfrm>
          <a:prstGeom prst="rect">
            <a:avLst/>
          </a:prstGeom>
        </p:spPr>
      </p:pic>
      <p:sp>
        <p:nvSpPr>
          <p:cNvPr id="5" name="Rectangle 4">
            <a:extLst>
              <a:ext uri="{FF2B5EF4-FFF2-40B4-BE49-F238E27FC236}">
                <a16:creationId xmlns:a16="http://schemas.microsoft.com/office/drawing/2014/main" id="{C5685280-81F0-40E1-BB35-D06DC19C8BB4}"/>
              </a:ext>
            </a:extLst>
          </p:cNvPr>
          <p:cNvSpPr/>
          <p:nvPr/>
        </p:nvSpPr>
        <p:spPr>
          <a:xfrm>
            <a:off x="300037" y="1167063"/>
            <a:ext cx="403809" cy="47104"/>
          </a:xfrm>
          <a:prstGeom prst="rect">
            <a:avLst/>
          </a:prstGeom>
          <a:solidFill>
            <a:srgbClr val="9DC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7434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26DE1A-AB01-7D4C-8124-B5501CDB5612}"/>
              </a:ext>
            </a:extLst>
          </p:cNvPr>
          <p:cNvPicPr>
            <a:picLocks noChangeAspect="1"/>
          </p:cNvPicPr>
          <p:nvPr/>
        </p:nvPicPr>
        <p:blipFill>
          <a:blip r:embed="rId3"/>
          <a:stretch>
            <a:fillRect/>
          </a:stretch>
        </p:blipFill>
        <p:spPr>
          <a:xfrm>
            <a:off x="0" y="0"/>
            <a:ext cx="12141200" cy="6845300"/>
          </a:xfrm>
          <a:prstGeom prst="rect">
            <a:avLst/>
          </a:prstGeom>
        </p:spPr>
      </p:pic>
      <p:sp>
        <p:nvSpPr>
          <p:cNvPr id="2" name="Text Placeholder 1">
            <a:extLst>
              <a:ext uri="{FF2B5EF4-FFF2-40B4-BE49-F238E27FC236}">
                <a16:creationId xmlns:a16="http://schemas.microsoft.com/office/drawing/2014/main" id="{C607C443-FE19-A64E-83F7-2C56467F25FF}"/>
              </a:ext>
            </a:extLst>
          </p:cNvPr>
          <p:cNvSpPr>
            <a:spLocks noGrp="1"/>
          </p:cNvSpPr>
          <p:nvPr>
            <p:ph type="body" sz="quarter" idx="13"/>
          </p:nvPr>
        </p:nvSpPr>
        <p:spPr/>
        <p:txBody>
          <a:bodyPr/>
          <a:lstStyle/>
          <a:p>
            <a:r>
              <a:rPr lang="en-US" dirty="0"/>
              <a:t>Les nouveaux aspects du </a:t>
            </a:r>
            <a:r>
              <a:rPr lang="en-US" dirty="0" err="1"/>
              <a:t>Modèle</a:t>
            </a:r>
            <a:r>
              <a:rPr lang="en-US" dirty="0"/>
              <a:t> EFQM</a:t>
            </a:r>
          </a:p>
          <a:p>
            <a:endParaRPr lang="en-US" dirty="0"/>
          </a:p>
        </p:txBody>
      </p:sp>
      <p:sp>
        <p:nvSpPr>
          <p:cNvPr id="3" name="Text Placeholder 2">
            <a:extLst>
              <a:ext uri="{FF2B5EF4-FFF2-40B4-BE49-F238E27FC236}">
                <a16:creationId xmlns:a16="http://schemas.microsoft.com/office/drawing/2014/main" id="{549744D8-9B35-E045-AFEC-142F21667DEF}"/>
              </a:ext>
            </a:extLst>
          </p:cNvPr>
          <p:cNvSpPr>
            <a:spLocks noGrp="1"/>
          </p:cNvSpPr>
          <p:nvPr>
            <p:ph type="body" sz="quarter" idx="15"/>
          </p:nvPr>
        </p:nvSpPr>
        <p:spPr>
          <a:xfrm>
            <a:off x="317801" y="1618339"/>
            <a:ext cx="6095031" cy="3001678"/>
          </a:xfrm>
        </p:spPr>
        <p:txBody>
          <a:bodyPr/>
          <a:lstStyle/>
          <a:p>
            <a:pPr marL="571500" indent="-571500">
              <a:buFont typeface="Arial" panose="020B0604020202020204" pitchFamily="34" charset="0"/>
              <a:buChar char="•"/>
            </a:pPr>
            <a:r>
              <a:rPr lang="fr-FR" sz="2200" dirty="0">
                <a:latin typeface="Lato Semibold" panose="020F0502020204030203"/>
              </a:rPr>
              <a:t>Enjeu de la conduite du changement tout en gérant les opérations au quotidien</a:t>
            </a:r>
          </a:p>
          <a:p>
            <a:pPr marL="571500" indent="-571500">
              <a:buFont typeface="Arial" panose="020B0604020202020204" pitchFamily="34" charset="0"/>
              <a:buChar char="•"/>
            </a:pPr>
            <a:r>
              <a:rPr lang="fr-FR" sz="2200" dirty="0">
                <a:latin typeface="Lato Semibold" panose="020F0502020204030203"/>
              </a:rPr>
              <a:t>Une attitude ouverte à la créativité et à l’innovation, incluant un état d’esprit disruptif, pour assurer plus de valeur et des niveaux de performance accrus</a:t>
            </a:r>
          </a:p>
          <a:p>
            <a:pPr marL="571500" indent="-571500">
              <a:buFont typeface="Arial" panose="020B0604020202020204" pitchFamily="34" charset="0"/>
              <a:buChar char="•"/>
            </a:pPr>
            <a:r>
              <a:rPr lang="fr-FR" sz="2200" dirty="0">
                <a:latin typeface="Lato Semibold" panose="020F0502020204030203"/>
              </a:rPr>
              <a:t>Une réponse agile aux opportunités et aux menaces, par ex. la disruption digitale</a:t>
            </a:r>
          </a:p>
          <a:p>
            <a:pPr marL="571500" indent="-571500">
              <a:buFont typeface="Arial" panose="020B0604020202020204" pitchFamily="34" charset="0"/>
              <a:buChar char="•"/>
            </a:pPr>
            <a:r>
              <a:rPr lang="fr-FR" sz="2200" dirty="0">
                <a:latin typeface="Lato Semibold" panose="020F0502020204030203"/>
              </a:rPr>
              <a:t>Le besoin d’un style de leadership plus coopératif</a:t>
            </a:r>
          </a:p>
          <a:p>
            <a:endParaRPr lang="en-US" dirty="0"/>
          </a:p>
          <a:p>
            <a:endParaRPr lang="en-US" dirty="0"/>
          </a:p>
          <a:p>
            <a:endParaRPr lang="en-US" dirty="0"/>
          </a:p>
        </p:txBody>
      </p:sp>
    </p:spTree>
    <p:extLst>
      <p:ext uri="{BB962C8B-B14F-4D97-AF65-F5344CB8AC3E}">
        <p14:creationId xmlns:p14="http://schemas.microsoft.com/office/powerpoint/2010/main" val="238736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50"/>
                                        <p:tgtEl>
                                          <p:spTgt spid="3">
                                            <p:txEl>
                                              <p:pRg st="0" end="0"/>
                                            </p:txEl>
                                          </p:spTgt>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750"/>
                                        <p:tgtEl>
                                          <p:spTgt spid="3">
                                            <p:txEl>
                                              <p:pRg st="1" end="1"/>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750"/>
                                        <p:tgtEl>
                                          <p:spTgt spid="3">
                                            <p:txEl>
                                              <p:pRg st="2" end="2"/>
                                            </p:txEl>
                                          </p:spTgt>
                                        </p:tgtEl>
                                      </p:cBhvr>
                                    </p:animEffect>
                                  </p:childTnLst>
                                </p:cTn>
                              </p:par>
                            </p:childTnLst>
                          </p:cTn>
                        </p:par>
                        <p:par>
                          <p:cTn id="16" fill="hold">
                            <p:stCondLst>
                              <p:cond delay="225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750"/>
                                        <p:tgtEl>
                                          <p:spTgt spid="3">
                                            <p:txEl>
                                              <p:pRg st="3" end="3"/>
                                            </p:txEl>
                                          </p:spTgt>
                                        </p:tgtEl>
                                      </p:cBhvr>
                                    </p:animEffec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23D242C-8DA6-4B46-8178-2A9DE686665A}"/>
              </a:ext>
            </a:extLst>
          </p:cNvPr>
          <p:cNvSpPr>
            <a:spLocks noGrp="1"/>
          </p:cNvSpPr>
          <p:nvPr>
            <p:ph type="body" sz="quarter" idx="13"/>
          </p:nvPr>
        </p:nvSpPr>
        <p:spPr/>
        <p:txBody>
          <a:bodyPr/>
          <a:lstStyle/>
          <a:p>
            <a:r>
              <a:rPr lang="fr-FR" dirty="0"/>
              <a:t>Les points-clés du modèle EFQM</a:t>
            </a:r>
            <a:endParaRPr lang="en-US" dirty="0"/>
          </a:p>
        </p:txBody>
      </p:sp>
      <p:sp>
        <p:nvSpPr>
          <p:cNvPr id="3" name="Text Placeholder 2">
            <a:extLst>
              <a:ext uri="{FF2B5EF4-FFF2-40B4-BE49-F238E27FC236}">
                <a16:creationId xmlns:a16="http://schemas.microsoft.com/office/drawing/2014/main" id="{2B0822C7-C26A-6948-B2B8-91A14420FD7A}"/>
              </a:ext>
            </a:extLst>
          </p:cNvPr>
          <p:cNvSpPr>
            <a:spLocks noGrp="1"/>
          </p:cNvSpPr>
          <p:nvPr>
            <p:ph type="body" sz="quarter" idx="15"/>
          </p:nvPr>
        </p:nvSpPr>
        <p:spPr>
          <a:xfrm>
            <a:off x="317801" y="1636914"/>
            <a:ext cx="5778199" cy="3001678"/>
          </a:xfrm>
        </p:spPr>
        <p:txBody>
          <a:bodyPr/>
          <a:lstStyle/>
          <a:p>
            <a:pPr marL="571500" indent="-571500">
              <a:buFont typeface="Arial" panose="020B0604020202020204" pitchFamily="34" charset="0"/>
              <a:buChar char="•"/>
            </a:pPr>
            <a:r>
              <a:rPr lang="fr-FR" sz="2200" dirty="0">
                <a:latin typeface="Lato Semibold" panose="020F0502020204030203"/>
              </a:rPr>
              <a:t>Les conditions économiques, environnementales et sociales au sein de l’écosystème ne peuvent être ignorées ou traitées à la légère</a:t>
            </a:r>
          </a:p>
          <a:p>
            <a:pPr marL="571500" indent="-571500">
              <a:buFont typeface="Arial" panose="020B0604020202020204" pitchFamily="34" charset="0"/>
              <a:buChar char="•"/>
            </a:pPr>
            <a:r>
              <a:rPr lang="fr-FR" sz="2200" dirty="0">
                <a:latin typeface="Lato Semibold" panose="020F0502020204030203"/>
              </a:rPr>
              <a:t>Développer une culture basée sur la </a:t>
            </a:r>
            <a:r>
              <a:rPr lang="fr-FR" sz="2200" dirty="0" err="1">
                <a:latin typeface="Lato Semibold" panose="020F0502020204030203"/>
              </a:rPr>
              <a:t>co-création</a:t>
            </a:r>
            <a:r>
              <a:rPr lang="fr-FR" sz="2200" dirty="0">
                <a:latin typeface="Lato Semibold" panose="020F0502020204030203"/>
              </a:rPr>
              <a:t> (gagnant-gagnant) avec les autres dans son écosystème </a:t>
            </a:r>
          </a:p>
          <a:p>
            <a:pPr marL="571500" indent="-571500">
              <a:buFont typeface="Arial" panose="020B0604020202020204" pitchFamily="34" charset="0"/>
              <a:buChar char="•"/>
            </a:pPr>
            <a:r>
              <a:rPr lang="fr-FR" sz="2200" dirty="0">
                <a:latin typeface="Lato Semibold" panose="020F0502020204030203"/>
              </a:rPr>
              <a:t>Une approche différente pour manager les personnes qui travaillent dans l’organisation, et l’importance de plus de diversité</a:t>
            </a:r>
          </a:p>
          <a:p>
            <a:endParaRPr lang="en-US" dirty="0"/>
          </a:p>
        </p:txBody>
      </p:sp>
    </p:spTree>
    <p:extLst>
      <p:ext uri="{BB962C8B-B14F-4D97-AF65-F5344CB8AC3E}">
        <p14:creationId xmlns:p14="http://schemas.microsoft.com/office/powerpoint/2010/main" val="22433799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gt;&lt;object type=&quot;8&quot; unique_id=&quot;10006&quot;&gt;&lt;/object&gt;&lt;/object&gt;&lt;/database&gt;"/>
  <p:tag name="MMPROD_NEXTUNIQUEID" val="10009"/>
  <p:tag name="SECTOMILLISECCONVERTED" val="1"/>
</p:tagLst>
</file>

<file path=ppt/theme/theme1.xml><?xml version="1.0" encoding="utf-8"?>
<a:theme xmlns:a="http://schemas.openxmlformats.org/drawingml/2006/main" name="EFQM THEME">
  <a:themeElements>
    <a:clrScheme name="EFQM - Colours">
      <a:dk1>
        <a:srgbClr val="123274"/>
      </a:dk1>
      <a:lt1>
        <a:srgbClr val="FFFFFF"/>
      </a:lt1>
      <a:dk2>
        <a:srgbClr val="123274"/>
      </a:dk2>
      <a:lt2>
        <a:srgbClr val="D1D3D4"/>
      </a:lt2>
      <a:accent1>
        <a:srgbClr val="006BA0"/>
      </a:accent1>
      <a:accent2>
        <a:srgbClr val="01968B"/>
      </a:accent2>
      <a:accent3>
        <a:srgbClr val="26ABD5"/>
      </a:accent3>
      <a:accent4>
        <a:srgbClr val="34F3F7"/>
      </a:accent4>
      <a:accent5>
        <a:srgbClr val="3C995B"/>
      </a:accent5>
      <a:accent6>
        <a:srgbClr val="3A5259"/>
      </a:accent6>
      <a:hlink>
        <a:srgbClr val="34F3F7"/>
      </a:hlink>
      <a:folHlink>
        <a:srgbClr val="349DF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eme2020final">
  <a:themeElements>
    <a:clrScheme name="DigitalEFQM">
      <a:dk1>
        <a:sysClr val="windowText" lastClr="000000"/>
      </a:dk1>
      <a:lt1>
        <a:sysClr val="window" lastClr="FFFFFF"/>
      </a:lt1>
      <a:dk2>
        <a:srgbClr val="44546A"/>
      </a:dk2>
      <a:lt2>
        <a:srgbClr val="E7E6E6"/>
      </a:lt2>
      <a:accent1>
        <a:srgbClr val="454B66"/>
      </a:accent1>
      <a:accent2>
        <a:srgbClr val="4962AD"/>
      </a:accent2>
      <a:accent3>
        <a:srgbClr val="50B8F2"/>
      </a:accent3>
      <a:accent4>
        <a:srgbClr val="79CCC6"/>
      </a:accent4>
      <a:accent5>
        <a:srgbClr val="70D670"/>
      </a:accent5>
      <a:accent6>
        <a:srgbClr val="9BDC6A"/>
      </a:accent6>
      <a:hlink>
        <a:srgbClr val="79CCC6"/>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2020final" id="{4FCFDE6E-D37E-48AF-98B2-F10A7A2BFA1B}" vid="{6EA36115-8D2C-48B9-851E-8FA5E4648B0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18059</TotalTime>
  <Words>1294</Words>
  <Application>Microsoft Office PowerPoint</Application>
  <PresentationFormat>Widescreen</PresentationFormat>
  <Paragraphs>144</Paragraphs>
  <Slides>22</Slides>
  <Notes>6</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22</vt:i4>
      </vt:variant>
    </vt:vector>
  </HeadingPairs>
  <TitlesOfParts>
    <vt:vector size="32" baseType="lpstr">
      <vt:lpstr>Arial</vt:lpstr>
      <vt:lpstr>Calibri</vt:lpstr>
      <vt:lpstr>Dubai</vt:lpstr>
      <vt:lpstr>Lato</vt:lpstr>
      <vt:lpstr>Lato Black</vt:lpstr>
      <vt:lpstr>Lato Light</vt:lpstr>
      <vt:lpstr>Lato Medium</vt:lpstr>
      <vt:lpstr>Lato Semibold</vt:lpstr>
      <vt:lpstr>EFQM THEME</vt:lpstr>
      <vt:lpstr>Theme2020final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Emily Martin</dc:creator>
  <cp:keywords/>
  <dc:description/>
  <cp:lastModifiedBy>Vinciane Beauduin</cp:lastModifiedBy>
  <cp:revision>156</cp:revision>
  <cp:lastPrinted>2020-01-22T13:06:45Z</cp:lastPrinted>
  <dcterms:created xsi:type="dcterms:W3CDTF">2019-10-22T20:02:21Z</dcterms:created>
  <dcterms:modified xsi:type="dcterms:W3CDTF">2020-02-11T10:38:32Z</dcterms:modified>
  <cp:category/>
</cp:coreProperties>
</file>