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300" r:id="rId3"/>
    <p:sldId id="312" r:id="rId4"/>
    <p:sldId id="305" r:id="rId5"/>
    <p:sldId id="307" r:id="rId6"/>
    <p:sldId id="311" r:id="rId7"/>
    <p:sldId id="308" r:id="rId8"/>
    <p:sldId id="310" r:id="rId9"/>
    <p:sldId id="309" r:id="rId10"/>
    <p:sldId id="284" r:id="rId11"/>
  </p:sldIdLst>
  <p:sldSz cx="9144000" cy="6858000" type="screen4x3"/>
  <p:notesSz cx="6808788" cy="9940925"/>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64D"/>
    <a:srgbClr val="81055E"/>
    <a:srgbClr val="DC911B"/>
    <a:srgbClr val="D37BBC"/>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401" autoAdjust="0"/>
  </p:normalViewPr>
  <p:slideViewPr>
    <p:cSldViewPr snapToGrid="0">
      <p:cViewPr varScale="1">
        <p:scale>
          <a:sx n="109" d="100"/>
          <a:sy n="109" d="100"/>
        </p:scale>
        <p:origin x="1656" y="108"/>
      </p:cViewPr>
      <p:guideLst>
        <p:guide orient="horz" pos="2160"/>
        <p:guide pos="285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73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DAA29A6-45FD-4C98-925D-DFC380F7A4C7}"/>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5A3C9F4-F3A3-49E9-B1CA-ABBE02E9B84A}"/>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865EED4E-0D44-4372-A8CD-7CB2C0F8374B}" type="datetimeFigureOut">
              <a:rPr lang="fr-FR" smtClean="0"/>
              <a:t>15/10/2018</a:t>
            </a:fld>
            <a:endParaRPr lang="fr-FR"/>
          </a:p>
        </p:txBody>
      </p:sp>
      <p:sp>
        <p:nvSpPr>
          <p:cNvPr id="4" name="Espace réservé du pied de page 3">
            <a:extLst>
              <a:ext uri="{FF2B5EF4-FFF2-40B4-BE49-F238E27FC236}">
                <a16:creationId xmlns:a16="http://schemas.microsoft.com/office/drawing/2014/main" id="{EF13CD9A-B170-45BA-A111-927105F79AB4}"/>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4A647FB-E9A6-4665-AECE-95A69268011D}"/>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65F89578-E327-43F3-8602-EC8D9095618A}" type="slidenum">
              <a:rPr lang="fr-FR" smtClean="0"/>
              <a:t>‹#›</a:t>
            </a:fld>
            <a:endParaRPr lang="fr-FR"/>
          </a:p>
        </p:txBody>
      </p:sp>
    </p:spTree>
    <p:extLst>
      <p:ext uri="{BB962C8B-B14F-4D97-AF65-F5344CB8AC3E}">
        <p14:creationId xmlns:p14="http://schemas.microsoft.com/office/powerpoint/2010/main" val="3386648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6038" y="0"/>
            <a:ext cx="2951162" cy="498475"/>
          </a:xfrm>
          <a:prstGeom prst="rect">
            <a:avLst/>
          </a:prstGeom>
        </p:spPr>
        <p:txBody>
          <a:bodyPr vert="horz" lIns="91440" tIns="45720" rIns="91440" bIns="45720" rtlCol="0"/>
          <a:lstStyle>
            <a:lvl1pPr algn="r">
              <a:defRPr sz="1200"/>
            </a:lvl1pPr>
          </a:lstStyle>
          <a:p>
            <a:fld id="{688C08AB-4139-4680-9FC9-B5E6EAB29131}" type="datetimeFigureOut">
              <a:rPr lang="fr-FR" smtClean="0"/>
              <a:t>15/10/2018</a:t>
            </a:fld>
            <a:endParaRPr lang="fr-FR"/>
          </a:p>
        </p:txBody>
      </p:sp>
      <p:sp>
        <p:nvSpPr>
          <p:cNvPr id="4" name="Espace réservé de l'image des diapositives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a:defRPr sz="1200"/>
            </a:lvl1pPr>
          </a:lstStyle>
          <a:p>
            <a:fld id="{FA9EFC32-9A63-4552-9598-A711AF329678}" type="slidenum">
              <a:rPr lang="fr-FR" smtClean="0"/>
              <a:t>‹#›</a:t>
            </a:fld>
            <a:endParaRPr lang="fr-FR"/>
          </a:p>
        </p:txBody>
      </p:sp>
    </p:spTree>
    <p:extLst>
      <p:ext uri="{BB962C8B-B14F-4D97-AF65-F5344CB8AC3E}">
        <p14:creationId xmlns:p14="http://schemas.microsoft.com/office/powerpoint/2010/main" val="1469760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7" name="Image 6" descr="FOND COUV PPT_RVB-01-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
        <p:nvSpPr>
          <p:cNvPr id="2" name="Titre 1"/>
          <p:cNvSpPr>
            <a:spLocks noGrp="1"/>
          </p:cNvSpPr>
          <p:nvPr>
            <p:ph type="ctrTitle" hasCustomPrompt="1"/>
          </p:nvPr>
        </p:nvSpPr>
        <p:spPr>
          <a:xfrm>
            <a:off x="1265602" y="1912559"/>
            <a:ext cx="4631529" cy="1419225"/>
          </a:xfrm>
          <a:prstGeom prst="rect">
            <a:avLst/>
          </a:prstGeom>
        </p:spPr>
        <p:txBody>
          <a:bodyPr>
            <a:normAutofit/>
          </a:bodyPr>
          <a:lstStyle>
            <a:lvl1pPr algn="l">
              <a:defRPr sz="11500" baseline="0">
                <a:solidFill>
                  <a:schemeClr val="bg1"/>
                </a:solidFill>
                <a:latin typeface="+mj-lt"/>
              </a:defRPr>
            </a:lvl1pPr>
          </a:lstStyle>
          <a:p>
            <a:pPr>
              <a:lnSpc>
                <a:spcPct val="80000"/>
              </a:lnSpc>
            </a:pPr>
            <a:r>
              <a:rPr lang="fr-FR" sz="9600" b="1" dirty="0">
                <a:solidFill>
                  <a:schemeClr val="bg1"/>
                </a:solidFill>
                <a:latin typeface="DIN" panose="00000400000000000000" pitchFamily="2" charset="0"/>
              </a:rPr>
              <a:t>04</a:t>
            </a:r>
            <a:endParaRPr lang="fr-FR" sz="9600" dirty="0">
              <a:solidFill>
                <a:schemeClr val="bg1"/>
              </a:solidFill>
              <a:latin typeface="DIN BoldAlternate"/>
              <a:cs typeface="DIN BoldAlternate"/>
            </a:endParaRPr>
          </a:p>
        </p:txBody>
      </p:sp>
      <p:sp>
        <p:nvSpPr>
          <p:cNvPr id="3" name="Sous-titre 2"/>
          <p:cNvSpPr>
            <a:spLocks noGrp="1"/>
          </p:cNvSpPr>
          <p:nvPr>
            <p:ph type="subTitle" idx="1" hasCustomPrompt="1"/>
          </p:nvPr>
        </p:nvSpPr>
        <p:spPr>
          <a:xfrm>
            <a:off x="1265602" y="3162471"/>
            <a:ext cx="5983337" cy="738664"/>
          </a:xfrm>
          <a:prstGeom prst="rect">
            <a:avLst/>
          </a:prstGeom>
        </p:spPr>
        <p:txBody>
          <a:bodyPr/>
          <a:lstStyle>
            <a:lvl1pPr marL="0" indent="0" algn="l">
              <a:buNone/>
              <a:defRPr sz="4200" b="0" spc="-15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NOM DU CHAPITRE</a:t>
            </a:r>
          </a:p>
        </p:txBody>
      </p:sp>
      <p:pic>
        <p:nvPicPr>
          <p:cNvPr id="10" name="Image 9" descr="Tiret ROS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862" y="3671208"/>
            <a:ext cx="622300" cy="101600"/>
          </a:xfrm>
          <a:prstGeom prst="rect">
            <a:avLst/>
          </a:prstGeom>
        </p:spPr>
      </p:pic>
      <p:pic>
        <p:nvPicPr>
          <p:cNvPr id="11" name="Image 10" descr="Tiret ORANGE.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36135" y="1643219"/>
            <a:ext cx="622300" cy="101600"/>
          </a:xfrm>
          <a:prstGeom prst="rect">
            <a:avLst/>
          </a:prstGeom>
        </p:spPr>
      </p:pic>
      <p:pic>
        <p:nvPicPr>
          <p:cNvPr id="13" name="Image 12" descr="Trait Blanc-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7735" y="4441434"/>
            <a:ext cx="164592" cy="30480"/>
          </a:xfrm>
          <a:prstGeom prst="rect">
            <a:avLst/>
          </a:prstGeom>
        </p:spPr>
      </p:pic>
      <p:pic>
        <p:nvPicPr>
          <p:cNvPr id="14" name="Image 13">
            <a:extLst>
              <a:ext uri="{FF2B5EF4-FFF2-40B4-BE49-F238E27FC236}">
                <a16:creationId xmlns:a16="http://schemas.microsoft.com/office/drawing/2014/main" id="{4931B060-4588-4730-86F6-78C1819C01F1}"/>
              </a:ext>
            </a:extLst>
          </p:cNvPr>
          <p:cNvPicPr>
            <a:picLocks noChangeAspect="1"/>
          </p:cNvPicPr>
          <p:nvPr/>
        </p:nvPicPr>
        <p:blipFill>
          <a:blip r:embed="rId6"/>
          <a:stretch>
            <a:fillRect/>
          </a:stretch>
        </p:blipFill>
        <p:spPr>
          <a:xfrm>
            <a:off x="7135686" y="4736712"/>
            <a:ext cx="1816765" cy="1889924"/>
          </a:xfrm>
          <a:prstGeom prst="rect">
            <a:avLst/>
          </a:prstGeom>
        </p:spPr>
      </p:pic>
      <p:pic>
        <p:nvPicPr>
          <p:cNvPr id="5" name="Image 4">
            <a:extLst>
              <a:ext uri="{FF2B5EF4-FFF2-40B4-BE49-F238E27FC236}">
                <a16:creationId xmlns:a16="http://schemas.microsoft.com/office/drawing/2014/main" id="{E5E4D2EA-E22F-4202-8B0B-DCDB366A0C61}"/>
              </a:ext>
            </a:extLst>
          </p:cNvPr>
          <p:cNvPicPr>
            <a:picLocks noChangeAspect="1"/>
          </p:cNvPicPr>
          <p:nvPr/>
        </p:nvPicPr>
        <p:blipFill>
          <a:blip r:embed="rId7"/>
          <a:stretch>
            <a:fillRect/>
          </a:stretch>
        </p:blipFill>
        <p:spPr>
          <a:xfrm>
            <a:off x="4782812" y="4814415"/>
            <a:ext cx="103641" cy="627942"/>
          </a:xfrm>
          <a:prstGeom prst="rect">
            <a:avLst/>
          </a:prstGeom>
        </p:spPr>
      </p:pic>
    </p:spTree>
    <p:extLst>
      <p:ext uri="{BB962C8B-B14F-4D97-AF65-F5344CB8AC3E}">
        <p14:creationId xmlns:p14="http://schemas.microsoft.com/office/powerpoint/2010/main" val="310159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a:prstGeom prst="rect">
            <a:avLst/>
          </a:prstGeom>
        </p:spPr>
        <p:txBody>
          <a:bodyPr anchor="b"/>
          <a:lstStyle>
            <a:lvl1pPr algn="l">
              <a:defRPr sz="2000" b="1"/>
            </a:lvl1pPr>
          </a:lstStyle>
          <a:p>
            <a:pPr algn="l"/>
            <a:r>
              <a:rPr lang="fr-FR" b="1" dirty="0">
                <a:solidFill>
                  <a:srgbClr val="3C3C3B"/>
                </a:solidFill>
                <a:latin typeface="Boton" panose="02020500000000000000" pitchFamily="18" charset="0"/>
              </a:rPr>
              <a:t>Titre 1</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pic>
        <p:nvPicPr>
          <p:cNvPr id="8" name="Image 7" descr="Tiret ORANGE.ai">
            <a:extLst>
              <a:ext uri="{FF2B5EF4-FFF2-40B4-BE49-F238E27FC236}">
                <a16:creationId xmlns:a16="http://schemas.microsoft.com/office/drawing/2014/main" id="{0EADA136-CDB3-4AEF-BACA-049C0E56C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38" y="223838"/>
            <a:ext cx="622300" cy="101600"/>
          </a:xfrm>
          <a:prstGeom prst="rect">
            <a:avLst/>
          </a:prstGeom>
        </p:spPr>
      </p:pic>
      <p:pic>
        <p:nvPicPr>
          <p:cNvPr id="12" name="Image 11">
            <a:extLst>
              <a:ext uri="{FF2B5EF4-FFF2-40B4-BE49-F238E27FC236}">
                <a16:creationId xmlns:a16="http://schemas.microsoft.com/office/drawing/2014/main" id="{34D1962E-50F6-41FA-9ABB-52191B7CAB95}"/>
              </a:ext>
            </a:extLst>
          </p:cNvPr>
          <p:cNvPicPr>
            <a:picLocks noChangeAspect="1"/>
          </p:cNvPicPr>
          <p:nvPr/>
        </p:nvPicPr>
        <p:blipFill>
          <a:blip r:embed="rId3"/>
          <a:stretch>
            <a:fillRect/>
          </a:stretch>
        </p:blipFill>
        <p:spPr>
          <a:xfrm>
            <a:off x="0" y="6690646"/>
            <a:ext cx="9144000" cy="170574"/>
          </a:xfrm>
          <a:prstGeom prst="rect">
            <a:avLst/>
          </a:prstGeom>
        </p:spPr>
      </p:pic>
      <p:pic>
        <p:nvPicPr>
          <p:cNvPr id="13" name="Image 12">
            <a:extLst>
              <a:ext uri="{FF2B5EF4-FFF2-40B4-BE49-F238E27FC236}">
                <a16:creationId xmlns:a16="http://schemas.microsoft.com/office/drawing/2014/main" id="{C2AD8D81-B524-443A-997C-A689FBB1BB4A}"/>
              </a:ext>
            </a:extLst>
          </p:cNvPr>
          <p:cNvPicPr>
            <a:picLocks noChangeAspect="1"/>
          </p:cNvPicPr>
          <p:nvPr/>
        </p:nvPicPr>
        <p:blipFill>
          <a:blip r:embed="rId4"/>
          <a:stretch>
            <a:fillRect/>
          </a:stretch>
        </p:blipFill>
        <p:spPr>
          <a:xfrm>
            <a:off x="8303926" y="5940733"/>
            <a:ext cx="743776" cy="719390"/>
          </a:xfrm>
          <a:prstGeom prst="rect">
            <a:avLst/>
          </a:prstGeom>
        </p:spPr>
      </p:pic>
      <p:sp>
        <p:nvSpPr>
          <p:cNvPr id="15" name="Espace réservé du numéro de diapositive 14">
            <a:extLst>
              <a:ext uri="{FF2B5EF4-FFF2-40B4-BE49-F238E27FC236}">
                <a16:creationId xmlns:a16="http://schemas.microsoft.com/office/drawing/2014/main" id="{A8FBAD90-AFFE-43A2-A26A-F1F8A76A0986}"/>
              </a:ext>
            </a:extLst>
          </p:cNvPr>
          <p:cNvSpPr>
            <a:spLocks noGrp="1"/>
          </p:cNvSpPr>
          <p:nvPr>
            <p:ph type="sldNum" sz="quarter" idx="10"/>
          </p:nvPr>
        </p:nvSpPr>
        <p:spPr/>
        <p:txBody>
          <a:bodyPr/>
          <a:lstStyle/>
          <a:p>
            <a:fld id="{D6C36E89-35FC-44EA-B7F1-6E1599E2D8A1}" type="slidenum">
              <a:rPr lang="fr-FR" smtClean="0"/>
              <a:pPr/>
              <a:t>‹#›</a:t>
            </a:fld>
            <a:endParaRPr lang="fr-FR" dirty="0"/>
          </a:p>
        </p:txBody>
      </p:sp>
      <p:sp>
        <p:nvSpPr>
          <p:cNvPr id="14" name="Espace réservé du contenu 2">
            <a:extLst>
              <a:ext uri="{FF2B5EF4-FFF2-40B4-BE49-F238E27FC236}">
                <a16:creationId xmlns:a16="http://schemas.microsoft.com/office/drawing/2014/main" id="{C51459F6-CF9E-4772-8313-261318B5804D}"/>
              </a:ext>
            </a:extLst>
          </p:cNvPr>
          <p:cNvSpPr>
            <a:spLocks noGrp="1"/>
          </p:cNvSpPr>
          <p:nvPr>
            <p:ph sz="quarter" idx="13" hasCustomPrompt="1"/>
          </p:nvPr>
        </p:nvSpPr>
        <p:spPr>
          <a:xfrm>
            <a:off x="467924" y="321962"/>
            <a:ext cx="3500437" cy="358775"/>
          </a:xfrm>
        </p:spPr>
        <p:txBody>
          <a:bodyPr>
            <a:noAutofit/>
          </a:bodyPr>
          <a:lstStyle>
            <a:lvl1pPr marL="0" indent="0">
              <a:buNone/>
              <a:defRPr sz="1200">
                <a:latin typeface="+mn-lt"/>
              </a:defRPr>
            </a:lvl1pPr>
          </a:lstStyle>
          <a:p>
            <a:pPr lvl="0"/>
            <a:r>
              <a:rPr lang="fr-FR" dirty="0"/>
              <a:t>NOM DE CHAPITRE</a:t>
            </a:r>
          </a:p>
        </p:txBody>
      </p:sp>
      <p:pic>
        <p:nvPicPr>
          <p:cNvPr id="10" name="Image 9">
            <a:extLst>
              <a:ext uri="{FF2B5EF4-FFF2-40B4-BE49-F238E27FC236}">
                <a16:creationId xmlns:a16="http://schemas.microsoft.com/office/drawing/2014/main" id="{5ABEFD8B-379A-4072-9FA4-32BEECEB621B}"/>
              </a:ext>
            </a:extLst>
          </p:cNvPr>
          <p:cNvPicPr>
            <a:picLocks noChangeAspect="1"/>
          </p:cNvPicPr>
          <p:nvPr userDrawn="1"/>
        </p:nvPicPr>
        <p:blipFill>
          <a:blip r:embed="rId5"/>
          <a:stretch>
            <a:fillRect/>
          </a:stretch>
        </p:blipFill>
        <p:spPr>
          <a:xfrm>
            <a:off x="220285" y="5702688"/>
            <a:ext cx="1645027" cy="696750"/>
          </a:xfrm>
          <a:prstGeom prst="rect">
            <a:avLst/>
          </a:prstGeom>
        </p:spPr>
      </p:pic>
    </p:spTree>
    <p:extLst>
      <p:ext uri="{BB962C8B-B14F-4D97-AF65-F5344CB8AC3E}">
        <p14:creationId xmlns:p14="http://schemas.microsoft.com/office/powerpoint/2010/main" val="369540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26650" y="731836"/>
            <a:ext cx="7160150" cy="685801"/>
          </a:xfrm>
          <a:prstGeom prst="rect">
            <a:avLst/>
          </a:prstGeom>
        </p:spPr>
        <p:txBody>
          <a:bodyPr/>
          <a:lstStyle>
            <a:lvl1pPr>
              <a:defRPr/>
            </a:lvl1pPr>
          </a:lstStyle>
          <a:p>
            <a:pPr algn="l"/>
            <a:r>
              <a:rPr lang="fr-FR" b="1" dirty="0">
                <a:solidFill>
                  <a:srgbClr val="3C3C3B"/>
                </a:solidFill>
                <a:latin typeface="Boton" panose="02020500000000000000" pitchFamily="18" charset="0"/>
              </a:rPr>
              <a:t>Titre 1</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descr="Tiret ORANGE.ai">
            <a:extLst>
              <a:ext uri="{FF2B5EF4-FFF2-40B4-BE49-F238E27FC236}">
                <a16:creationId xmlns:a16="http://schemas.microsoft.com/office/drawing/2014/main" id="{6D88E165-0046-4BE3-B516-01773C147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38" y="223838"/>
            <a:ext cx="622300" cy="101600"/>
          </a:xfrm>
          <a:prstGeom prst="rect">
            <a:avLst/>
          </a:prstGeom>
        </p:spPr>
      </p:pic>
      <p:pic>
        <p:nvPicPr>
          <p:cNvPr id="11" name="Image 10">
            <a:extLst>
              <a:ext uri="{FF2B5EF4-FFF2-40B4-BE49-F238E27FC236}">
                <a16:creationId xmlns:a16="http://schemas.microsoft.com/office/drawing/2014/main" id="{93DB9CE8-DD96-4917-BDF6-B896A8DB738E}"/>
              </a:ext>
            </a:extLst>
          </p:cNvPr>
          <p:cNvPicPr>
            <a:picLocks noChangeAspect="1"/>
          </p:cNvPicPr>
          <p:nvPr/>
        </p:nvPicPr>
        <p:blipFill>
          <a:blip r:embed="rId3"/>
          <a:stretch>
            <a:fillRect/>
          </a:stretch>
        </p:blipFill>
        <p:spPr>
          <a:xfrm>
            <a:off x="0" y="6690646"/>
            <a:ext cx="9144000" cy="170574"/>
          </a:xfrm>
          <a:prstGeom prst="rect">
            <a:avLst/>
          </a:prstGeom>
        </p:spPr>
      </p:pic>
      <p:pic>
        <p:nvPicPr>
          <p:cNvPr id="12" name="Image 11">
            <a:extLst>
              <a:ext uri="{FF2B5EF4-FFF2-40B4-BE49-F238E27FC236}">
                <a16:creationId xmlns:a16="http://schemas.microsoft.com/office/drawing/2014/main" id="{7BE78D7A-5DAB-4650-B839-EB191F2DF413}"/>
              </a:ext>
            </a:extLst>
          </p:cNvPr>
          <p:cNvPicPr>
            <a:picLocks noChangeAspect="1"/>
          </p:cNvPicPr>
          <p:nvPr/>
        </p:nvPicPr>
        <p:blipFill>
          <a:blip r:embed="rId4"/>
          <a:stretch>
            <a:fillRect/>
          </a:stretch>
        </p:blipFill>
        <p:spPr>
          <a:xfrm>
            <a:off x="8303926" y="5940733"/>
            <a:ext cx="743776" cy="719390"/>
          </a:xfrm>
          <a:prstGeom prst="rect">
            <a:avLst/>
          </a:prstGeom>
        </p:spPr>
      </p:pic>
      <p:sp>
        <p:nvSpPr>
          <p:cNvPr id="14" name="Espace réservé du numéro de diapositive 13">
            <a:extLst>
              <a:ext uri="{FF2B5EF4-FFF2-40B4-BE49-F238E27FC236}">
                <a16:creationId xmlns:a16="http://schemas.microsoft.com/office/drawing/2014/main" id="{F662BC9F-7086-44A2-9EF1-5A7753B3DF97}"/>
              </a:ext>
            </a:extLst>
          </p:cNvPr>
          <p:cNvSpPr>
            <a:spLocks noGrp="1"/>
          </p:cNvSpPr>
          <p:nvPr>
            <p:ph type="sldNum" sz="quarter" idx="10"/>
          </p:nvPr>
        </p:nvSpPr>
        <p:spPr/>
        <p:txBody>
          <a:bodyPr/>
          <a:lstStyle/>
          <a:p>
            <a:fld id="{D6C36E89-35FC-44EA-B7F1-6E1599E2D8A1}" type="slidenum">
              <a:rPr lang="fr-FR" smtClean="0"/>
              <a:pPr/>
              <a:t>‹#›</a:t>
            </a:fld>
            <a:endParaRPr lang="fr-FR" dirty="0"/>
          </a:p>
        </p:txBody>
      </p:sp>
      <p:sp>
        <p:nvSpPr>
          <p:cNvPr id="13" name="Espace réservé du contenu 2">
            <a:extLst>
              <a:ext uri="{FF2B5EF4-FFF2-40B4-BE49-F238E27FC236}">
                <a16:creationId xmlns:a16="http://schemas.microsoft.com/office/drawing/2014/main" id="{44FBF0FB-A1AA-4D8C-AF27-832309C77D70}"/>
              </a:ext>
            </a:extLst>
          </p:cNvPr>
          <p:cNvSpPr>
            <a:spLocks noGrp="1"/>
          </p:cNvSpPr>
          <p:nvPr>
            <p:ph sz="quarter" idx="13" hasCustomPrompt="1"/>
          </p:nvPr>
        </p:nvSpPr>
        <p:spPr>
          <a:xfrm>
            <a:off x="478410" y="325929"/>
            <a:ext cx="3500437" cy="358775"/>
          </a:xfrm>
        </p:spPr>
        <p:txBody>
          <a:bodyPr>
            <a:noAutofit/>
          </a:bodyPr>
          <a:lstStyle>
            <a:lvl1pPr marL="0" indent="0">
              <a:buNone/>
              <a:defRPr sz="1200">
                <a:latin typeface="+mn-lt"/>
              </a:defRPr>
            </a:lvl1pPr>
          </a:lstStyle>
          <a:p>
            <a:pPr lvl="0"/>
            <a:r>
              <a:rPr lang="fr-FR" dirty="0"/>
              <a:t>NOM DE CHAPITRE</a:t>
            </a:r>
          </a:p>
        </p:txBody>
      </p:sp>
      <p:pic>
        <p:nvPicPr>
          <p:cNvPr id="9" name="Image 8">
            <a:extLst>
              <a:ext uri="{FF2B5EF4-FFF2-40B4-BE49-F238E27FC236}">
                <a16:creationId xmlns:a16="http://schemas.microsoft.com/office/drawing/2014/main" id="{0D4204C2-9D86-41AE-BFFC-15D1FB789394}"/>
              </a:ext>
            </a:extLst>
          </p:cNvPr>
          <p:cNvPicPr>
            <a:picLocks noChangeAspect="1"/>
          </p:cNvPicPr>
          <p:nvPr userDrawn="1"/>
        </p:nvPicPr>
        <p:blipFill>
          <a:blip r:embed="rId5"/>
          <a:stretch>
            <a:fillRect/>
          </a:stretch>
        </p:blipFill>
        <p:spPr>
          <a:xfrm>
            <a:off x="96298" y="5751328"/>
            <a:ext cx="1645027" cy="696750"/>
          </a:xfrm>
          <a:prstGeom prst="rect">
            <a:avLst/>
          </a:prstGeom>
        </p:spPr>
      </p:pic>
    </p:spTree>
    <p:extLst>
      <p:ext uri="{BB962C8B-B14F-4D97-AF65-F5344CB8AC3E}">
        <p14:creationId xmlns:p14="http://schemas.microsoft.com/office/powerpoint/2010/main" val="425685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descr="Tiret ORANGE.ai">
            <a:extLst>
              <a:ext uri="{FF2B5EF4-FFF2-40B4-BE49-F238E27FC236}">
                <a16:creationId xmlns:a16="http://schemas.microsoft.com/office/drawing/2014/main" id="{84527E1F-63F8-4EC1-B314-A6F196BFB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38" y="223838"/>
            <a:ext cx="622300" cy="101600"/>
          </a:xfrm>
          <a:prstGeom prst="rect">
            <a:avLst/>
          </a:prstGeom>
        </p:spPr>
      </p:pic>
      <p:sp>
        <p:nvSpPr>
          <p:cNvPr id="9" name="Titre 1">
            <a:extLst>
              <a:ext uri="{FF2B5EF4-FFF2-40B4-BE49-F238E27FC236}">
                <a16:creationId xmlns:a16="http://schemas.microsoft.com/office/drawing/2014/main" id="{DA83264D-9D8D-4939-99CB-943632C84DA7}"/>
              </a:ext>
            </a:extLst>
          </p:cNvPr>
          <p:cNvSpPr txBox="1">
            <a:spLocks/>
          </p:cNvSpPr>
          <p:nvPr/>
        </p:nvSpPr>
        <p:spPr>
          <a:xfrm rot="5400000">
            <a:off x="5434715" y="2874079"/>
            <a:ext cx="5818367" cy="6858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a:solidFill>
                  <a:srgbClr val="3C3C3B"/>
                </a:solidFill>
                <a:latin typeface="Boton" panose="02020500000000000000" pitchFamily="18" charset="0"/>
              </a:rPr>
              <a:t>Titre 1</a:t>
            </a:r>
          </a:p>
        </p:txBody>
      </p:sp>
      <p:pic>
        <p:nvPicPr>
          <p:cNvPr id="12" name="Image 11">
            <a:extLst>
              <a:ext uri="{FF2B5EF4-FFF2-40B4-BE49-F238E27FC236}">
                <a16:creationId xmlns:a16="http://schemas.microsoft.com/office/drawing/2014/main" id="{F8A25F8B-79D1-4498-8027-E104AA3BAF06}"/>
              </a:ext>
            </a:extLst>
          </p:cNvPr>
          <p:cNvPicPr>
            <a:picLocks noChangeAspect="1"/>
          </p:cNvPicPr>
          <p:nvPr/>
        </p:nvPicPr>
        <p:blipFill>
          <a:blip r:embed="rId3"/>
          <a:stretch>
            <a:fillRect/>
          </a:stretch>
        </p:blipFill>
        <p:spPr>
          <a:xfrm>
            <a:off x="0" y="6690646"/>
            <a:ext cx="9144000" cy="170574"/>
          </a:xfrm>
          <a:prstGeom prst="rect">
            <a:avLst/>
          </a:prstGeom>
        </p:spPr>
      </p:pic>
      <p:pic>
        <p:nvPicPr>
          <p:cNvPr id="13" name="Image 12">
            <a:extLst>
              <a:ext uri="{FF2B5EF4-FFF2-40B4-BE49-F238E27FC236}">
                <a16:creationId xmlns:a16="http://schemas.microsoft.com/office/drawing/2014/main" id="{CCD41267-3EF0-4483-84D6-044CEAD49E89}"/>
              </a:ext>
            </a:extLst>
          </p:cNvPr>
          <p:cNvPicPr>
            <a:picLocks noChangeAspect="1"/>
          </p:cNvPicPr>
          <p:nvPr/>
        </p:nvPicPr>
        <p:blipFill>
          <a:blip r:embed="rId4"/>
          <a:stretch>
            <a:fillRect/>
          </a:stretch>
        </p:blipFill>
        <p:spPr>
          <a:xfrm>
            <a:off x="8303926" y="5940733"/>
            <a:ext cx="743776" cy="719390"/>
          </a:xfrm>
          <a:prstGeom prst="rect">
            <a:avLst/>
          </a:prstGeom>
        </p:spPr>
      </p:pic>
      <p:sp>
        <p:nvSpPr>
          <p:cNvPr id="15" name="Espace réservé du numéro de diapositive 14">
            <a:extLst>
              <a:ext uri="{FF2B5EF4-FFF2-40B4-BE49-F238E27FC236}">
                <a16:creationId xmlns:a16="http://schemas.microsoft.com/office/drawing/2014/main" id="{0F9DCD8F-30A5-42A2-8031-17A959567169}"/>
              </a:ext>
            </a:extLst>
          </p:cNvPr>
          <p:cNvSpPr>
            <a:spLocks noGrp="1"/>
          </p:cNvSpPr>
          <p:nvPr>
            <p:ph type="sldNum" sz="quarter" idx="10"/>
          </p:nvPr>
        </p:nvSpPr>
        <p:spPr/>
        <p:txBody>
          <a:bodyPr/>
          <a:lstStyle/>
          <a:p>
            <a:fld id="{D6C36E89-35FC-44EA-B7F1-6E1599E2D8A1}" type="slidenum">
              <a:rPr lang="fr-FR" smtClean="0"/>
              <a:pPr/>
              <a:t>‹#›</a:t>
            </a:fld>
            <a:endParaRPr lang="fr-FR" dirty="0"/>
          </a:p>
        </p:txBody>
      </p:sp>
      <p:sp>
        <p:nvSpPr>
          <p:cNvPr id="14" name="Espace réservé du contenu 2">
            <a:extLst>
              <a:ext uri="{FF2B5EF4-FFF2-40B4-BE49-F238E27FC236}">
                <a16:creationId xmlns:a16="http://schemas.microsoft.com/office/drawing/2014/main" id="{4DCBCB80-894C-4916-B750-CCEF0CCB59BA}"/>
              </a:ext>
            </a:extLst>
          </p:cNvPr>
          <p:cNvSpPr>
            <a:spLocks noGrp="1"/>
          </p:cNvSpPr>
          <p:nvPr>
            <p:ph sz="quarter" idx="13" hasCustomPrompt="1"/>
          </p:nvPr>
        </p:nvSpPr>
        <p:spPr>
          <a:xfrm>
            <a:off x="472553" y="276386"/>
            <a:ext cx="3500437" cy="358775"/>
          </a:xfrm>
        </p:spPr>
        <p:txBody>
          <a:bodyPr>
            <a:noAutofit/>
          </a:bodyPr>
          <a:lstStyle>
            <a:lvl1pPr marL="0" indent="0">
              <a:buNone/>
              <a:defRPr sz="1200">
                <a:latin typeface="+mn-lt"/>
              </a:defRPr>
            </a:lvl1pPr>
          </a:lstStyle>
          <a:p>
            <a:pPr lvl="0"/>
            <a:r>
              <a:rPr lang="fr-FR" dirty="0"/>
              <a:t>NOM DE CHAPITRE</a:t>
            </a:r>
          </a:p>
        </p:txBody>
      </p:sp>
      <p:pic>
        <p:nvPicPr>
          <p:cNvPr id="10" name="Image 9">
            <a:extLst>
              <a:ext uri="{FF2B5EF4-FFF2-40B4-BE49-F238E27FC236}">
                <a16:creationId xmlns:a16="http://schemas.microsoft.com/office/drawing/2014/main" id="{96D8AE6E-5558-4FC9-912B-DA86E10306E3}"/>
              </a:ext>
            </a:extLst>
          </p:cNvPr>
          <p:cNvPicPr>
            <a:picLocks noChangeAspect="1"/>
          </p:cNvPicPr>
          <p:nvPr userDrawn="1"/>
        </p:nvPicPr>
        <p:blipFill>
          <a:blip r:embed="rId5"/>
          <a:stretch>
            <a:fillRect/>
          </a:stretch>
        </p:blipFill>
        <p:spPr>
          <a:xfrm>
            <a:off x="146650" y="5808311"/>
            <a:ext cx="1645027" cy="696750"/>
          </a:xfrm>
          <a:prstGeom prst="rect">
            <a:avLst/>
          </a:prstGeom>
        </p:spPr>
      </p:pic>
    </p:spTree>
    <p:extLst>
      <p:ext uri="{BB962C8B-B14F-4D97-AF65-F5344CB8AC3E}">
        <p14:creationId xmlns:p14="http://schemas.microsoft.com/office/powerpoint/2010/main" val="356712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Tiret ORANG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38" y="223838"/>
            <a:ext cx="622300" cy="101600"/>
          </a:xfrm>
          <a:prstGeom prst="rect">
            <a:avLst/>
          </a:prstGeom>
        </p:spPr>
      </p:pic>
      <p:pic>
        <p:nvPicPr>
          <p:cNvPr id="19" name="Image 18">
            <a:extLst>
              <a:ext uri="{FF2B5EF4-FFF2-40B4-BE49-F238E27FC236}">
                <a16:creationId xmlns:a16="http://schemas.microsoft.com/office/drawing/2014/main" id="{293C2359-1A90-4FB5-A14F-B8456B7A7AA3}"/>
              </a:ext>
            </a:extLst>
          </p:cNvPr>
          <p:cNvPicPr>
            <a:picLocks noChangeAspect="1"/>
          </p:cNvPicPr>
          <p:nvPr/>
        </p:nvPicPr>
        <p:blipFill>
          <a:blip r:embed="rId3"/>
          <a:stretch>
            <a:fillRect/>
          </a:stretch>
        </p:blipFill>
        <p:spPr>
          <a:xfrm>
            <a:off x="0" y="6690646"/>
            <a:ext cx="9144000" cy="170574"/>
          </a:xfrm>
          <a:prstGeom prst="rect">
            <a:avLst/>
          </a:prstGeom>
        </p:spPr>
      </p:pic>
      <p:pic>
        <p:nvPicPr>
          <p:cNvPr id="21" name="Image 20">
            <a:extLst>
              <a:ext uri="{FF2B5EF4-FFF2-40B4-BE49-F238E27FC236}">
                <a16:creationId xmlns:a16="http://schemas.microsoft.com/office/drawing/2014/main" id="{DEB3A938-2343-43BE-9CB4-F2C96232A1CB}"/>
              </a:ext>
            </a:extLst>
          </p:cNvPr>
          <p:cNvPicPr>
            <a:picLocks noChangeAspect="1"/>
          </p:cNvPicPr>
          <p:nvPr/>
        </p:nvPicPr>
        <p:blipFill>
          <a:blip r:embed="rId4"/>
          <a:stretch>
            <a:fillRect/>
          </a:stretch>
        </p:blipFill>
        <p:spPr>
          <a:xfrm>
            <a:off x="8303926" y="5940733"/>
            <a:ext cx="743776" cy="719390"/>
          </a:xfrm>
          <a:prstGeom prst="rect">
            <a:avLst/>
          </a:prstGeom>
        </p:spPr>
      </p:pic>
      <p:sp>
        <p:nvSpPr>
          <p:cNvPr id="6" name="Espace réservé du contenu 5">
            <a:extLst>
              <a:ext uri="{FF2B5EF4-FFF2-40B4-BE49-F238E27FC236}">
                <a16:creationId xmlns:a16="http://schemas.microsoft.com/office/drawing/2014/main" id="{251488DE-18CA-49B7-B04A-12723190675F}"/>
              </a:ext>
            </a:extLst>
          </p:cNvPr>
          <p:cNvSpPr>
            <a:spLocks noGrp="1"/>
          </p:cNvSpPr>
          <p:nvPr>
            <p:ph sz="quarter" idx="10" hasCustomPrompt="1"/>
          </p:nvPr>
        </p:nvSpPr>
        <p:spPr>
          <a:xfrm>
            <a:off x="2120900" y="1795464"/>
            <a:ext cx="3333750" cy="2133954"/>
          </a:xfrm>
          <a:prstGeom prst="rect">
            <a:avLst/>
          </a:prstGeom>
        </p:spPr>
        <p:txBody>
          <a:bodyPr/>
          <a:lstStyle>
            <a:lvl1pPr marL="342900" indent="-342900">
              <a:buSzPct val="25000"/>
              <a:buFontTx/>
              <a:buBlip>
                <a:blip r:embed="rId5"/>
              </a:buBlip>
              <a:defRPr sz="2000"/>
            </a:lvl1pPr>
            <a:lvl2pPr>
              <a:defRPr sz="900"/>
            </a:lvl2pPr>
            <a:lvl3pPr>
              <a:defRPr sz="900"/>
            </a:lvl3pPr>
            <a:lvl4pPr>
              <a:defRPr sz="900"/>
            </a:lvl4pPr>
            <a:lvl5pPr marL="1828800" indent="0">
              <a:buNone/>
              <a:defRPr sz="900"/>
            </a:lvl5pPr>
          </a:lstStyle>
          <a:p>
            <a:pPr lvl="0"/>
            <a:r>
              <a:rPr lang="fr-FR" dirty="0"/>
              <a:t>Sous titre 2</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contenu 5">
            <a:extLst>
              <a:ext uri="{FF2B5EF4-FFF2-40B4-BE49-F238E27FC236}">
                <a16:creationId xmlns:a16="http://schemas.microsoft.com/office/drawing/2014/main" id="{3DA0273A-D668-43DA-A521-B6B1D3F39896}"/>
              </a:ext>
            </a:extLst>
          </p:cNvPr>
          <p:cNvSpPr>
            <a:spLocks noGrp="1"/>
          </p:cNvSpPr>
          <p:nvPr>
            <p:ph sz="quarter" idx="11" hasCustomPrompt="1"/>
          </p:nvPr>
        </p:nvSpPr>
        <p:spPr>
          <a:xfrm>
            <a:off x="2120900" y="4088885"/>
            <a:ext cx="3333750" cy="2133954"/>
          </a:xfrm>
          <a:prstGeom prst="rect">
            <a:avLst/>
          </a:prstGeom>
        </p:spPr>
        <p:txBody>
          <a:bodyPr/>
          <a:lstStyle>
            <a:lvl1pPr marL="342900" indent="-342900">
              <a:buSzPct val="50000"/>
              <a:buFontTx/>
              <a:buBlip>
                <a:blip r:embed="rId6"/>
              </a:buBlip>
              <a:defRPr sz="1200">
                <a:latin typeface="+mj-lt"/>
              </a:defRPr>
            </a:lvl1pPr>
            <a:lvl2pPr marL="457200" indent="0">
              <a:buFontTx/>
              <a:buNone/>
              <a:defRPr sz="900"/>
            </a:lvl2pPr>
            <a:lvl3pPr marL="914400" indent="0">
              <a:buFontTx/>
              <a:buNone/>
              <a:defRPr sz="900"/>
            </a:lvl3pPr>
            <a:lvl4pPr marL="1371600" indent="0">
              <a:buFontTx/>
              <a:buNone/>
              <a:defRPr sz="900"/>
            </a:lvl4pPr>
            <a:lvl5pPr marL="1828800" indent="0">
              <a:buFontTx/>
              <a:buNone/>
              <a:defRPr sz="900"/>
            </a:lvl5pPr>
          </a:lstStyle>
          <a:p>
            <a:pPr lvl="0"/>
            <a:r>
              <a:rPr lang="fr-FR" dirty="0"/>
              <a:t>Inter titre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Titre 1">
            <a:extLst>
              <a:ext uri="{FF2B5EF4-FFF2-40B4-BE49-F238E27FC236}">
                <a16:creationId xmlns:a16="http://schemas.microsoft.com/office/drawing/2014/main" id="{622A1D39-4333-4267-8B4D-60617D94010F}"/>
              </a:ext>
            </a:extLst>
          </p:cNvPr>
          <p:cNvSpPr txBox="1">
            <a:spLocks/>
          </p:cNvSpPr>
          <p:nvPr/>
        </p:nvSpPr>
        <p:spPr>
          <a:xfrm>
            <a:off x="2222772" y="1025799"/>
            <a:ext cx="6090265" cy="65808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sz="4200" dirty="0">
              <a:solidFill>
                <a:srgbClr val="3C3C3B"/>
              </a:solidFill>
              <a:latin typeface="Boton" panose="02020500000000000000" pitchFamily="18" charset="0"/>
            </a:endParaRPr>
          </a:p>
        </p:txBody>
      </p:sp>
      <p:sp>
        <p:nvSpPr>
          <p:cNvPr id="20" name="Titre 19">
            <a:extLst>
              <a:ext uri="{FF2B5EF4-FFF2-40B4-BE49-F238E27FC236}">
                <a16:creationId xmlns:a16="http://schemas.microsoft.com/office/drawing/2014/main" id="{894CE73C-ED0E-4ABC-BEF8-0901F9461009}"/>
              </a:ext>
            </a:extLst>
          </p:cNvPr>
          <p:cNvSpPr>
            <a:spLocks noGrp="1"/>
          </p:cNvSpPr>
          <p:nvPr>
            <p:ph type="title"/>
          </p:nvPr>
        </p:nvSpPr>
        <p:spPr>
          <a:xfrm>
            <a:off x="2270127" y="988845"/>
            <a:ext cx="6245223" cy="664889"/>
          </a:xfrm>
          <a:prstGeom prst="rect">
            <a:avLst/>
          </a:prstGeom>
        </p:spPr>
        <p:txBody>
          <a:bodyPr/>
          <a:lstStyle>
            <a:lvl1pPr algn="l">
              <a:defRPr sz="4200">
                <a:solidFill>
                  <a:srgbClr val="3C3C3B"/>
                </a:solidFill>
                <a:latin typeface="Boton" panose="02020500000000000000" pitchFamily="18" charset="0"/>
              </a:defRPr>
            </a:lvl1pPr>
          </a:lstStyle>
          <a:p>
            <a:r>
              <a:rPr lang="fr-FR"/>
              <a:t>Modifiez le style du titre</a:t>
            </a:r>
            <a:endParaRPr lang="fr-FR" dirty="0"/>
          </a:p>
        </p:txBody>
      </p:sp>
      <p:pic>
        <p:nvPicPr>
          <p:cNvPr id="25" name="Image 24">
            <a:extLst>
              <a:ext uri="{FF2B5EF4-FFF2-40B4-BE49-F238E27FC236}">
                <a16:creationId xmlns:a16="http://schemas.microsoft.com/office/drawing/2014/main" id="{55DB0240-325D-4306-8BC1-514BEC652E9B}"/>
              </a:ext>
            </a:extLst>
          </p:cNvPr>
          <p:cNvPicPr>
            <a:picLocks noChangeAspect="1"/>
          </p:cNvPicPr>
          <p:nvPr/>
        </p:nvPicPr>
        <p:blipFill>
          <a:blip r:embed="rId7"/>
          <a:stretch>
            <a:fillRect/>
          </a:stretch>
        </p:blipFill>
        <p:spPr>
          <a:xfrm>
            <a:off x="2083683" y="1040870"/>
            <a:ext cx="103641" cy="627942"/>
          </a:xfrm>
          <a:prstGeom prst="rect">
            <a:avLst/>
          </a:prstGeom>
        </p:spPr>
      </p:pic>
      <p:sp>
        <p:nvSpPr>
          <p:cNvPr id="26" name="Espace réservé du numéro de diapositive 25">
            <a:extLst>
              <a:ext uri="{FF2B5EF4-FFF2-40B4-BE49-F238E27FC236}">
                <a16:creationId xmlns:a16="http://schemas.microsoft.com/office/drawing/2014/main" id="{FB3AB658-68E1-4B4B-BC2F-6E92D30606FB}"/>
              </a:ext>
            </a:extLst>
          </p:cNvPr>
          <p:cNvSpPr>
            <a:spLocks noGrp="1"/>
          </p:cNvSpPr>
          <p:nvPr>
            <p:ph type="sldNum" sz="quarter" idx="12"/>
          </p:nvPr>
        </p:nvSpPr>
        <p:spPr>
          <a:xfrm>
            <a:off x="7306962" y="5751328"/>
            <a:ext cx="1196481" cy="780742"/>
          </a:xfrm>
        </p:spPr>
        <p:txBody>
          <a:bodyPr/>
          <a:lstStyle/>
          <a:p>
            <a:fld id="{D6C36E89-35FC-44EA-B7F1-6E1599E2D8A1}" type="slidenum">
              <a:rPr lang="fr-FR" smtClean="0"/>
              <a:pPr/>
              <a:t>‹#›</a:t>
            </a:fld>
            <a:endParaRPr lang="fr-FR" dirty="0"/>
          </a:p>
        </p:txBody>
      </p:sp>
      <p:sp>
        <p:nvSpPr>
          <p:cNvPr id="3" name="Espace réservé du contenu 2">
            <a:extLst>
              <a:ext uri="{FF2B5EF4-FFF2-40B4-BE49-F238E27FC236}">
                <a16:creationId xmlns:a16="http://schemas.microsoft.com/office/drawing/2014/main" id="{9C350003-B3CE-4ECC-B44B-C97D1FDDE5DE}"/>
              </a:ext>
            </a:extLst>
          </p:cNvPr>
          <p:cNvSpPr>
            <a:spLocks noGrp="1"/>
          </p:cNvSpPr>
          <p:nvPr>
            <p:ph sz="quarter" idx="13" hasCustomPrompt="1"/>
          </p:nvPr>
        </p:nvSpPr>
        <p:spPr>
          <a:xfrm>
            <a:off x="472553" y="276386"/>
            <a:ext cx="3500437" cy="358775"/>
          </a:xfrm>
        </p:spPr>
        <p:txBody>
          <a:bodyPr>
            <a:noAutofit/>
          </a:bodyPr>
          <a:lstStyle>
            <a:lvl1pPr marL="0" indent="0">
              <a:buNone/>
              <a:defRPr sz="1200">
                <a:latin typeface="+mn-lt"/>
              </a:defRPr>
            </a:lvl1pPr>
          </a:lstStyle>
          <a:p>
            <a:pPr lvl="0"/>
            <a:r>
              <a:rPr lang="fr-FR" dirty="0"/>
              <a:t>NOM DE CHAPITRE</a:t>
            </a:r>
          </a:p>
        </p:txBody>
      </p:sp>
      <p:sp>
        <p:nvSpPr>
          <p:cNvPr id="7" name="Espace réservé du texte 6">
            <a:extLst>
              <a:ext uri="{FF2B5EF4-FFF2-40B4-BE49-F238E27FC236}">
                <a16:creationId xmlns:a16="http://schemas.microsoft.com/office/drawing/2014/main" id="{CD24C760-ADB3-4425-84DB-1D1C44325C31}"/>
              </a:ext>
            </a:extLst>
          </p:cNvPr>
          <p:cNvSpPr>
            <a:spLocks noGrp="1"/>
          </p:cNvSpPr>
          <p:nvPr>
            <p:ph type="body" sz="quarter" idx="14"/>
          </p:nvPr>
        </p:nvSpPr>
        <p:spPr>
          <a:xfrm>
            <a:off x="5618163" y="1795463"/>
            <a:ext cx="3236912" cy="44275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3" name="Image 12">
            <a:extLst>
              <a:ext uri="{FF2B5EF4-FFF2-40B4-BE49-F238E27FC236}">
                <a16:creationId xmlns:a16="http://schemas.microsoft.com/office/drawing/2014/main" id="{5B1979DB-E84A-45B8-B4CF-1271A09FEC21}"/>
              </a:ext>
            </a:extLst>
          </p:cNvPr>
          <p:cNvPicPr>
            <a:picLocks noChangeAspect="1"/>
          </p:cNvPicPr>
          <p:nvPr userDrawn="1"/>
        </p:nvPicPr>
        <p:blipFill>
          <a:blip r:embed="rId8"/>
          <a:stretch>
            <a:fillRect/>
          </a:stretch>
        </p:blipFill>
        <p:spPr>
          <a:xfrm>
            <a:off x="124241" y="5874464"/>
            <a:ext cx="1645027" cy="696750"/>
          </a:xfrm>
          <a:prstGeom prst="rect">
            <a:avLst/>
          </a:prstGeom>
        </p:spPr>
      </p:pic>
    </p:spTree>
    <p:extLst>
      <p:ext uri="{BB962C8B-B14F-4D97-AF65-F5344CB8AC3E}">
        <p14:creationId xmlns:p14="http://schemas.microsoft.com/office/powerpoint/2010/main" val="3726810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7" name="Image 6" descr="Tiret ORANGE.ai">
            <a:extLst>
              <a:ext uri="{FF2B5EF4-FFF2-40B4-BE49-F238E27FC236}">
                <a16:creationId xmlns:a16="http://schemas.microsoft.com/office/drawing/2014/main" id="{38F34157-D51B-4E93-A516-739720423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38" y="223838"/>
            <a:ext cx="622300" cy="101600"/>
          </a:xfrm>
          <a:prstGeom prst="rect">
            <a:avLst/>
          </a:prstGeom>
        </p:spPr>
      </p:pic>
      <p:pic>
        <p:nvPicPr>
          <p:cNvPr id="14" name="Image 13">
            <a:extLst>
              <a:ext uri="{FF2B5EF4-FFF2-40B4-BE49-F238E27FC236}">
                <a16:creationId xmlns:a16="http://schemas.microsoft.com/office/drawing/2014/main" id="{EF401E9A-AD4F-4A95-AAA6-C3B4BA7F50D7}"/>
              </a:ext>
            </a:extLst>
          </p:cNvPr>
          <p:cNvPicPr>
            <a:picLocks noChangeAspect="1"/>
          </p:cNvPicPr>
          <p:nvPr/>
        </p:nvPicPr>
        <p:blipFill>
          <a:blip r:embed="rId3"/>
          <a:stretch>
            <a:fillRect/>
          </a:stretch>
        </p:blipFill>
        <p:spPr>
          <a:xfrm>
            <a:off x="0" y="6690646"/>
            <a:ext cx="9144000" cy="170574"/>
          </a:xfrm>
          <a:prstGeom prst="rect">
            <a:avLst/>
          </a:prstGeom>
        </p:spPr>
      </p:pic>
      <p:pic>
        <p:nvPicPr>
          <p:cNvPr id="15" name="Image 14">
            <a:extLst>
              <a:ext uri="{FF2B5EF4-FFF2-40B4-BE49-F238E27FC236}">
                <a16:creationId xmlns:a16="http://schemas.microsoft.com/office/drawing/2014/main" id="{12457E73-A3C0-45C2-BEE0-78104BD5435A}"/>
              </a:ext>
            </a:extLst>
          </p:cNvPr>
          <p:cNvPicPr>
            <a:picLocks noChangeAspect="1"/>
          </p:cNvPicPr>
          <p:nvPr/>
        </p:nvPicPr>
        <p:blipFill>
          <a:blip r:embed="rId4"/>
          <a:stretch>
            <a:fillRect/>
          </a:stretch>
        </p:blipFill>
        <p:spPr>
          <a:xfrm>
            <a:off x="8303926" y="5940733"/>
            <a:ext cx="743776" cy="719390"/>
          </a:xfrm>
          <a:prstGeom prst="rect">
            <a:avLst/>
          </a:prstGeom>
        </p:spPr>
      </p:pic>
      <p:sp>
        <p:nvSpPr>
          <p:cNvPr id="17" name="Titre 1">
            <a:extLst>
              <a:ext uri="{FF2B5EF4-FFF2-40B4-BE49-F238E27FC236}">
                <a16:creationId xmlns:a16="http://schemas.microsoft.com/office/drawing/2014/main" id="{00BFCB60-3688-4C7B-8F9A-3BD45B39120C}"/>
              </a:ext>
            </a:extLst>
          </p:cNvPr>
          <p:cNvSpPr txBox="1">
            <a:spLocks/>
          </p:cNvSpPr>
          <p:nvPr/>
        </p:nvSpPr>
        <p:spPr>
          <a:xfrm>
            <a:off x="1161325" y="745694"/>
            <a:ext cx="6090265" cy="65808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sz="4200" dirty="0">
              <a:solidFill>
                <a:srgbClr val="3C3C3B"/>
              </a:solidFill>
              <a:latin typeface="Boton" panose="02020500000000000000" pitchFamily="18" charset="0"/>
            </a:endParaRPr>
          </a:p>
        </p:txBody>
      </p:sp>
      <p:sp>
        <p:nvSpPr>
          <p:cNvPr id="21" name="Titre 20">
            <a:extLst>
              <a:ext uri="{FF2B5EF4-FFF2-40B4-BE49-F238E27FC236}">
                <a16:creationId xmlns:a16="http://schemas.microsoft.com/office/drawing/2014/main" id="{8DBB6E78-FE17-4529-9767-083C6F889544}"/>
              </a:ext>
            </a:extLst>
          </p:cNvPr>
          <p:cNvSpPr>
            <a:spLocks noGrp="1"/>
          </p:cNvSpPr>
          <p:nvPr>
            <p:ph type="title"/>
          </p:nvPr>
        </p:nvSpPr>
        <p:spPr/>
        <p:txBody>
          <a:bodyPr/>
          <a:lstStyle/>
          <a:p>
            <a:r>
              <a:rPr lang="fr-FR"/>
              <a:t>Modifiez le style du titre</a:t>
            </a:r>
          </a:p>
        </p:txBody>
      </p:sp>
      <p:sp>
        <p:nvSpPr>
          <p:cNvPr id="22" name="Espace réservé du numéro de diapositive 21">
            <a:extLst>
              <a:ext uri="{FF2B5EF4-FFF2-40B4-BE49-F238E27FC236}">
                <a16:creationId xmlns:a16="http://schemas.microsoft.com/office/drawing/2014/main" id="{5E1B8C66-C098-485B-B6E1-61F048B444D2}"/>
              </a:ext>
            </a:extLst>
          </p:cNvPr>
          <p:cNvSpPr>
            <a:spLocks noGrp="1"/>
          </p:cNvSpPr>
          <p:nvPr>
            <p:ph type="sldNum" sz="quarter" idx="10"/>
          </p:nvPr>
        </p:nvSpPr>
        <p:spPr/>
        <p:txBody>
          <a:bodyPr/>
          <a:lstStyle/>
          <a:p>
            <a:fld id="{D6C36E89-35FC-44EA-B7F1-6E1599E2D8A1}" type="slidenum">
              <a:rPr lang="fr-FR" smtClean="0"/>
              <a:pPr/>
              <a:t>‹#›</a:t>
            </a:fld>
            <a:endParaRPr lang="fr-FR" dirty="0"/>
          </a:p>
        </p:txBody>
      </p:sp>
      <p:sp>
        <p:nvSpPr>
          <p:cNvPr id="10" name="Espace réservé du contenu 2">
            <a:extLst>
              <a:ext uri="{FF2B5EF4-FFF2-40B4-BE49-F238E27FC236}">
                <a16:creationId xmlns:a16="http://schemas.microsoft.com/office/drawing/2014/main" id="{85D491C7-C262-45E2-A154-A0B5D8AD0761}"/>
              </a:ext>
            </a:extLst>
          </p:cNvPr>
          <p:cNvSpPr>
            <a:spLocks noGrp="1"/>
          </p:cNvSpPr>
          <p:nvPr>
            <p:ph sz="quarter" idx="13" hasCustomPrompt="1"/>
          </p:nvPr>
        </p:nvSpPr>
        <p:spPr>
          <a:xfrm>
            <a:off x="472553" y="276386"/>
            <a:ext cx="3500437" cy="358775"/>
          </a:xfrm>
        </p:spPr>
        <p:txBody>
          <a:bodyPr>
            <a:noAutofit/>
          </a:bodyPr>
          <a:lstStyle>
            <a:lvl1pPr marL="0" indent="0">
              <a:buNone/>
              <a:defRPr sz="1200">
                <a:latin typeface="+mn-lt"/>
              </a:defRPr>
            </a:lvl1pPr>
          </a:lstStyle>
          <a:p>
            <a:pPr lvl="0"/>
            <a:r>
              <a:rPr lang="fr-FR" dirty="0"/>
              <a:t>NOM DE CHAPITRE</a:t>
            </a:r>
          </a:p>
        </p:txBody>
      </p:sp>
      <p:pic>
        <p:nvPicPr>
          <p:cNvPr id="11" name="Image 10">
            <a:extLst>
              <a:ext uri="{FF2B5EF4-FFF2-40B4-BE49-F238E27FC236}">
                <a16:creationId xmlns:a16="http://schemas.microsoft.com/office/drawing/2014/main" id="{3AFFF2B1-B2A2-47A9-A253-7E312955307E}"/>
              </a:ext>
            </a:extLst>
          </p:cNvPr>
          <p:cNvPicPr>
            <a:picLocks noChangeAspect="1"/>
          </p:cNvPicPr>
          <p:nvPr userDrawn="1"/>
        </p:nvPicPr>
        <p:blipFill>
          <a:blip r:embed="rId5"/>
          <a:stretch>
            <a:fillRect/>
          </a:stretch>
        </p:blipFill>
        <p:spPr>
          <a:xfrm>
            <a:off x="130026" y="5808311"/>
            <a:ext cx="1645027" cy="696750"/>
          </a:xfrm>
          <a:prstGeom prst="rect">
            <a:avLst/>
          </a:prstGeom>
        </p:spPr>
      </p:pic>
    </p:spTree>
    <p:extLst>
      <p:ext uri="{BB962C8B-B14F-4D97-AF65-F5344CB8AC3E}">
        <p14:creationId xmlns:p14="http://schemas.microsoft.com/office/powerpoint/2010/main" val="322567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pic>
        <p:nvPicPr>
          <p:cNvPr id="7" name="Image 6" descr="Tiret ORANGE.ai">
            <a:extLst>
              <a:ext uri="{FF2B5EF4-FFF2-40B4-BE49-F238E27FC236}">
                <a16:creationId xmlns:a16="http://schemas.microsoft.com/office/drawing/2014/main" id="{1B65DE40-9D97-4E84-B410-678B36882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38" y="223838"/>
            <a:ext cx="622300" cy="101600"/>
          </a:xfrm>
          <a:prstGeom prst="rect">
            <a:avLst/>
          </a:prstGeom>
        </p:spPr>
      </p:pic>
      <p:pic>
        <p:nvPicPr>
          <p:cNvPr id="11" name="Image 10">
            <a:extLst>
              <a:ext uri="{FF2B5EF4-FFF2-40B4-BE49-F238E27FC236}">
                <a16:creationId xmlns:a16="http://schemas.microsoft.com/office/drawing/2014/main" id="{83C3478E-9E5B-4F83-AB8A-A07287459760}"/>
              </a:ext>
            </a:extLst>
          </p:cNvPr>
          <p:cNvPicPr>
            <a:picLocks noChangeAspect="1"/>
          </p:cNvPicPr>
          <p:nvPr/>
        </p:nvPicPr>
        <p:blipFill>
          <a:blip r:embed="rId3"/>
          <a:stretch>
            <a:fillRect/>
          </a:stretch>
        </p:blipFill>
        <p:spPr>
          <a:xfrm>
            <a:off x="0" y="6690646"/>
            <a:ext cx="9144000" cy="170574"/>
          </a:xfrm>
          <a:prstGeom prst="rect">
            <a:avLst/>
          </a:prstGeom>
        </p:spPr>
      </p:pic>
      <p:pic>
        <p:nvPicPr>
          <p:cNvPr id="12" name="Image 11">
            <a:extLst>
              <a:ext uri="{FF2B5EF4-FFF2-40B4-BE49-F238E27FC236}">
                <a16:creationId xmlns:a16="http://schemas.microsoft.com/office/drawing/2014/main" id="{38B2B7E2-9A4C-4702-B02E-60CACF19B739}"/>
              </a:ext>
            </a:extLst>
          </p:cNvPr>
          <p:cNvPicPr>
            <a:picLocks noChangeAspect="1"/>
          </p:cNvPicPr>
          <p:nvPr/>
        </p:nvPicPr>
        <p:blipFill>
          <a:blip r:embed="rId4"/>
          <a:stretch>
            <a:fillRect/>
          </a:stretch>
        </p:blipFill>
        <p:spPr>
          <a:xfrm>
            <a:off x="8303926" y="5940733"/>
            <a:ext cx="743776" cy="719390"/>
          </a:xfrm>
          <a:prstGeom prst="rect">
            <a:avLst/>
          </a:prstGeom>
        </p:spPr>
      </p:pic>
      <p:sp>
        <p:nvSpPr>
          <p:cNvPr id="14" name="Titre 1">
            <a:extLst>
              <a:ext uri="{FF2B5EF4-FFF2-40B4-BE49-F238E27FC236}">
                <a16:creationId xmlns:a16="http://schemas.microsoft.com/office/drawing/2014/main" id="{7F6C7F78-021A-4371-890B-3FB113604F04}"/>
              </a:ext>
            </a:extLst>
          </p:cNvPr>
          <p:cNvSpPr txBox="1">
            <a:spLocks/>
          </p:cNvSpPr>
          <p:nvPr/>
        </p:nvSpPr>
        <p:spPr>
          <a:xfrm>
            <a:off x="2222772" y="1025799"/>
            <a:ext cx="6090265" cy="65808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sz="4200" dirty="0">
              <a:solidFill>
                <a:srgbClr val="3C3C3B"/>
              </a:solidFill>
              <a:latin typeface="Boton" panose="02020500000000000000" pitchFamily="18" charset="0"/>
            </a:endParaRPr>
          </a:p>
        </p:txBody>
      </p:sp>
      <p:sp>
        <p:nvSpPr>
          <p:cNvPr id="15" name="Titre 14">
            <a:extLst>
              <a:ext uri="{FF2B5EF4-FFF2-40B4-BE49-F238E27FC236}">
                <a16:creationId xmlns:a16="http://schemas.microsoft.com/office/drawing/2014/main" id="{A1E24CD1-AFB0-49BB-ADFC-E41A8E95FA65}"/>
              </a:ext>
            </a:extLst>
          </p:cNvPr>
          <p:cNvSpPr>
            <a:spLocks noGrp="1"/>
          </p:cNvSpPr>
          <p:nvPr>
            <p:ph type="title"/>
          </p:nvPr>
        </p:nvSpPr>
        <p:spPr>
          <a:xfrm>
            <a:off x="628650" y="365125"/>
            <a:ext cx="7886700" cy="1325563"/>
          </a:xfrm>
          <a:prstGeom prst="rect">
            <a:avLst/>
          </a:prstGeom>
        </p:spPr>
        <p:txBody>
          <a:bodyPr/>
          <a:lstStyle/>
          <a:p>
            <a:r>
              <a:rPr lang="fr-FR"/>
              <a:t>Modifiez le style du titre</a:t>
            </a:r>
            <a:endParaRPr lang="fr-FR" dirty="0"/>
          </a:p>
        </p:txBody>
      </p:sp>
      <p:sp>
        <p:nvSpPr>
          <p:cNvPr id="16" name="Espace réservé du numéro de diapositive 15">
            <a:extLst>
              <a:ext uri="{FF2B5EF4-FFF2-40B4-BE49-F238E27FC236}">
                <a16:creationId xmlns:a16="http://schemas.microsoft.com/office/drawing/2014/main" id="{F8EEC0E5-8034-4DB4-91F2-42CFC27FAF81}"/>
              </a:ext>
            </a:extLst>
          </p:cNvPr>
          <p:cNvSpPr>
            <a:spLocks noGrp="1"/>
          </p:cNvSpPr>
          <p:nvPr>
            <p:ph type="sldNum" sz="quarter" idx="10"/>
          </p:nvPr>
        </p:nvSpPr>
        <p:spPr/>
        <p:txBody>
          <a:bodyPr/>
          <a:lstStyle/>
          <a:p>
            <a:fld id="{D6C36E89-35FC-44EA-B7F1-6E1599E2D8A1}" type="slidenum">
              <a:rPr lang="fr-FR" smtClean="0"/>
              <a:pPr/>
              <a:t>‹#›</a:t>
            </a:fld>
            <a:endParaRPr lang="fr-FR" dirty="0"/>
          </a:p>
        </p:txBody>
      </p:sp>
      <p:sp>
        <p:nvSpPr>
          <p:cNvPr id="10" name="Espace réservé du contenu 2">
            <a:extLst>
              <a:ext uri="{FF2B5EF4-FFF2-40B4-BE49-F238E27FC236}">
                <a16:creationId xmlns:a16="http://schemas.microsoft.com/office/drawing/2014/main" id="{40DA672F-2517-4DD2-B487-AD07589342A3}"/>
              </a:ext>
            </a:extLst>
          </p:cNvPr>
          <p:cNvSpPr>
            <a:spLocks noGrp="1"/>
          </p:cNvSpPr>
          <p:nvPr>
            <p:ph sz="quarter" idx="13" hasCustomPrompt="1"/>
          </p:nvPr>
        </p:nvSpPr>
        <p:spPr>
          <a:xfrm>
            <a:off x="472553" y="276386"/>
            <a:ext cx="3500437" cy="358775"/>
          </a:xfrm>
        </p:spPr>
        <p:txBody>
          <a:bodyPr>
            <a:noAutofit/>
          </a:bodyPr>
          <a:lstStyle>
            <a:lvl1pPr marL="0" indent="0">
              <a:buNone/>
              <a:defRPr sz="1200">
                <a:latin typeface="+mn-lt"/>
              </a:defRPr>
            </a:lvl1pPr>
          </a:lstStyle>
          <a:p>
            <a:pPr lvl="0"/>
            <a:r>
              <a:rPr lang="fr-FR" dirty="0"/>
              <a:t>NOM DE CHAPITRE</a:t>
            </a:r>
          </a:p>
        </p:txBody>
      </p:sp>
      <p:pic>
        <p:nvPicPr>
          <p:cNvPr id="13" name="Image 12">
            <a:extLst>
              <a:ext uri="{FF2B5EF4-FFF2-40B4-BE49-F238E27FC236}">
                <a16:creationId xmlns:a16="http://schemas.microsoft.com/office/drawing/2014/main" id="{F93EE5CC-8310-4493-864F-F5C9FD585BCC}"/>
              </a:ext>
            </a:extLst>
          </p:cNvPr>
          <p:cNvPicPr>
            <a:picLocks noChangeAspect="1"/>
          </p:cNvPicPr>
          <p:nvPr userDrawn="1"/>
        </p:nvPicPr>
        <p:blipFill>
          <a:blip r:embed="rId5"/>
          <a:stretch>
            <a:fillRect/>
          </a:stretch>
        </p:blipFill>
        <p:spPr>
          <a:xfrm>
            <a:off x="96298" y="5843633"/>
            <a:ext cx="1645027" cy="696750"/>
          </a:xfrm>
          <a:prstGeom prst="rect">
            <a:avLst/>
          </a:prstGeom>
        </p:spPr>
      </p:pic>
    </p:spTree>
    <p:extLst>
      <p:ext uri="{BB962C8B-B14F-4D97-AF65-F5344CB8AC3E}">
        <p14:creationId xmlns:p14="http://schemas.microsoft.com/office/powerpoint/2010/main" val="219385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60851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8" name="Image 7" descr="Tiret ORANGE.ai">
            <a:extLst>
              <a:ext uri="{FF2B5EF4-FFF2-40B4-BE49-F238E27FC236}">
                <a16:creationId xmlns:a16="http://schemas.microsoft.com/office/drawing/2014/main" id="{8E6B006D-6EDB-43FD-A29E-D6AF72F93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38" y="223838"/>
            <a:ext cx="622300" cy="101600"/>
          </a:xfrm>
          <a:prstGeom prst="rect">
            <a:avLst/>
          </a:prstGeom>
        </p:spPr>
      </p:pic>
      <p:pic>
        <p:nvPicPr>
          <p:cNvPr id="12" name="Image 11">
            <a:extLst>
              <a:ext uri="{FF2B5EF4-FFF2-40B4-BE49-F238E27FC236}">
                <a16:creationId xmlns:a16="http://schemas.microsoft.com/office/drawing/2014/main" id="{1AEDC74F-23A5-4AF5-8357-304A819B30FE}"/>
              </a:ext>
            </a:extLst>
          </p:cNvPr>
          <p:cNvPicPr>
            <a:picLocks noChangeAspect="1"/>
          </p:cNvPicPr>
          <p:nvPr/>
        </p:nvPicPr>
        <p:blipFill>
          <a:blip r:embed="rId3"/>
          <a:stretch>
            <a:fillRect/>
          </a:stretch>
        </p:blipFill>
        <p:spPr>
          <a:xfrm>
            <a:off x="0" y="6690646"/>
            <a:ext cx="9144000" cy="170574"/>
          </a:xfrm>
          <a:prstGeom prst="rect">
            <a:avLst/>
          </a:prstGeom>
        </p:spPr>
      </p:pic>
      <p:pic>
        <p:nvPicPr>
          <p:cNvPr id="13" name="Image 12">
            <a:extLst>
              <a:ext uri="{FF2B5EF4-FFF2-40B4-BE49-F238E27FC236}">
                <a16:creationId xmlns:a16="http://schemas.microsoft.com/office/drawing/2014/main" id="{E3DD7A6A-975B-48AE-8923-A1F08E8F3BA7}"/>
              </a:ext>
            </a:extLst>
          </p:cNvPr>
          <p:cNvPicPr>
            <a:picLocks noChangeAspect="1"/>
          </p:cNvPicPr>
          <p:nvPr/>
        </p:nvPicPr>
        <p:blipFill>
          <a:blip r:embed="rId4"/>
          <a:stretch>
            <a:fillRect/>
          </a:stretch>
        </p:blipFill>
        <p:spPr>
          <a:xfrm>
            <a:off x="8303926" y="5940733"/>
            <a:ext cx="743776" cy="719390"/>
          </a:xfrm>
          <a:prstGeom prst="rect">
            <a:avLst/>
          </a:prstGeom>
        </p:spPr>
      </p:pic>
      <p:sp>
        <p:nvSpPr>
          <p:cNvPr id="19" name="Espace réservé du numéro de diapositive 18">
            <a:extLst>
              <a:ext uri="{FF2B5EF4-FFF2-40B4-BE49-F238E27FC236}">
                <a16:creationId xmlns:a16="http://schemas.microsoft.com/office/drawing/2014/main" id="{48D0C1DA-0B2F-4855-9273-44900213FA1F}"/>
              </a:ext>
            </a:extLst>
          </p:cNvPr>
          <p:cNvSpPr>
            <a:spLocks noGrp="1"/>
          </p:cNvSpPr>
          <p:nvPr>
            <p:ph type="sldNum" sz="quarter" idx="10"/>
          </p:nvPr>
        </p:nvSpPr>
        <p:spPr/>
        <p:txBody>
          <a:bodyPr/>
          <a:lstStyle/>
          <a:p>
            <a:fld id="{D6C36E89-35FC-44EA-B7F1-6E1599E2D8A1}" type="slidenum">
              <a:rPr lang="fr-FR" smtClean="0"/>
              <a:pPr/>
              <a:t>‹#›</a:t>
            </a:fld>
            <a:endParaRPr lang="fr-FR" dirty="0"/>
          </a:p>
        </p:txBody>
      </p:sp>
      <p:sp>
        <p:nvSpPr>
          <p:cNvPr id="9" name="Espace réservé du contenu 2">
            <a:extLst>
              <a:ext uri="{FF2B5EF4-FFF2-40B4-BE49-F238E27FC236}">
                <a16:creationId xmlns:a16="http://schemas.microsoft.com/office/drawing/2014/main" id="{D3D7F3E6-3115-49C4-8117-D859FD94D1DA}"/>
              </a:ext>
            </a:extLst>
          </p:cNvPr>
          <p:cNvSpPr>
            <a:spLocks noGrp="1"/>
          </p:cNvSpPr>
          <p:nvPr>
            <p:ph sz="quarter" idx="13" hasCustomPrompt="1"/>
          </p:nvPr>
        </p:nvSpPr>
        <p:spPr>
          <a:xfrm>
            <a:off x="472553" y="276386"/>
            <a:ext cx="3500437" cy="358775"/>
          </a:xfrm>
        </p:spPr>
        <p:txBody>
          <a:bodyPr>
            <a:noAutofit/>
          </a:bodyPr>
          <a:lstStyle>
            <a:lvl1pPr marL="0" indent="0">
              <a:buNone/>
              <a:defRPr sz="1200">
                <a:latin typeface="+mn-lt"/>
              </a:defRPr>
            </a:lvl1pPr>
          </a:lstStyle>
          <a:p>
            <a:pPr lvl="0"/>
            <a:r>
              <a:rPr lang="fr-FR" dirty="0"/>
              <a:t>NOM DE CHAPITRE</a:t>
            </a:r>
          </a:p>
        </p:txBody>
      </p:sp>
      <p:pic>
        <p:nvPicPr>
          <p:cNvPr id="10" name="Image 9">
            <a:extLst>
              <a:ext uri="{FF2B5EF4-FFF2-40B4-BE49-F238E27FC236}">
                <a16:creationId xmlns:a16="http://schemas.microsoft.com/office/drawing/2014/main" id="{9F50445F-20DB-40B7-8A43-33152AFC1D47}"/>
              </a:ext>
            </a:extLst>
          </p:cNvPr>
          <p:cNvPicPr>
            <a:picLocks noChangeAspect="1"/>
          </p:cNvPicPr>
          <p:nvPr userDrawn="1"/>
        </p:nvPicPr>
        <p:blipFill>
          <a:blip r:embed="rId5"/>
          <a:stretch>
            <a:fillRect/>
          </a:stretch>
        </p:blipFill>
        <p:spPr>
          <a:xfrm>
            <a:off x="189114" y="5719968"/>
            <a:ext cx="1645027" cy="696750"/>
          </a:xfrm>
          <a:prstGeom prst="rect">
            <a:avLst/>
          </a:prstGeom>
        </p:spPr>
      </p:pic>
    </p:spTree>
    <p:extLst>
      <p:ext uri="{BB962C8B-B14F-4D97-AF65-F5344CB8AC3E}">
        <p14:creationId xmlns:p14="http://schemas.microsoft.com/office/powerpoint/2010/main" val="30289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B273E12-3EE6-41DA-A479-538CED8B5B76}"/>
              </a:ext>
            </a:extLst>
          </p:cNvPr>
          <p:cNvPicPr>
            <a:picLocks noChangeAspect="1"/>
          </p:cNvPicPr>
          <p:nvPr/>
        </p:nvPicPr>
        <p:blipFill>
          <a:blip r:embed="rId2"/>
          <a:stretch>
            <a:fillRect/>
          </a:stretch>
        </p:blipFill>
        <p:spPr>
          <a:xfrm>
            <a:off x="-103031" y="5082942"/>
            <a:ext cx="2712955" cy="1597290"/>
          </a:xfrm>
          <a:prstGeom prst="rect">
            <a:avLst/>
          </a:prstGeom>
        </p:spPr>
      </p:pic>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descr="Tiret ORANGE.ai">
            <a:extLst>
              <a:ext uri="{FF2B5EF4-FFF2-40B4-BE49-F238E27FC236}">
                <a16:creationId xmlns:a16="http://schemas.microsoft.com/office/drawing/2014/main" id="{4C6A6EC3-FA29-491A-AA51-99AFC3742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538" y="223838"/>
            <a:ext cx="622300" cy="101600"/>
          </a:xfrm>
          <a:prstGeom prst="rect">
            <a:avLst/>
          </a:prstGeom>
        </p:spPr>
      </p:pic>
      <p:pic>
        <p:nvPicPr>
          <p:cNvPr id="15" name="Image 14">
            <a:extLst>
              <a:ext uri="{FF2B5EF4-FFF2-40B4-BE49-F238E27FC236}">
                <a16:creationId xmlns:a16="http://schemas.microsoft.com/office/drawing/2014/main" id="{F8694D7B-A60B-4577-BE3B-4C14BB96719B}"/>
              </a:ext>
            </a:extLst>
          </p:cNvPr>
          <p:cNvPicPr>
            <a:picLocks noChangeAspect="1"/>
          </p:cNvPicPr>
          <p:nvPr/>
        </p:nvPicPr>
        <p:blipFill>
          <a:blip r:embed="rId4"/>
          <a:stretch>
            <a:fillRect/>
          </a:stretch>
        </p:blipFill>
        <p:spPr>
          <a:xfrm>
            <a:off x="0" y="6690646"/>
            <a:ext cx="9144000" cy="170574"/>
          </a:xfrm>
          <a:prstGeom prst="rect">
            <a:avLst/>
          </a:prstGeom>
        </p:spPr>
      </p:pic>
      <p:pic>
        <p:nvPicPr>
          <p:cNvPr id="16" name="Image 15">
            <a:extLst>
              <a:ext uri="{FF2B5EF4-FFF2-40B4-BE49-F238E27FC236}">
                <a16:creationId xmlns:a16="http://schemas.microsoft.com/office/drawing/2014/main" id="{9F5C7A54-770A-4512-889E-DEC82D4E32B1}"/>
              </a:ext>
            </a:extLst>
          </p:cNvPr>
          <p:cNvPicPr>
            <a:picLocks noChangeAspect="1"/>
          </p:cNvPicPr>
          <p:nvPr/>
        </p:nvPicPr>
        <p:blipFill>
          <a:blip r:embed="rId5"/>
          <a:stretch>
            <a:fillRect/>
          </a:stretch>
        </p:blipFill>
        <p:spPr>
          <a:xfrm>
            <a:off x="8303926" y="5940733"/>
            <a:ext cx="743776" cy="719390"/>
          </a:xfrm>
          <a:prstGeom prst="rect">
            <a:avLst/>
          </a:prstGeom>
        </p:spPr>
      </p:pic>
      <p:sp>
        <p:nvSpPr>
          <p:cNvPr id="18" name="Espace réservé du numéro de diapositive 17">
            <a:extLst>
              <a:ext uri="{FF2B5EF4-FFF2-40B4-BE49-F238E27FC236}">
                <a16:creationId xmlns:a16="http://schemas.microsoft.com/office/drawing/2014/main" id="{DD295B51-E100-436D-B47D-8403D0330AD6}"/>
              </a:ext>
            </a:extLst>
          </p:cNvPr>
          <p:cNvSpPr>
            <a:spLocks noGrp="1"/>
          </p:cNvSpPr>
          <p:nvPr>
            <p:ph type="sldNum" sz="quarter" idx="10"/>
          </p:nvPr>
        </p:nvSpPr>
        <p:spPr/>
        <p:txBody>
          <a:bodyPr/>
          <a:lstStyle/>
          <a:p>
            <a:fld id="{D6C36E89-35FC-44EA-B7F1-6E1599E2D8A1}" type="slidenum">
              <a:rPr lang="fr-FR" smtClean="0"/>
              <a:pPr/>
              <a:t>‹#›</a:t>
            </a:fld>
            <a:endParaRPr lang="fr-FR" dirty="0"/>
          </a:p>
        </p:txBody>
      </p:sp>
      <p:sp>
        <p:nvSpPr>
          <p:cNvPr id="12" name="Espace réservé du contenu 2">
            <a:extLst>
              <a:ext uri="{FF2B5EF4-FFF2-40B4-BE49-F238E27FC236}">
                <a16:creationId xmlns:a16="http://schemas.microsoft.com/office/drawing/2014/main" id="{C9CB60CA-1238-47BB-818D-777D4B4F4593}"/>
              </a:ext>
            </a:extLst>
          </p:cNvPr>
          <p:cNvSpPr>
            <a:spLocks noGrp="1"/>
          </p:cNvSpPr>
          <p:nvPr>
            <p:ph sz="quarter" idx="13" hasCustomPrompt="1"/>
          </p:nvPr>
        </p:nvSpPr>
        <p:spPr>
          <a:xfrm>
            <a:off x="472553" y="276386"/>
            <a:ext cx="3500437" cy="358775"/>
          </a:xfrm>
        </p:spPr>
        <p:txBody>
          <a:bodyPr>
            <a:noAutofit/>
          </a:bodyPr>
          <a:lstStyle>
            <a:lvl1pPr marL="0" indent="0">
              <a:buNone/>
              <a:defRPr sz="1200">
                <a:latin typeface="+mn-lt"/>
              </a:defRPr>
            </a:lvl1pPr>
          </a:lstStyle>
          <a:p>
            <a:pPr lvl="0"/>
            <a:r>
              <a:rPr lang="fr-FR" dirty="0"/>
              <a:t>NOM DE CHAPITRE</a:t>
            </a:r>
          </a:p>
        </p:txBody>
      </p:sp>
      <p:pic>
        <p:nvPicPr>
          <p:cNvPr id="11" name="Image 10">
            <a:extLst>
              <a:ext uri="{FF2B5EF4-FFF2-40B4-BE49-F238E27FC236}">
                <a16:creationId xmlns:a16="http://schemas.microsoft.com/office/drawing/2014/main" id="{116E8594-69FD-4798-AFD9-DBF204CD1B52}"/>
              </a:ext>
            </a:extLst>
          </p:cNvPr>
          <p:cNvPicPr>
            <a:picLocks noChangeAspect="1"/>
          </p:cNvPicPr>
          <p:nvPr userDrawn="1"/>
        </p:nvPicPr>
        <p:blipFill>
          <a:blip r:embed="rId6"/>
          <a:stretch>
            <a:fillRect/>
          </a:stretch>
        </p:blipFill>
        <p:spPr>
          <a:xfrm>
            <a:off x="571499" y="5539154"/>
            <a:ext cx="1645027" cy="696750"/>
          </a:xfrm>
          <a:prstGeom prst="rect">
            <a:avLst/>
          </a:prstGeom>
        </p:spPr>
      </p:pic>
    </p:spTree>
    <p:extLst>
      <p:ext uri="{BB962C8B-B14F-4D97-AF65-F5344CB8AC3E}">
        <p14:creationId xmlns:p14="http://schemas.microsoft.com/office/powerpoint/2010/main" val="341757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pic>
        <p:nvPicPr>
          <p:cNvPr id="6" name="Image 5" descr="Tiret ORANGE.ai">
            <a:extLst>
              <a:ext uri="{FF2B5EF4-FFF2-40B4-BE49-F238E27FC236}">
                <a16:creationId xmlns:a16="http://schemas.microsoft.com/office/drawing/2014/main" id="{3CCBFE57-E7FB-444B-9951-368003BC1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38" y="223838"/>
            <a:ext cx="622300" cy="101600"/>
          </a:xfrm>
          <a:prstGeom prst="rect">
            <a:avLst/>
          </a:prstGeom>
        </p:spPr>
      </p:pic>
      <p:pic>
        <p:nvPicPr>
          <p:cNvPr id="11" name="Image 10">
            <a:extLst>
              <a:ext uri="{FF2B5EF4-FFF2-40B4-BE49-F238E27FC236}">
                <a16:creationId xmlns:a16="http://schemas.microsoft.com/office/drawing/2014/main" id="{A294B2EA-E164-4812-B910-77BDFB2A69C2}"/>
              </a:ext>
            </a:extLst>
          </p:cNvPr>
          <p:cNvPicPr>
            <a:picLocks noChangeAspect="1"/>
          </p:cNvPicPr>
          <p:nvPr/>
        </p:nvPicPr>
        <p:blipFill>
          <a:blip r:embed="rId3"/>
          <a:stretch>
            <a:fillRect/>
          </a:stretch>
        </p:blipFill>
        <p:spPr>
          <a:xfrm>
            <a:off x="0" y="6690646"/>
            <a:ext cx="9144000" cy="170574"/>
          </a:xfrm>
          <a:prstGeom prst="rect">
            <a:avLst/>
          </a:prstGeom>
        </p:spPr>
      </p:pic>
      <p:pic>
        <p:nvPicPr>
          <p:cNvPr id="12" name="Image 11">
            <a:extLst>
              <a:ext uri="{FF2B5EF4-FFF2-40B4-BE49-F238E27FC236}">
                <a16:creationId xmlns:a16="http://schemas.microsoft.com/office/drawing/2014/main" id="{2526BBE9-1F0E-4527-8C8D-64D0F62E223C}"/>
              </a:ext>
            </a:extLst>
          </p:cNvPr>
          <p:cNvPicPr>
            <a:picLocks noChangeAspect="1"/>
          </p:cNvPicPr>
          <p:nvPr/>
        </p:nvPicPr>
        <p:blipFill>
          <a:blip r:embed="rId4"/>
          <a:stretch>
            <a:fillRect/>
          </a:stretch>
        </p:blipFill>
        <p:spPr>
          <a:xfrm>
            <a:off x="8303926" y="5940733"/>
            <a:ext cx="743776" cy="719390"/>
          </a:xfrm>
          <a:prstGeom prst="rect">
            <a:avLst/>
          </a:prstGeom>
        </p:spPr>
      </p:pic>
      <p:sp>
        <p:nvSpPr>
          <p:cNvPr id="14" name="Espace réservé du numéro de diapositive 13">
            <a:extLst>
              <a:ext uri="{FF2B5EF4-FFF2-40B4-BE49-F238E27FC236}">
                <a16:creationId xmlns:a16="http://schemas.microsoft.com/office/drawing/2014/main" id="{FC2035C8-F8A5-41DE-B74F-EEA8A9F7D6AC}"/>
              </a:ext>
            </a:extLst>
          </p:cNvPr>
          <p:cNvSpPr>
            <a:spLocks noGrp="1"/>
          </p:cNvSpPr>
          <p:nvPr>
            <p:ph type="sldNum" sz="quarter" idx="10"/>
          </p:nvPr>
        </p:nvSpPr>
        <p:spPr/>
        <p:txBody>
          <a:bodyPr/>
          <a:lstStyle/>
          <a:p>
            <a:fld id="{D6C36E89-35FC-44EA-B7F1-6E1599E2D8A1}" type="slidenum">
              <a:rPr lang="fr-FR" smtClean="0"/>
              <a:pPr/>
              <a:t>‹#›</a:t>
            </a:fld>
            <a:endParaRPr lang="fr-FR" dirty="0"/>
          </a:p>
        </p:txBody>
      </p:sp>
      <p:sp>
        <p:nvSpPr>
          <p:cNvPr id="15" name="Titre 1">
            <a:extLst>
              <a:ext uri="{FF2B5EF4-FFF2-40B4-BE49-F238E27FC236}">
                <a16:creationId xmlns:a16="http://schemas.microsoft.com/office/drawing/2014/main" id="{CC2614A7-24C7-4775-BEC0-EFB4DBB64E53}"/>
              </a:ext>
            </a:extLst>
          </p:cNvPr>
          <p:cNvSpPr>
            <a:spLocks noGrp="1"/>
          </p:cNvSpPr>
          <p:nvPr>
            <p:ph type="title" hasCustomPrompt="1"/>
          </p:nvPr>
        </p:nvSpPr>
        <p:spPr>
          <a:xfrm>
            <a:off x="2251580" y="1011666"/>
            <a:ext cx="7160150" cy="685801"/>
          </a:xfrm>
          <a:prstGeom prst="rect">
            <a:avLst/>
          </a:prstGeom>
        </p:spPr>
        <p:txBody>
          <a:bodyPr/>
          <a:lstStyle>
            <a:lvl1pPr>
              <a:defRPr/>
            </a:lvl1pPr>
          </a:lstStyle>
          <a:p>
            <a:pPr algn="l"/>
            <a:r>
              <a:rPr lang="fr-FR" b="1" dirty="0">
                <a:solidFill>
                  <a:srgbClr val="3C3C3B"/>
                </a:solidFill>
                <a:latin typeface="Boton" panose="02020500000000000000" pitchFamily="18" charset="0"/>
              </a:rPr>
              <a:t>Titre 1</a:t>
            </a:r>
          </a:p>
        </p:txBody>
      </p:sp>
      <p:sp>
        <p:nvSpPr>
          <p:cNvPr id="13" name="Espace réservé du contenu 2">
            <a:extLst>
              <a:ext uri="{FF2B5EF4-FFF2-40B4-BE49-F238E27FC236}">
                <a16:creationId xmlns:a16="http://schemas.microsoft.com/office/drawing/2014/main" id="{7042D497-782B-451C-B734-415408D2A27F}"/>
              </a:ext>
            </a:extLst>
          </p:cNvPr>
          <p:cNvSpPr>
            <a:spLocks noGrp="1"/>
          </p:cNvSpPr>
          <p:nvPr>
            <p:ph sz="quarter" idx="13" hasCustomPrompt="1"/>
          </p:nvPr>
        </p:nvSpPr>
        <p:spPr>
          <a:xfrm>
            <a:off x="472553" y="276386"/>
            <a:ext cx="3500437" cy="358775"/>
          </a:xfrm>
        </p:spPr>
        <p:txBody>
          <a:bodyPr>
            <a:noAutofit/>
          </a:bodyPr>
          <a:lstStyle>
            <a:lvl1pPr marL="0" indent="0">
              <a:buNone/>
              <a:defRPr sz="1200">
                <a:latin typeface="+mn-lt"/>
              </a:defRPr>
            </a:lvl1pPr>
          </a:lstStyle>
          <a:p>
            <a:pPr lvl="0"/>
            <a:r>
              <a:rPr lang="fr-FR" dirty="0"/>
              <a:t>NOM DE CHAPITRE</a:t>
            </a:r>
          </a:p>
        </p:txBody>
      </p:sp>
      <p:pic>
        <p:nvPicPr>
          <p:cNvPr id="8" name="Image 7">
            <a:extLst>
              <a:ext uri="{FF2B5EF4-FFF2-40B4-BE49-F238E27FC236}">
                <a16:creationId xmlns:a16="http://schemas.microsoft.com/office/drawing/2014/main" id="{9694CD44-F367-4F2E-8E31-55A5A3557260}"/>
              </a:ext>
            </a:extLst>
          </p:cNvPr>
          <p:cNvPicPr>
            <a:picLocks noChangeAspect="1"/>
          </p:cNvPicPr>
          <p:nvPr userDrawn="1"/>
        </p:nvPicPr>
        <p:blipFill>
          <a:blip r:embed="rId5"/>
          <a:stretch>
            <a:fillRect/>
          </a:stretch>
        </p:blipFill>
        <p:spPr>
          <a:xfrm>
            <a:off x="571499" y="5539154"/>
            <a:ext cx="1645027" cy="696750"/>
          </a:xfrm>
          <a:prstGeom prst="rect">
            <a:avLst/>
          </a:prstGeom>
        </p:spPr>
      </p:pic>
    </p:spTree>
    <p:extLst>
      <p:ext uri="{BB962C8B-B14F-4D97-AF65-F5344CB8AC3E}">
        <p14:creationId xmlns:p14="http://schemas.microsoft.com/office/powerpoint/2010/main" val="2287110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pic>
        <p:nvPicPr>
          <p:cNvPr id="5" name="Image 4" descr="Tiret ORANGE.ai">
            <a:extLst>
              <a:ext uri="{FF2B5EF4-FFF2-40B4-BE49-F238E27FC236}">
                <a16:creationId xmlns:a16="http://schemas.microsoft.com/office/drawing/2014/main" id="{0D14BA47-E68E-414B-8B0D-AB77D4582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38" y="223838"/>
            <a:ext cx="622300" cy="101600"/>
          </a:xfrm>
          <a:prstGeom prst="rect">
            <a:avLst/>
          </a:prstGeom>
        </p:spPr>
      </p:pic>
      <p:pic>
        <p:nvPicPr>
          <p:cNvPr id="9" name="Image 8">
            <a:extLst>
              <a:ext uri="{FF2B5EF4-FFF2-40B4-BE49-F238E27FC236}">
                <a16:creationId xmlns:a16="http://schemas.microsoft.com/office/drawing/2014/main" id="{68CFA288-EC0A-4EF3-AEE9-43E3C462577C}"/>
              </a:ext>
            </a:extLst>
          </p:cNvPr>
          <p:cNvPicPr>
            <a:picLocks noChangeAspect="1"/>
          </p:cNvPicPr>
          <p:nvPr/>
        </p:nvPicPr>
        <p:blipFill>
          <a:blip r:embed="rId3"/>
          <a:stretch>
            <a:fillRect/>
          </a:stretch>
        </p:blipFill>
        <p:spPr>
          <a:xfrm>
            <a:off x="0" y="6690646"/>
            <a:ext cx="9144000" cy="170574"/>
          </a:xfrm>
          <a:prstGeom prst="rect">
            <a:avLst/>
          </a:prstGeom>
        </p:spPr>
      </p:pic>
      <p:pic>
        <p:nvPicPr>
          <p:cNvPr id="10" name="Image 9">
            <a:extLst>
              <a:ext uri="{FF2B5EF4-FFF2-40B4-BE49-F238E27FC236}">
                <a16:creationId xmlns:a16="http://schemas.microsoft.com/office/drawing/2014/main" id="{4D78D161-2583-482D-8A68-9D5429770EF6}"/>
              </a:ext>
            </a:extLst>
          </p:cNvPr>
          <p:cNvPicPr>
            <a:picLocks noChangeAspect="1"/>
          </p:cNvPicPr>
          <p:nvPr/>
        </p:nvPicPr>
        <p:blipFill>
          <a:blip r:embed="rId4"/>
          <a:stretch>
            <a:fillRect/>
          </a:stretch>
        </p:blipFill>
        <p:spPr>
          <a:xfrm>
            <a:off x="8303926" y="5940733"/>
            <a:ext cx="743776" cy="719390"/>
          </a:xfrm>
          <a:prstGeom prst="rect">
            <a:avLst/>
          </a:prstGeom>
        </p:spPr>
      </p:pic>
      <p:sp>
        <p:nvSpPr>
          <p:cNvPr id="12" name="Espace réservé du numéro de diapositive 11">
            <a:extLst>
              <a:ext uri="{FF2B5EF4-FFF2-40B4-BE49-F238E27FC236}">
                <a16:creationId xmlns:a16="http://schemas.microsoft.com/office/drawing/2014/main" id="{0257170F-5514-45FA-AA31-22BCF861EC36}"/>
              </a:ext>
            </a:extLst>
          </p:cNvPr>
          <p:cNvSpPr>
            <a:spLocks noGrp="1"/>
          </p:cNvSpPr>
          <p:nvPr>
            <p:ph type="sldNum" sz="quarter" idx="10"/>
          </p:nvPr>
        </p:nvSpPr>
        <p:spPr/>
        <p:txBody>
          <a:bodyPr/>
          <a:lstStyle/>
          <a:p>
            <a:fld id="{D6C36E89-35FC-44EA-B7F1-6E1599E2D8A1}" type="slidenum">
              <a:rPr lang="fr-FR" smtClean="0"/>
              <a:pPr/>
              <a:t>‹#›</a:t>
            </a:fld>
            <a:endParaRPr lang="fr-FR" dirty="0"/>
          </a:p>
        </p:txBody>
      </p:sp>
      <p:sp>
        <p:nvSpPr>
          <p:cNvPr id="13" name="Titre 1">
            <a:extLst>
              <a:ext uri="{FF2B5EF4-FFF2-40B4-BE49-F238E27FC236}">
                <a16:creationId xmlns:a16="http://schemas.microsoft.com/office/drawing/2014/main" id="{0A5D0E74-0943-41F4-A12D-47AC81EC392F}"/>
              </a:ext>
            </a:extLst>
          </p:cNvPr>
          <p:cNvSpPr>
            <a:spLocks noGrp="1"/>
          </p:cNvSpPr>
          <p:nvPr>
            <p:ph type="title" hasCustomPrompt="1"/>
          </p:nvPr>
        </p:nvSpPr>
        <p:spPr>
          <a:xfrm>
            <a:off x="2235104" y="1019904"/>
            <a:ext cx="7160150" cy="685801"/>
          </a:xfrm>
          <a:prstGeom prst="rect">
            <a:avLst/>
          </a:prstGeom>
        </p:spPr>
        <p:txBody>
          <a:bodyPr/>
          <a:lstStyle>
            <a:lvl1pPr>
              <a:defRPr/>
            </a:lvl1pPr>
          </a:lstStyle>
          <a:p>
            <a:pPr algn="l"/>
            <a:r>
              <a:rPr lang="fr-FR" b="1" dirty="0">
                <a:solidFill>
                  <a:srgbClr val="3C3C3B"/>
                </a:solidFill>
                <a:latin typeface="Boton" panose="02020500000000000000" pitchFamily="18" charset="0"/>
              </a:rPr>
              <a:t>Titre 1</a:t>
            </a:r>
          </a:p>
        </p:txBody>
      </p:sp>
      <p:sp>
        <p:nvSpPr>
          <p:cNvPr id="11" name="Espace réservé du contenu 2">
            <a:extLst>
              <a:ext uri="{FF2B5EF4-FFF2-40B4-BE49-F238E27FC236}">
                <a16:creationId xmlns:a16="http://schemas.microsoft.com/office/drawing/2014/main" id="{6D24E1DA-C0D4-40EE-8CCD-94FBE0B404FF}"/>
              </a:ext>
            </a:extLst>
          </p:cNvPr>
          <p:cNvSpPr>
            <a:spLocks noGrp="1"/>
          </p:cNvSpPr>
          <p:nvPr>
            <p:ph sz="quarter" idx="13" hasCustomPrompt="1"/>
          </p:nvPr>
        </p:nvSpPr>
        <p:spPr>
          <a:xfrm>
            <a:off x="472553" y="276386"/>
            <a:ext cx="3500437" cy="358775"/>
          </a:xfrm>
        </p:spPr>
        <p:txBody>
          <a:bodyPr>
            <a:noAutofit/>
          </a:bodyPr>
          <a:lstStyle>
            <a:lvl1pPr marL="0" indent="0">
              <a:buNone/>
              <a:defRPr sz="1200">
                <a:latin typeface="+mn-lt"/>
              </a:defRPr>
            </a:lvl1pPr>
          </a:lstStyle>
          <a:p>
            <a:pPr lvl="0"/>
            <a:r>
              <a:rPr lang="fr-FR" dirty="0"/>
              <a:t>NOM DE CHAPITRE</a:t>
            </a:r>
          </a:p>
        </p:txBody>
      </p:sp>
      <p:pic>
        <p:nvPicPr>
          <p:cNvPr id="8" name="Image 7">
            <a:extLst>
              <a:ext uri="{FF2B5EF4-FFF2-40B4-BE49-F238E27FC236}">
                <a16:creationId xmlns:a16="http://schemas.microsoft.com/office/drawing/2014/main" id="{6D102C38-B466-4418-A515-6FE7BC5312C7}"/>
              </a:ext>
            </a:extLst>
          </p:cNvPr>
          <p:cNvPicPr>
            <a:picLocks noChangeAspect="1"/>
          </p:cNvPicPr>
          <p:nvPr userDrawn="1"/>
        </p:nvPicPr>
        <p:blipFill>
          <a:blip r:embed="rId5"/>
          <a:stretch>
            <a:fillRect/>
          </a:stretch>
        </p:blipFill>
        <p:spPr>
          <a:xfrm>
            <a:off x="313241" y="5645806"/>
            <a:ext cx="1645027" cy="696750"/>
          </a:xfrm>
          <a:prstGeom prst="rect">
            <a:avLst/>
          </a:prstGeom>
        </p:spPr>
      </p:pic>
    </p:spTree>
    <p:extLst>
      <p:ext uri="{BB962C8B-B14F-4D97-AF65-F5344CB8AC3E}">
        <p14:creationId xmlns:p14="http://schemas.microsoft.com/office/powerpoint/2010/main" val="261736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a:prstGeom prst="rect">
            <a:avLst/>
          </a:prstGeom>
        </p:spPr>
        <p:txBody>
          <a:bodyPr anchor="b"/>
          <a:lstStyle>
            <a:lvl1pPr algn="l">
              <a:defRPr sz="2000" b="1"/>
            </a:lvl1pPr>
          </a:lstStyle>
          <a:p>
            <a:pPr algn="l"/>
            <a:r>
              <a:rPr lang="fr-FR" b="1" dirty="0">
                <a:solidFill>
                  <a:srgbClr val="3C3C3B"/>
                </a:solidFill>
                <a:latin typeface="Boton" panose="02020500000000000000" pitchFamily="18" charset="0"/>
              </a:rPr>
              <a:t>Titre 1</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pic>
        <p:nvPicPr>
          <p:cNvPr id="8" name="Image 7" descr="Tiret ORANGE.ai">
            <a:extLst>
              <a:ext uri="{FF2B5EF4-FFF2-40B4-BE49-F238E27FC236}">
                <a16:creationId xmlns:a16="http://schemas.microsoft.com/office/drawing/2014/main" id="{6351865F-E05D-43FF-A6E4-132E44EE8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38" y="223838"/>
            <a:ext cx="622300" cy="101600"/>
          </a:xfrm>
          <a:prstGeom prst="rect">
            <a:avLst/>
          </a:prstGeom>
        </p:spPr>
      </p:pic>
      <p:sp>
        <p:nvSpPr>
          <p:cNvPr id="10" name="Titre 1">
            <a:extLst>
              <a:ext uri="{FF2B5EF4-FFF2-40B4-BE49-F238E27FC236}">
                <a16:creationId xmlns:a16="http://schemas.microsoft.com/office/drawing/2014/main" id="{890D62E9-F41D-4F91-BFE9-2B790AB2381E}"/>
              </a:ext>
            </a:extLst>
          </p:cNvPr>
          <p:cNvSpPr txBox="1">
            <a:spLocks/>
          </p:cNvSpPr>
          <p:nvPr/>
        </p:nvSpPr>
        <p:spPr>
          <a:xfrm>
            <a:off x="1423282" y="731836"/>
            <a:ext cx="7263517" cy="6858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b="1" dirty="0">
              <a:solidFill>
                <a:srgbClr val="3C3C3B"/>
              </a:solidFill>
              <a:latin typeface="Boton" panose="02020500000000000000" pitchFamily="18" charset="0"/>
            </a:endParaRPr>
          </a:p>
        </p:txBody>
      </p:sp>
      <p:pic>
        <p:nvPicPr>
          <p:cNvPr id="14" name="Image 13">
            <a:extLst>
              <a:ext uri="{FF2B5EF4-FFF2-40B4-BE49-F238E27FC236}">
                <a16:creationId xmlns:a16="http://schemas.microsoft.com/office/drawing/2014/main" id="{8345CE4C-B390-45D4-9719-10320C2C20A0}"/>
              </a:ext>
            </a:extLst>
          </p:cNvPr>
          <p:cNvPicPr>
            <a:picLocks noChangeAspect="1"/>
          </p:cNvPicPr>
          <p:nvPr/>
        </p:nvPicPr>
        <p:blipFill>
          <a:blip r:embed="rId3"/>
          <a:stretch>
            <a:fillRect/>
          </a:stretch>
        </p:blipFill>
        <p:spPr>
          <a:xfrm>
            <a:off x="0" y="6690646"/>
            <a:ext cx="9144000" cy="170574"/>
          </a:xfrm>
          <a:prstGeom prst="rect">
            <a:avLst/>
          </a:prstGeom>
        </p:spPr>
      </p:pic>
      <p:pic>
        <p:nvPicPr>
          <p:cNvPr id="15" name="Image 14">
            <a:extLst>
              <a:ext uri="{FF2B5EF4-FFF2-40B4-BE49-F238E27FC236}">
                <a16:creationId xmlns:a16="http://schemas.microsoft.com/office/drawing/2014/main" id="{722E6344-4025-4F5C-891E-CFFBBD345D79}"/>
              </a:ext>
            </a:extLst>
          </p:cNvPr>
          <p:cNvPicPr>
            <a:picLocks noChangeAspect="1"/>
          </p:cNvPicPr>
          <p:nvPr/>
        </p:nvPicPr>
        <p:blipFill>
          <a:blip r:embed="rId4"/>
          <a:stretch>
            <a:fillRect/>
          </a:stretch>
        </p:blipFill>
        <p:spPr>
          <a:xfrm>
            <a:off x="8303926" y="5940733"/>
            <a:ext cx="743776" cy="719390"/>
          </a:xfrm>
          <a:prstGeom prst="rect">
            <a:avLst/>
          </a:prstGeom>
        </p:spPr>
      </p:pic>
      <p:sp>
        <p:nvSpPr>
          <p:cNvPr id="17" name="Espace réservé du numéro de diapositive 16">
            <a:extLst>
              <a:ext uri="{FF2B5EF4-FFF2-40B4-BE49-F238E27FC236}">
                <a16:creationId xmlns:a16="http://schemas.microsoft.com/office/drawing/2014/main" id="{3A8C020B-1A0C-408D-83E7-38773C6CEFF8}"/>
              </a:ext>
            </a:extLst>
          </p:cNvPr>
          <p:cNvSpPr>
            <a:spLocks noGrp="1"/>
          </p:cNvSpPr>
          <p:nvPr>
            <p:ph type="sldNum" sz="quarter" idx="10"/>
          </p:nvPr>
        </p:nvSpPr>
        <p:spPr/>
        <p:txBody>
          <a:bodyPr/>
          <a:lstStyle/>
          <a:p>
            <a:fld id="{D6C36E89-35FC-44EA-B7F1-6E1599E2D8A1}" type="slidenum">
              <a:rPr lang="fr-FR" smtClean="0"/>
              <a:pPr/>
              <a:t>‹#›</a:t>
            </a:fld>
            <a:endParaRPr lang="fr-FR" dirty="0"/>
          </a:p>
        </p:txBody>
      </p:sp>
      <p:sp>
        <p:nvSpPr>
          <p:cNvPr id="16" name="Espace réservé du contenu 2">
            <a:extLst>
              <a:ext uri="{FF2B5EF4-FFF2-40B4-BE49-F238E27FC236}">
                <a16:creationId xmlns:a16="http://schemas.microsoft.com/office/drawing/2014/main" id="{B9FBBA3A-2C47-4BD2-9622-4040057210E2}"/>
              </a:ext>
            </a:extLst>
          </p:cNvPr>
          <p:cNvSpPr>
            <a:spLocks noGrp="1"/>
          </p:cNvSpPr>
          <p:nvPr>
            <p:ph sz="quarter" idx="13" hasCustomPrompt="1"/>
          </p:nvPr>
        </p:nvSpPr>
        <p:spPr>
          <a:xfrm>
            <a:off x="472553" y="276386"/>
            <a:ext cx="3500437" cy="358775"/>
          </a:xfrm>
        </p:spPr>
        <p:txBody>
          <a:bodyPr>
            <a:noAutofit/>
          </a:bodyPr>
          <a:lstStyle>
            <a:lvl1pPr marL="0" indent="0">
              <a:buNone/>
              <a:defRPr sz="1200">
                <a:latin typeface="+mn-lt"/>
              </a:defRPr>
            </a:lvl1pPr>
          </a:lstStyle>
          <a:p>
            <a:pPr lvl="0"/>
            <a:r>
              <a:rPr lang="fr-FR" dirty="0"/>
              <a:t>NOM DE CHAPITRE</a:t>
            </a:r>
          </a:p>
        </p:txBody>
      </p:sp>
      <p:pic>
        <p:nvPicPr>
          <p:cNvPr id="11" name="Image 10">
            <a:extLst>
              <a:ext uri="{FF2B5EF4-FFF2-40B4-BE49-F238E27FC236}">
                <a16:creationId xmlns:a16="http://schemas.microsoft.com/office/drawing/2014/main" id="{8C446375-14C8-43A4-8AC2-4D5EB9F93694}"/>
              </a:ext>
            </a:extLst>
          </p:cNvPr>
          <p:cNvPicPr>
            <a:picLocks noChangeAspect="1"/>
          </p:cNvPicPr>
          <p:nvPr userDrawn="1"/>
        </p:nvPicPr>
        <p:blipFill>
          <a:blip r:embed="rId5"/>
          <a:stretch>
            <a:fillRect/>
          </a:stretch>
        </p:blipFill>
        <p:spPr>
          <a:xfrm>
            <a:off x="108152" y="5862902"/>
            <a:ext cx="1645027" cy="696750"/>
          </a:xfrm>
          <a:prstGeom prst="rect">
            <a:avLst/>
          </a:prstGeom>
        </p:spPr>
      </p:pic>
    </p:spTree>
    <p:extLst>
      <p:ext uri="{BB962C8B-B14F-4D97-AF65-F5344CB8AC3E}">
        <p14:creationId xmlns:p14="http://schemas.microsoft.com/office/powerpoint/2010/main" val="264484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077783" y="2130425"/>
            <a:ext cx="6803082" cy="1751249"/>
          </a:xfrm>
          <a:prstGeom prst="rect">
            <a:avLst/>
          </a:prstGeom>
        </p:spPr>
        <p:txBody>
          <a:bodyPr wrap="square">
            <a:spAutoFit/>
          </a:bodyPr>
          <a:lstStyle/>
          <a:p>
            <a:pPr>
              <a:lnSpc>
                <a:spcPct val="80000"/>
              </a:lnSpc>
            </a:pPr>
            <a:r>
              <a:rPr lang="fr-FR" sz="6600" dirty="0">
                <a:solidFill>
                  <a:schemeClr val="bg1"/>
                </a:solidFill>
                <a:latin typeface="DIN BoldAlternate"/>
                <a:cs typeface="DIN BoldAlternate"/>
              </a:rPr>
              <a:t>NOM DE LA</a:t>
            </a:r>
          </a:p>
          <a:p>
            <a:pPr>
              <a:lnSpc>
                <a:spcPct val="80000"/>
              </a:lnSpc>
            </a:pPr>
            <a:r>
              <a:rPr lang="fr-FR" sz="6600" dirty="0">
                <a:solidFill>
                  <a:schemeClr val="bg1"/>
                </a:solidFill>
                <a:latin typeface="DIN BoldAlternate"/>
                <a:cs typeface="DIN BoldAlternate"/>
              </a:rPr>
              <a:t>PRESENTATION</a:t>
            </a:r>
          </a:p>
        </p:txBody>
      </p:sp>
      <p:sp>
        <p:nvSpPr>
          <p:cNvPr id="12" name="Rectangle 11"/>
          <p:cNvSpPr/>
          <p:nvPr/>
        </p:nvSpPr>
        <p:spPr>
          <a:xfrm>
            <a:off x="1156044" y="3764623"/>
            <a:ext cx="1736022" cy="646331"/>
          </a:xfrm>
          <a:prstGeom prst="rect">
            <a:avLst/>
          </a:prstGeom>
        </p:spPr>
        <p:txBody>
          <a:bodyPr wrap="none">
            <a:spAutoFit/>
          </a:bodyPr>
          <a:lstStyle/>
          <a:p>
            <a:r>
              <a:rPr lang="fr-FR" sz="3600" dirty="0">
                <a:solidFill>
                  <a:srgbClr val="FFFFFF"/>
                </a:solidFill>
                <a:latin typeface="DIN Alternate"/>
                <a:cs typeface="DIN Alternate"/>
              </a:rPr>
              <a:t>Titre 02</a:t>
            </a:r>
          </a:p>
        </p:txBody>
      </p:sp>
      <p:pic>
        <p:nvPicPr>
          <p:cNvPr id="13" name="Image 12" descr="Tiret ORANGE.ai">
            <a:extLst>
              <a:ext uri="{FF2B5EF4-FFF2-40B4-BE49-F238E27FC236}">
                <a16:creationId xmlns:a16="http://schemas.microsoft.com/office/drawing/2014/main" id="{A15DEB9D-92FC-4E18-AB48-E8401D89188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5400000">
            <a:off x="2538" y="223838"/>
            <a:ext cx="622300" cy="101600"/>
          </a:xfrm>
          <a:prstGeom prst="rect">
            <a:avLst/>
          </a:prstGeom>
        </p:spPr>
      </p:pic>
      <p:pic>
        <p:nvPicPr>
          <p:cNvPr id="14" name="Image 13">
            <a:extLst>
              <a:ext uri="{FF2B5EF4-FFF2-40B4-BE49-F238E27FC236}">
                <a16:creationId xmlns:a16="http://schemas.microsoft.com/office/drawing/2014/main" id="{5C8238CB-68BA-4C4D-BF02-1C234D3DEF6B}"/>
              </a:ext>
            </a:extLst>
          </p:cNvPr>
          <p:cNvPicPr>
            <a:picLocks noChangeAspect="1"/>
          </p:cNvPicPr>
          <p:nvPr/>
        </p:nvPicPr>
        <p:blipFill>
          <a:blip r:embed="rId15"/>
          <a:stretch>
            <a:fillRect/>
          </a:stretch>
        </p:blipFill>
        <p:spPr>
          <a:xfrm>
            <a:off x="6760586" y="67250"/>
            <a:ext cx="2383414" cy="1403268"/>
          </a:xfrm>
          <a:prstGeom prst="rect">
            <a:avLst/>
          </a:prstGeom>
        </p:spPr>
      </p:pic>
      <p:pic>
        <p:nvPicPr>
          <p:cNvPr id="15" name="Image 14">
            <a:extLst>
              <a:ext uri="{FF2B5EF4-FFF2-40B4-BE49-F238E27FC236}">
                <a16:creationId xmlns:a16="http://schemas.microsoft.com/office/drawing/2014/main" id="{0785148A-27EB-4590-874C-9D3F4FF4C1A9}"/>
              </a:ext>
            </a:extLst>
          </p:cNvPr>
          <p:cNvPicPr>
            <a:picLocks noChangeAspect="1"/>
          </p:cNvPicPr>
          <p:nvPr/>
        </p:nvPicPr>
        <p:blipFill>
          <a:blip r:embed="rId16"/>
          <a:stretch>
            <a:fillRect/>
          </a:stretch>
        </p:blipFill>
        <p:spPr>
          <a:xfrm>
            <a:off x="-103031" y="5188778"/>
            <a:ext cx="2533193" cy="1491453"/>
          </a:xfrm>
          <a:prstGeom prst="rect">
            <a:avLst/>
          </a:prstGeom>
        </p:spPr>
      </p:pic>
      <p:sp>
        <p:nvSpPr>
          <p:cNvPr id="18" name="Espace réservé du numéro de diapositive 5">
            <a:extLst>
              <a:ext uri="{FF2B5EF4-FFF2-40B4-BE49-F238E27FC236}">
                <a16:creationId xmlns:a16="http://schemas.microsoft.com/office/drawing/2014/main" id="{7639FFFD-0671-40CB-BD34-9C4D57505806}"/>
              </a:ext>
            </a:extLst>
          </p:cNvPr>
          <p:cNvSpPr>
            <a:spLocks noGrp="1"/>
          </p:cNvSpPr>
          <p:nvPr>
            <p:ph type="sldNum" sz="quarter" idx="4"/>
          </p:nvPr>
        </p:nvSpPr>
        <p:spPr>
          <a:xfrm>
            <a:off x="7109254" y="5751328"/>
            <a:ext cx="1394189" cy="780742"/>
          </a:xfrm>
          <a:prstGeom prst="rect">
            <a:avLst/>
          </a:prstGeom>
        </p:spPr>
        <p:txBody>
          <a:bodyPr/>
          <a:lstStyle>
            <a:lvl1pPr>
              <a:defRPr sz="6000" b="1">
                <a:solidFill>
                  <a:srgbClr val="3C3C3B"/>
                </a:solidFill>
                <a:latin typeface="+mj-lt"/>
              </a:defRPr>
            </a:lvl1pPr>
          </a:lstStyle>
          <a:p>
            <a:fld id="{D6C36E89-35FC-44EA-B7F1-6E1599E2D8A1}" type="slidenum">
              <a:rPr lang="fr-FR" smtClean="0"/>
              <a:pPr/>
              <a:t>‹#›</a:t>
            </a:fld>
            <a:endParaRPr lang="fr-FR" dirty="0"/>
          </a:p>
        </p:txBody>
      </p:sp>
      <p:sp>
        <p:nvSpPr>
          <p:cNvPr id="19" name="Titre 1">
            <a:extLst>
              <a:ext uri="{FF2B5EF4-FFF2-40B4-BE49-F238E27FC236}">
                <a16:creationId xmlns:a16="http://schemas.microsoft.com/office/drawing/2014/main" id="{E34D8E2C-526A-4B03-BB64-5219E9FB330B}"/>
              </a:ext>
            </a:extLst>
          </p:cNvPr>
          <p:cNvSpPr txBox="1">
            <a:spLocks/>
          </p:cNvSpPr>
          <p:nvPr/>
        </p:nvSpPr>
        <p:spPr>
          <a:xfrm>
            <a:off x="2222772" y="1025799"/>
            <a:ext cx="6090265" cy="65808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sz="4200" dirty="0">
              <a:solidFill>
                <a:srgbClr val="3C3C3B"/>
              </a:solidFill>
              <a:latin typeface="Boton" panose="02020500000000000000" pitchFamily="18" charset="0"/>
            </a:endParaRPr>
          </a:p>
        </p:txBody>
      </p:sp>
      <p:pic>
        <p:nvPicPr>
          <p:cNvPr id="23" name="Image 22">
            <a:extLst>
              <a:ext uri="{FF2B5EF4-FFF2-40B4-BE49-F238E27FC236}">
                <a16:creationId xmlns:a16="http://schemas.microsoft.com/office/drawing/2014/main" id="{BC5B97B5-6BF0-4EB3-B0B1-FA72C730DF9B}"/>
              </a:ext>
            </a:extLst>
          </p:cNvPr>
          <p:cNvPicPr>
            <a:picLocks noChangeAspect="1"/>
          </p:cNvPicPr>
          <p:nvPr/>
        </p:nvPicPr>
        <p:blipFill>
          <a:blip r:embed="rId17"/>
          <a:stretch>
            <a:fillRect/>
          </a:stretch>
        </p:blipFill>
        <p:spPr>
          <a:xfrm>
            <a:off x="2083683" y="1040870"/>
            <a:ext cx="103641" cy="627942"/>
          </a:xfrm>
          <a:prstGeom prst="rect">
            <a:avLst/>
          </a:prstGeom>
        </p:spPr>
      </p:pic>
      <p:pic>
        <p:nvPicPr>
          <p:cNvPr id="24" name="Image 23">
            <a:extLst>
              <a:ext uri="{FF2B5EF4-FFF2-40B4-BE49-F238E27FC236}">
                <a16:creationId xmlns:a16="http://schemas.microsoft.com/office/drawing/2014/main" id="{CB53B9C8-774D-4B73-8D71-9A9406455B6F}"/>
              </a:ext>
            </a:extLst>
          </p:cNvPr>
          <p:cNvPicPr>
            <a:picLocks noChangeAspect="1"/>
          </p:cNvPicPr>
          <p:nvPr/>
        </p:nvPicPr>
        <p:blipFill>
          <a:blip r:embed="rId18"/>
          <a:stretch>
            <a:fillRect/>
          </a:stretch>
        </p:blipFill>
        <p:spPr>
          <a:xfrm>
            <a:off x="0" y="6690646"/>
            <a:ext cx="9144000" cy="170574"/>
          </a:xfrm>
          <a:prstGeom prst="rect">
            <a:avLst/>
          </a:prstGeom>
        </p:spPr>
      </p:pic>
      <p:pic>
        <p:nvPicPr>
          <p:cNvPr id="25" name="Image 24">
            <a:extLst>
              <a:ext uri="{FF2B5EF4-FFF2-40B4-BE49-F238E27FC236}">
                <a16:creationId xmlns:a16="http://schemas.microsoft.com/office/drawing/2014/main" id="{D31A1D40-BF52-4417-BB83-F363BB0F42BF}"/>
              </a:ext>
            </a:extLst>
          </p:cNvPr>
          <p:cNvPicPr>
            <a:picLocks noChangeAspect="1"/>
          </p:cNvPicPr>
          <p:nvPr/>
        </p:nvPicPr>
        <p:blipFill>
          <a:blip r:embed="rId19"/>
          <a:stretch>
            <a:fillRect/>
          </a:stretch>
        </p:blipFill>
        <p:spPr>
          <a:xfrm>
            <a:off x="8303926" y="5940733"/>
            <a:ext cx="743776" cy="719390"/>
          </a:xfrm>
          <a:prstGeom prst="rect">
            <a:avLst/>
          </a:prstGeom>
        </p:spPr>
      </p:pic>
      <p:sp>
        <p:nvSpPr>
          <p:cNvPr id="2" name="Espace réservé du titre 1">
            <a:extLst>
              <a:ext uri="{FF2B5EF4-FFF2-40B4-BE49-F238E27FC236}">
                <a16:creationId xmlns:a16="http://schemas.microsoft.com/office/drawing/2014/main" id="{4100DCCC-9431-4293-BA66-DFE8B7788FE4}"/>
              </a:ext>
            </a:extLst>
          </p:cNvPr>
          <p:cNvSpPr>
            <a:spLocks noGrp="1"/>
          </p:cNvSpPr>
          <p:nvPr>
            <p:ph type="title"/>
          </p:nvPr>
        </p:nvSpPr>
        <p:spPr>
          <a:xfrm>
            <a:off x="2222772" y="1055796"/>
            <a:ext cx="6280671" cy="649818"/>
          </a:xfrm>
          <a:prstGeom prst="rect">
            <a:avLst/>
          </a:prstGeom>
        </p:spPr>
        <p:txBody>
          <a:bodyPr vert="horz" lIns="91440" tIns="45720" rIns="91440" bIns="45720" rtlCol="0" anchor="ctr">
            <a:noAutofit/>
          </a:bodyPr>
          <a:lstStyle/>
          <a:p>
            <a:r>
              <a:rPr lang="fr-FR" dirty="0"/>
              <a:t>Modifiez le style du titre</a:t>
            </a:r>
          </a:p>
        </p:txBody>
      </p:sp>
      <p:sp>
        <p:nvSpPr>
          <p:cNvPr id="3" name="Espace réservé du texte 2">
            <a:extLst>
              <a:ext uri="{FF2B5EF4-FFF2-40B4-BE49-F238E27FC236}">
                <a16:creationId xmlns:a16="http://schemas.microsoft.com/office/drawing/2014/main" id="{9BF5EB4F-9A52-4144-9E69-C1CA96EC4095}"/>
              </a:ext>
            </a:extLst>
          </p:cNvPr>
          <p:cNvSpPr>
            <a:spLocks noGrp="1"/>
          </p:cNvSpPr>
          <p:nvPr>
            <p:ph type="body" idx="1"/>
          </p:nvPr>
        </p:nvSpPr>
        <p:spPr>
          <a:xfrm>
            <a:off x="2234678" y="1825625"/>
            <a:ext cx="6280672"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8708748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457200" rtl="0" eaLnBrk="1" latinLnBrk="0" hangingPunct="1">
        <a:spcBef>
          <a:spcPct val="0"/>
        </a:spcBef>
        <a:buNone/>
        <a:defRPr sz="4200" kern="1200">
          <a:solidFill>
            <a:schemeClr val="tx1"/>
          </a:solidFill>
          <a:latin typeface="Boton" panose="02020500000000000000" pitchFamily="18" charset="0"/>
          <a:ea typeface="+mj-ea"/>
          <a:cs typeface="+mj-cs"/>
        </a:defRPr>
      </a:lvl1pPr>
    </p:titleStyle>
    <p:bodyStyle>
      <a:lvl1pPr marL="342900" indent="-342900" algn="l" defTabSz="457200" rtl="0" eaLnBrk="1" latinLnBrk="0" hangingPunct="1">
        <a:spcBef>
          <a:spcPct val="20000"/>
        </a:spcBef>
        <a:buSzPct val="25000"/>
        <a:buFontTx/>
        <a:buBlip>
          <a:blip r:embed="rId20"/>
        </a:buBlip>
        <a:defRPr sz="2000" kern="1200">
          <a:solidFill>
            <a:schemeClr val="tx1"/>
          </a:solidFill>
          <a:latin typeface="Boton" panose="02020500000000000000" pitchFamily="18" charset="0"/>
          <a:ea typeface="+mn-ea"/>
          <a:cs typeface="+mn-cs"/>
        </a:defRPr>
      </a:lvl1pPr>
      <a:lvl2pPr marL="914400" indent="-457200" algn="l" defTabSz="457200" rtl="0" eaLnBrk="1" latinLnBrk="0" hangingPunct="1">
        <a:spcBef>
          <a:spcPct val="20000"/>
        </a:spcBef>
        <a:buSzPct val="50000"/>
        <a:buFontTx/>
        <a:buBlip>
          <a:blip r:embed="rId21"/>
        </a:buBlip>
        <a:defRPr sz="1200" kern="1200">
          <a:solidFill>
            <a:schemeClr val="tx1"/>
          </a:solidFill>
          <a:latin typeface="Boton" panose="02020500000000000000" pitchFamily="18" charset="0"/>
          <a:ea typeface="+mn-ea"/>
          <a:cs typeface="+mn-cs"/>
        </a:defRPr>
      </a:lvl2pPr>
      <a:lvl3pPr marL="1143000" indent="-228600" algn="l" defTabSz="457200" rtl="0" eaLnBrk="1" latinLnBrk="0" hangingPunct="1">
        <a:spcBef>
          <a:spcPct val="20000"/>
        </a:spcBef>
        <a:buSzPct val="50000"/>
        <a:buFontTx/>
        <a:buBlip>
          <a:blip r:embed="rId22"/>
        </a:buBlip>
        <a:defRPr sz="9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9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9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7BD20C9E-293B-4C34-89E3-BA12853845D6}"/>
              </a:ext>
            </a:extLst>
          </p:cNvPr>
          <p:cNvSpPr>
            <a:spLocks noGrp="1"/>
          </p:cNvSpPr>
          <p:nvPr>
            <p:ph type="subTitle" idx="1"/>
          </p:nvPr>
        </p:nvSpPr>
        <p:spPr>
          <a:xfrm>
            <a:off x="0" y="2645551"/>
            <a:ext cx="9144000" cy="1595373"/>
          </a:xfrm>
        </p:spPr>
        <p:txBody>
          <a:bodyPr>
            <a:noAutofit/>
          </a:bodyPr>
          <a:lstStyle/>
          <a:p>
            <a:pPr algn="ctr"/>
            <a:r>
              <a:rPr lang="fr-FR" b="1" dirty="0"/>
              <a:t>OFFRE DE SERVICE AUX ENTREPRISES</a:t>
            </a:r>
          </a:p>
          <a:p>
            <a:pPr algn="ctr"/>
            <a:r>
              <a:rPr lang="fr-FR" b="1" dirty="0"/>
              <a:t>AGEFIPH/MEDEF</a:t>
            </a:r>
          </a:p>
          <a:p>
            <a:pPr algn="ctr"/>
            <a:r>
              <a:rPr lang="fr-FR" sz="2800" b="1" dirty="0"/>
              <a:t>Mardi 16 Octobre 2018</a:t>
            </a:r>
          </a:p>
          <a:p>
            <a:pPr algn="ctr"/>
            <a:r>
              <a:rPr lang="fr-FR" b="1" dirty="0"/>
              <a:t> </a:t>
            </a:r>
          </a:p>
          <a:p>
            <a:pPr algn="ctr"/>
            <a:endParaRPr lang="fr-FR" b="1" dirty="0"/>
          </a:p>
        </p:txBody>
      </p:sp>
      <p:sp>
        <p:nvSpPr>
          <p:cNvPr id="4" name="Sous-titre 2">
            <a:extLst>
              <a:ext uri="{FF2B5EF4-FFF2-40B4-BE49-F238E27FC236}">
                <a16:creationId xmlns:a16="http://schemas.microsoft.com/office/drawing/2014/main" id="{7BD20C9E-293B-4C34-89E3-BA12853845D6}"/>
              </a:ext>
            </a:extLst>
          </p:cNvPr>
          <p:cNvSpPr txBox="1">
            <a:spLocks/>
          </p:cNvSpPr>
          <p:nvPr/>
        </p:nvSpPr>
        <p:spPr>
          <a:xfrm>
            <a:off x="0" y="4116859"/>
            <a:ext cx="9144000" cy="786268"/>
          </a:xfrm>
          <a:prstGeom prst="rect">
            <a:avLst/>
          </a:prstGeom>
        </p:spPr>
        <p:txBody>
          <a:bodyPr vert="horz" lIns="91440" tIns="45720" rIns="91440" bIns="45720" rtlCol="0">
            <a:noAutofit/>
          </a:bodyPr>
          <a:lstStyle>
            <a:lvl1pPr marL="0" indent="0" algn="l" defTabSz="457200" rtl="0" eaLnBrk="1" latinLnBrk="0" hangingPunct="1">
              <a:spcBef>
                <a:spcPct val="20000"/>
              </a:spcBef>
              <a:buSzPct val="25000"/>
              <a:buFontTx/>
              <a:buNone/>
              <a:defRPr sz="4200" b="0" kern="1200" spc="-150">
                <a:solidFill>
                  <a:schemeClr val="bg1"/>
                </a:solidFill>
                <a:latin typeface="+mn-lt"/>
                <a:ea typeface="+mn-ea"/>
                <a:cs typeface="+mn-cs"/>
              </a:defRPr>
            </a:lvl1pPr>
            <a:lvl2pPr marL="457200" indent="0" algn="ctr" defTabSz="457200" rtl="0" eaLnBrk="1" latinLnBrk="0" hangingPunct="1">
              <a:spcBef>
                <a:spcPct val="20000"/>
              </a:spcBef>
              <a:buSzPct val="50000"/>
              <a:buFontTx/>
              <a:buNone/>
              <a:defRPr sz="1200" kern="1200">
                <a:solidFill>
                  <a:schemeClr val="tx1">
                    <a:tint val="75000"/>
                  </a:schemeClr>
                </a:solidFill>
                <a:latin typeface="Boton" panose="02020500000000000000" pitchFamily="18" charset="0"/>
                <a:ea typeface="+mn-ea"/>
                <a:cs typeface="+mn-cs"/>
              </a:defRPr>
            </a:lvl2pPr>
            <a:lvl3pPr marL="914400" indent="0" algn="ctr" defTabSz="457200" rtl="0" eaLnBrk="1" latinLnBrk="0" hangingPunct="1">
              <a:spcBef>
                <a:spcPct val="20000"/>
              </a:spcBef>
              <a:buSzPct val="50000"/>
              <a:buFontTx/>
              <a:buNone/>
              <a:defRPr sz="9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9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9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endParaRPr lang="fr-FR" sz="2800" dirty="0"/>
          </a:p>
        </p:txBody>
      </p:sp>
      <p:pic>
        <p:nvPicPr>
          <p:cNvPr id="5" name="Image 4">
            <a:extLst>
              <a:ext uri="{FF2B5EF4-FFF2-40B4-BE49-F238E27FC236}">
                <a16:creationId xmlns:a16="http://schemas.microsoft.com/office/drawing/2014/main" id="{194750EB-3DBE-4B43-8924-5406F8C22B37}"/>
              </a:ext>
            </a:extLst>
          </p:cNvPr>
          <p:cNvPicPr>
            <a:picLocks noChangeAspect="1"/>
          </p:cNvPicPr>
          <p:nvPr/>
        </p:nvPicPr>
        <p:blipFill>
          <a:blip r:embed="rId2"/>
          <a:stretch>
            <a:fillRect/>
          </a:stretch>
        </p:blipFill>
        <p:spPr>
          <a:xfrm>
            <a:off x="571499" y="5539154"/>
            <a:ext cx="1645027" cy="696750"/>
          </a:xfrm>
          <a:prstGeom prst="rect">
            <a:avLst/>
          </a:prstGeom>
        </p:spPr>
      </p:pic>
    </p:spTree>
    <p:extLst>
      <p:ext uri="{BB962C8B-B14F-4D97-AF65-F5344CB8AC3E}">
        <p14:creationId xmlns:p14="http://schemas.microsoft.com/office/powerpoint/2010/main" val="2817456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3D09E5A-6347-4E69-B30F-49DDBC20C556}"/>
              </a:ext>
            </a:extLst>
          </p:cNvPr>
          <p:cNvPicPr>
            <a:picLocks noChangeAspect="1"/>
          </p:cNvPicPr>
          <p:nvPr/>
        </p:nvPicPr>
        <p:blipFill>
          <a:blip r:embed="rId2"/>
          <a:stretch>
            <a:fillRect/>
          </a:stretch>
        </p:blipFill>
        <p:spPr>
          <a:xfrm>
            <a:off x="571499" y="5539154"/>
            <a:ext cx="1645027" cy="696750"/>
          </a:xfrm>
          <a:prstGeom prst="rect">
            <a:avLst/>
          </a:prstGeom>
        </p:spPr>
      </p:pic>
    </p:spTree>
    <p:extLst>
      <p:ext uri="{BB962C8B-B14F-4D97-AF65-F5344CB8AC3E}">
        <p14:creationId xmlns:p14="http://schemas.microsoft.com/office/powerpoint/2010/main" val="35998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75EC73-6F83-4AE1-BF16-EE281B55E1BF}"/>
              </a:ext>
            </a:extLst>
          </p:cNvPr>
          <p:cNvSpPr/>
          <p:nvPr/>
        </p:nvSpPr>
        <p:spPr>
          <a:xfrm>
            <a:off x="6913756" y="118009"/>
            <a:ext cx="1754388" cy="874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90AB7F3-D440-4D11-B365-8AAD2E583CE2}"/>
              </a:ext>
            </a:extLst>
          </p:cNvPr>
          <p:cNvSpPr/>
          <p:nvPr/>
        </p:nvSpPr>
        <p:spPr>
          <a:xfrm>
            <a:off x="858129" y="5219114"/>
            <a:ext cx="1221043" cy="9284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Espace réservé du contenu 4">
            <a:extLst>
              <a:ext uri="{FF2B5EF4-FFF2-40B4-BE49-F238E27FC236}">
                <a16:creationId xmlns:a16="http://schemas.microsoft.com/office/drawing/2014/main" id="{2CB29D7A-0B05-4BBD-A3E0-CC3962BE6B94}"/>
              </a:ext>
            </a:extLst>
          </p:cNvPr>
          <p:cNvSpPr>
            <a:spLocks noGrp="1"/>
          </p:cNvSpPr>
          <p:nvPr>
            <p:ph sz="quarter" idx="13"/>
          </p:nvPr>
        </p:nvSpPr>
        <p:spPr>
          <a:xfrm>
            <a:off x="558688" y="128134"/>
            <a:ext cx="4887519" cy="373503"/>
          </a:xfrm>
        </p:spPr>
        <p:txBody>
          <a:bodyPr/>
          <a:lstStyle/>
          <a:p>
            <a:r>
              <a:rPr lang="fr-FR" sz="3000" b="1" dirty="0">
                <a:solidFill>
                  <a:srgbClr val="5B564D"/>
                </a:solidFill>
                <a:latin typeface="+mj-lt"/>
              </a:rPr>
              <a:t>PLAN</a:t>
            </a:r>
          </a:p>
        </p:txBody>
      </p:sp>
      <p:sp>
        <p:nvSpPr>
          <p:cNvPr id="8" name="Rectangle 7"/>
          <p:cNvSpPr/>
          <p:nvPr/>
        </p:nvSpPr>
        <p:spPr>
          <a:xfrm>
            <a:off x="2079172" y="1002323"/>
            <a:ext cx="123092" cy="685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1" name="ZoneTexte 30">
            <a:extLst>
              <a:ext uri="{FF2B5EF4-FFF2-40B4-BE49-F238E27FC236}">
                <a16:creationId xmlns:a16="http://schemas.microsoft.com/office/drawing/2014/main" id="{56E08113-FB95-43A1-A043-86DB2134E6F0}"/>
              </a:ext>
            </a:extLst>
          </p:cNvPr>
          <p:cNvSpPr txBox="1"/>
          <p:nvPr/>
        </p:nvSpPr>
        <p:spPr>
          <a:xfrm>
            <a:off x="1468650" y="1405300"/>
            <a:ext cx="6855543" cy="3573414"/>
          </a:xfrm>
          <a:prstGeom prst="rect">
            <a:avLst/>
          </a:prstGeom>
          <a:noFill/>
        </p:spPr>
        <p:txBody>
          <a:bodyPr wrap="square" rtlCol="0">
            <a:spAutoFit/>
          </a:bodyPr>
          <a:lstStyle/>
          <a:p>
            <a:pPr marL="285750" lvl="0" indent="-285750">
              <a:lnSpc>
                <a:spcPct val="150000"/>
              </a:lnSpc>
              <a:spcAft>
                <a:spcPts val="600"/>
              </a:spcAft>
              <a:buFont typeface="Arial" panose="020B0604020202020204" pitchFamily="34" charset="0"/>
              <a:buChar char="•"/>
            </a:pPr>
            <a:r>
              <a:rPr lang="fr-FR" sz="3200" dirty="0">
                <a:solidFill>
                  <a:srgbClr val="5B564D"/>
                </a:solidFill>
                <a:latin typeface="+mj-lt"/>
              </a:rPr>
              <a:t>Présentation de l’offre de service de l’AGEFIPH</a:t>
            </a:r>
          </a:p>
          <a:p>
            <a:pPr marL="285750" lvl="0" indent="-285750">
              <a:lnSpc>
                <a:spcPct val="150000"/>
              </a:lnSpc>
              <a:spcAft>
                <a:spcPts val="600"/>
              </a:spcAft>
              <a:buFont typeface="Arial" panose="020B0604020202020204" pitchFamily="34" charset="0"/>
              <a:buChar char="•"/>
            </a:pPr>
            <a:r>
              <a:rPr lang="fr-FR" sz="3200" dirty="0">
                <a:solidFill>
                  <a:srgbClr val="5B564D"/>
                </a:solidFill>
                <a:latin typeface="+mj-lt"/>
              </a:rPr>
              <a:t>Présentation de l’offre de service du MEDEF LYON RHONE</a:t>
            </a:r>
          </a:p>
          <a:p>
            <a:pPr lvl="0">
              <a:lnSpc>
                <a:spcPct val="150000"/>
              </a:lnSpc>
              <a:spcAft>
                <a:spcPts val="600"/>
              </a:spcAft>
            </a:pPr>
            <a:endParaRPr lang="fr-FR" dirty="0">
              <a:solidFill>
                <a:srgbClr val="5B564D"/>
              </a:solidFill>
              <a:latin typeface="+mj-lt"/>
            </a:endParaRPr>
          </a:p>
        </p:txBody>
      </p:sp>
    </p:spTree>
    <p:extLst>
      <p:ext uri="{BB962C8B-B14F-4D97-AF65-F5344CB8AC3E}">
        <p14:creationId xmlns:p14="http://schemas.microsoft.com/office/powerpoint/2010/main" val="4038216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2D3C849-37DB-4E93-BCCD-BD918850E3AA}"/>
              </a:ext>
            </a:extLst>
          </p:cNvPr>
          <p:cNvSpPr>
            <a:spLocks noGrp="1"/>
          </p:cNvSpPr>
          <p:nvPr>
            <p:ph type="sldNum" sz="quarter" idx="10"/>
          </p:nvPr>
        </p:nvSpPr>
        <p:spPr/>
        <p:txBody>
          <a:bodyPr/>
          <a:lstStyle/>
          <a:p>
            <a:fld id="{D6C36E89-35FC-44EA-B7F1-6E1599E2D8A1}" type="slidenum">
              <a:rPr lang="fr-FR" smtClean="0"/>
              <a:pPr/>
              <a:t>3</a:t>
            </a:fld>
            <a:endParaRPr lang="fr-FR" dirty="0"/>
          </a:p>
        </p:txBody>
      </p:sp>
      <p:sp>
        <p:nvSpPr>
          <p:cNvPr id="6" name="Titre 1">
            <a:extLst>
              <a:ext uri="{FF2B5EF4-FFF2-40B4-BE49-F238E27FC236}">
                <a16:creationId xmlns:a16="http://schemas.microsoft.com/office/drawing/2014/main" id="{0BEDC473-D13E-48DC-855B-4EBCA26039DF}"/>
              </a:ext>
            </a:extLst>
          </p:cNvPr>
          <p:cNvSpPr>
            <a:spLocks noGrp="1"/>
          </p:cNvSpPr>
          <p:nvPr/>
        </p:nvSpPr>
        <p:spPr>
          <a:xfrm>
            <a:off x="493554" y="437950"/>
            <a:ext cx="6988700" cy="6962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baseline="0">
                <a:solidFill>
                  <a:srgbClr val="252976"/>
                </a:solidFill>
                <a:latin typeface="Arial"/>
                <a:ea typeface="+mj-ea"/>
                <a:cs typeface="Arial"/>
              </a:defRPr>
            </a:lvl1pPr>
          </a:lstStyle>
          <a:p>
            <a:r>
              <a:rPr lang="fr-FR" dirty="0"/>
              <a:t>Evolution de la mission « HANDICAP » du MEDEF LYON RHONE</a:t>
            </a:r>
          </a:p>
        </p:txBody>
      </p:sp>
      <p:sp>
        <p:nvSpPr>
          <p:cNvPr id="7" name="Sous-titre 2">
            <a:extLst>
              <a:ext uri="{FF2B5EF4-FFF2-40B4-BE49-F238E27FC236}">
                <a16:creationId xmlns:a16="http://schemas.microsoft.com/office/drawing/2014/main" id="{B43676D5-2C28-428C-B102-604F60784FC5}"/>
              </a:ext>
            </a:extLst>
          </p:cNvPr>
          <p:cNvSpPr>
            <a:spLocks noGrp="1"/>
          </p:cNvSpPr>
          <p:nvPr/>
        </p:nvSpPr>
        <p:spPr>
          <a:xfrm>
            <a:off x="667494" y="2266065"/>
            <a:ext cx="6914566" cy="46087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200" kern="1200" baseline="0">
                <a:solidFill>
                  <a:srgbClr val="5FBEB5"/>
                </a:solidFill>
                <a:latin typeface="Helvetica Neue"/>
                <a:ea typeface="+mn-ea"/>
                <a:cs typeface="Helvetica Neue"/>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sz="2000" b="1" dirty="0"/>
              <a:t>S’inscrit dans les nouvelles orientations de l’Agefiph</a:t>
            </a:r>
          </a:p>
        </p:txBody>
      </p:sp>
      <p:sp>
        <p:nvSpPr>
          <p:cNvPr id="8" name="Espace réservé du texte 4">
            <a:extLst>
              <a:ext uri="{FF2B5EF4-FFF2-40B4-BE49-F238E27FC236}">
                <a16:creationId xmlns:a16="http://schemas.microsoft.com/office/drawing/2014/main" id="{D9A28C23-ABCD-4821-9616-8554BB8E7894}"/>
              </a:ext>
            </a:extLst>
          </p:cNvPr>
          <p:cNvSpPr>
            <a:spLocks noGrp="1"/>
          </p:cNvSpPr>
          <p:nvPr/>
        </p:nvSpPr>
        <p:spPr>
          <a:xfrm>
            <a:off x="667494" y="2872410"/>
            <a:ext cx="7811714" cy="285139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9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200000"/>
              </a:lnSpc>
              <a:buFont typeface="Arial" panose="020B0604020202020204" pitchFamily="34" charset="0"/>
              <a:buChar char="•"/>
            </a:pPr>
            <a:r>
              <a:rPr lang="fr-FR" sz="2000" dirty="0"/>
              <a:t>Un </a:t>
            </a:r>
            <a:r>
              <a:rPr lang="fr-FR" sz="2000" b="1" dirty="0"/>
              <a:t>renforcement du lien </a:t>
            </a:r>
            <a:r>
              <a:rPr lang="fr-FR" sz="2000" dirty="0"/>
              <a:t>entre l’Agefiph et les entreprises</a:t>
            </a:r>
          </a:p>
          <a:p>
            <a:pPr marL="285750" indent="-285750">
              <a:lnSpc>
                <a:spcPct val="200000"/>
              </a:lnSpc>
              <a:buFont typeface="Arial" panose="020B0604020202020204" pitchFamily="34" charset="0"/>
              <a:buChar char="•"/>
            </a:pPr>
            <a:r>
              <a:rPr lang="fr-FR" sz="2000" dirty="0"/>
              <a:t>Un </a:t>
            </a:r>
            <a:r>
              <a:rPr lang="fr-FR" sz="2000" b="1" dirty="0"/>
              <a:t>réseau des référents Handicap </a:t>
            </a:r>
            <a:r>
              <a:rPr lang="fr-FR" sz="2000" dirty="0"/>
              <a:t>porté par l’Agefiph</a:t>
            </a:r>
          </a:p>
          <a:p>
            <a:pPr marL="285750" indent="-285750">
              <a:lnSpc>
                <a:spcPct val="200000"/>
              </a:lnSpc>
              <a:buFont typeface="Arial" panose="020B0604020202020204" pitchFamily="34" charset="0"/>
              <a:buChar char="•"/>
            </a:pPr>
            <a:r>
              <a:rPr lang="fr-FR" sz="2000" dirty="0"/>
              <a:t>Des actions orientées davantage vers </a:t>
            </a:r>
            <a:r>
              <a:rPr lang="fr-FR" sz="2000" b="1" dirty="0"/>
              <a:t>l’aide au recrutement </a:t>
            </a:r>
            <a:r>
              <a:rPr lang="fr-FR" sz="2000" dirty="0"/>
              <a:t>de travailleurs handicapés.</a:t>
            </a:r>
            <a:endParaRPr lang="fr-FR" sz="2000" b="1" dirty="0"/>
          </a:p>
        </p:txBody>
      </p:sp>
      <p:sp>
        <p:nvSpPr>
          <p:cNvPr id="9" name="Espace réservé du texte 4">
            <a:extLst>
              <a:ext uri="{FF2B5EF4-FFF2-40B4-BE49-F238E27FC236}">
                <a16:creationId xmlns:a16="http://schemas.microsoft.com/office/drawing/2014/main" id="{71850DBD-D446-4687-93E0-BCFAD2912D45}"/>
              </a:ext>
            </a:extLst>
          </p:cNvPr>
          <p:cNvSpPr txBox="1">
            <a:spLocks/>
          </p:cNvSpPr>
          <p:nvPr/>
        </p:nvSpPr>
        <p:spPr>
          <a:xfrm>
            <a:off x="664792" y="4744538"/>
            <a:ext cx="4067175" cy="1062037"/>
          </a:xfrm>
          <a:prstGeom prst="rect">
            <a:avLst/>
          </a:prstGeom>
        </p:spPr>
        <p:txBody>
          <a:bodyPr vert="horz" lIns="91440" tIns="45720" rIns="91440" bIns="45720" rtlCol="0">
            <a:norm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1100" dirty="0"/>
          </a:p>
        </p:txBody>
      </p:sp>
      <p:sp>
        <p:nvSpPr>
          <p:cNvPr id="10" name="Espace réservé du texte 4">
            <a:extLst>
              <a:ext uri="{FF2B5EF4-FFF2-40B4-BE49-F238E27FC236}">
                <a16:creationId xmlns:a16="http://schemas.microsoft.com/office/drawing/2014/main" id="{143DE1D5-8372-4031-8FB8-9FC542CFFE84}"/>
              </a:ext>
            </a:extLst>
          </p:cNvPr>
          <p:cNvSpPr txBox="1">
            <a:spLocks/>
          </p:cNvSpPr>
          <p:nvPr/>
        </p:nvSpPr>
        <p:spPr>
          <a:xfrm>
            <a:off x="666143" y="4117900"/>
            <a:ext cx="4067175" cy="626638"/>
          </a:xfrm>
          <a:prstGeom prst="rect">
            <a:avLst/>
          </a:prstGeom>
        </p:spPr>
        <p:txBody>
          <a:bodyPr vert="horz" lIns="91440" tIns="45720" rIns="91440" bIns="45720" rtlCol="0">
            <a:norm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1200" dirty="0"/>
          </a:p>
        </p:txBody>
      </p:sp>
    </p:spTree>
    <p:extLst>
      <p:ext uri="{BB962C8B-B14F-4D97-AF65-F5344CB8AC3E}">
        <p14:creationId xmlns:p14="http://schemas.microsoft.com/office/powerpoint/2010/main" val="2789305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83B1518-93DD-49C2-9D4E-D7671A8F2DD0}"/>
              </a:ext>
            </a:extLst>
          </p:cNvPr>
          <p:cNvSpPr>
            <a:spLocks noGrp="1"/>
          </p:cNvSpPr>
          <p:nvPr>
            <p:ph idx="1"/>
          </p:nvPr>
        </p:nvSpPr>
        <p:spPr/>
        <p:txBody>
          <a:bodyPr/>
          <a:lstStyle/>
          <a:p>
            <a:r>
              <a:rPr lang="fr-FR" sz="2800" dirty="0"/>
              <a:t>Constitution du réseau de référents handicap de l’AGEFIPH (31/05/18)</a:t>
            </a:r>
          </a:p>
          <a:p>
            <a:r>
              <a:rPr lang="fr-FR" sz="2800" dirty="0"/>
              <a:t>Présentation de l’offre de services de l’AGEFIPH et du MEDEF aux entreprises (16/10/18)</a:t>
            </a:r>
          </a:p>
          <a:p>
            <a:r>
              <a:rPr lang="fr-FR" sz="2800" dirty="0"/>
              <a:t>Sensibilisation des mandataires</a:t>
            </a:r>
          </a:p>
          <a:p>
            <a:endParaRPr lang="fr-FR" dirty="0"/>
          </a:p>
        </p:txBody>
      </p:sp>
      <p:sp>
        <p:nvSpPr>
          <p:cNvPr id="3" name="Titre 2">
            <a:extLst>
              <a:ext uri="{FF2B5EF4-FFF2-40B4-BE49-F238E27FC236}">
                <a16:creationId xmlns:a16="http://schemas.microsoft.com/office/drawing/2014/main" id="{8CDD1E1F-99BE-42F8-B41F-F8E707FCEB7B}"/>
              </a:ext>
            </a:extLst>
          </p:cNvPr>
          <p:cNvSpPr>
            <a:spLocks noGrp="1"/>
          </p:cNvSpPr>
          <p:nvPr>
            <p:ph type="title"/>
          </p:nvPr>
        </p:nvSpPr>
        <p:spPr>
          <a:xfrm>
            <a:off x="1431664" y="527505"/>
            <a:ext cx="6280671" cy="649818"/>
          </a:xfrm>
        </p:spPr>
        <p:txBody>
          <a:bodyPr/>
          <a:lstStyle/>
          <a:p>
            <a:r>
              <a:rPr lang="fr-FR" dirty="0"/>
              <a:t>REUNIONS D’INFORMATION</a:t>
            </a:r>
          </a:p>
        </p:txBody>
      </p:sp>
      <p:sp>
        <p:nvSpPr>
          <p:cNvPr id="4" name="Espace réservé du numéro de diapositive 3">
            <a:extLst>
              <a:ext uri="{FF2B5EF4-FFF2-40B4-BE49-F238E27FC236}">
                <a16:creationId xmlns:a16="http://schemas.microsoft.com/office/drawing/2014/main" id="{2802A1F7-AF64-4977-90CF-1597D0F1B38C}"/>
              </a:ext>
            </a:extLst>
          </p:cNvPr>
          <p:cNvSpPr>
            <a:spLocks noGrp="1"/>
          </p:cNvSpPr>
          <p:nvPr>
            <p:ph type="sldNum" sz="quarter" idx="10"/>
          </p:nvPr>
        </p:nvSpPr>
        <p:spPr/>
        <p:txBody>
          <a:bodyPr/>
          <a:lstStyle/>
          <a:p>
            <a:fld id="{D6C36E89-35FC-44EA-B7F1-6E1599E2D8A1}" type="slidenum">
              <a:rPr lang="fr-FR" smtClean="0"/>
              <a:pPr/>
              <a:t>4</a:t>
            </a:fld>
            <a:endParaRPr lang="fr-FR" dirty="0"/>
          </a:p>
        </p:txBody>
      </p:sp>
    </p:spTree>
    <p:extLst>
      <p:ext uri="{BB962C8B-B14F-4D97-AF65-F5344CB8AC3E}">
        <p14:creationId xmlns:p14="http://schemas.microsoft.com/office/powerpoint/2010/main" val="318438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83B1518-93DD-49C2-9D4E-D7671A8F2DD0}"/>
              </a:ext>
            </a:extLst>
          </p:cNvPr>
          <p:cNvSpPr>
            <a:spLocks noGrp="1"/>
          </p:cNvSpPr>
          <p:nvPr>
            <p:ph idx="1"/>
          </p:nvPr>
        </p:nvSpPr>
        <p:spPr/>
        <p:txBody>
          <a:bodyPr>
            <a:normAutofit/>
          </a:bodyPr>
          <a:lstStyle/>
          <a:p>
            <a:r>
              <a:rPr lang="fr-FR" sz="3200" dirty="0"/>
              <a:t>Visites d’entreprises par l’AGEFIPH et le MEDEF afin de leur présenter les prestations de conseil et d’accompagnement de l’AGEFIPH et du MEDEF</a:t>
            </a:r>
          </a:p>
        </p:txBody>
      </p:sp>
      <p:sp>
        <p:nvSpPr>
          <p:cNvPr id="3" name="Titre 2">
            <a:extLst>
              <a:ext uri="{FF2B5EF4-FFF2-40B4-BE49-F238E27FC236}">
                <a16:creationId xmlns:a16="http://schemas.microsoft.com/office/drawing/2014/main" id="{8CDD1E1F-99BE-42F8-B41F-F8E707FCEB7B}"/>
              </a:ext>
            </a:extLst>
          </p:cNvPr>
          <p:cNvSpPr>
            <a:spLocks noGrp="1"/>
          </p:cNvSpPr>
          <p:nvPr>
            <p:ph type="title"/>
          </p:nvPr>
        </p:nvSpPr>
        <p:spPr>
          <a:xfrm>
            <a:off x="1165193" y="325930"/>
            <a:ext cx="7134745" cy="649818"/>
          </a:xfrm>
        </p:spPr>
        <p:txBody>
          <a:bodyPr/>
          <a:lstStyle/>
          <a:p>
            <a:r>
              <a:rPr lang="fr-FR" dirty="0"/>
              <a:t>CONSEIL/ACCOMPAGNEMENT</a:t>
            </a:r>
          </a:p>
        </p:txBody>
      </p:sp>
      <p:sp>
        <p:nvSpPr>
          <p:cNvPr id="4" name="Espace réservé du numéro de diapositive 3">
            <a:extLst>
              <a:ext uri="{FF2B5EF4-FFF2-40B4-BE49-F238E27FC236}">
                <a16:creationId xmlns:a16="http://schemas.microsoft.com/office/drawing/2014/main" id="{2802A1F7-AF64-4977-90CF-1597D0F1B38C}"/>
              </a:ext>
            </a:extLst>
          </p:cNvPr>
          <p:cNvSpPr>
            <a:spLocks noGrp="1"/>
          </p:cNvSpPr>
          <p:nvPr>
            <p:ph type="sldNum" sz="quarter" idx="10"/>
          </p:nvPr>
        </p:nvSpPr>
        <p:spPr/>
        <p:txBody>
          <a:bodyPr/>
          <a:lstStyle/>
          <a:p>
            <a:fld id="{D6C36E89-35FC-44EA-B7F1-6E1599E2D8A1}" type="slidenum">
              <a:rPr lang="fr-FR" smtClean="0"/>
              <a:pPr/>
              <a:t>5</a:t>
            </a:fld>
            <a:endParaRPr lang="fr-FR" dirty="0"/>
          </a:p>
        </p:txBody>
      </p:sp>
    </p:spTree>
    <p:extLst>
      <p:ext uri="{BB962C8B-B14F-4D97-AF65-F5344CB8AC3E}">
        <p14:creationId xmlns:p14="http://schemas.microsoft.com/office/powerpoint/2010/main" val="275231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383BD6E-1580-4A8E-B224-F58D09832B9B}"/>
              </a:ext>
            </a:extLst>
          </p:cNvPr>
          <p:cNvSpPr>
            <a:spLocks noGrp="1"/>
          </p:cNvSpPr>
          <p:nvPr>
            <p:ph idx="1"/>
          </p:nvPr>
        </p:nvSpPr>
        <p:spPr>
          <a:xfrm>
            <a:off x="457200" y="2031023"/>
            <a:ext cx="8229600" cy="4095140"/>
          </a:xfrm>
        </p:spPr>
        <p:txBody>
          <a:bodyPr/>
          <a:lstStyle/>
          <a:p>
            <a:r>
              <a:rPr lang="fr-FR" dirty="0"/>
              <a:t>Objectifs : meilleures connaissances réciproques des entreprises et des partenaires du service public de l’emploi ;</a:t>
            </a:r>
          </a:p>
          <a:p>
            <a:r>
              <a:rPr lang="fr-FR" dirty="0"/>
              <a:t>Découverte des métiers et de leurs conditions d’exercice par les partenaires du service public de l’emploi ;</a:t>
            </a:r>
          </a:p>
          <a:p>
            <a:r>
              <a:rPr lang="fr-FR" dirty="0"/>
              <a:t>Immersion d’un dirigeant ou DRH dans un organisme œuvrant sur le champ du handicap</a:t>
            </a:r>
          </a:p>
          <a:p>
            <a:endParaRPr lang="fr-FR" dirty="0"/>
          </a:p>
        </p:txBody>
      </p:sp>
      <p:sp>
        <p:nvSpPr>
          <p:cNvPr id="3" name="Titre 2">
            <a:extLst>
              <a:ext uri="{FF2B5EF4-FFF2-40B4-BE49-F238E27FC236}">
                <a16:creationId xmlns:a16="http://schemas.microsoft.com/office/drawing/2014/main" id="{DE7FB731-C4EA-481D-B581-8328EA292DA4}"/>
              </a:ext>
            </a:extLst>
          </p:cNvPr>
          <p:cNvSpPr>
            <a:spLocks noGrp="1"/>
          </p:cNvSpPr>
          <p:nvPr>
            <p:ph type="title"/>
          </p:nvPr>
        </p:nvSpPr>
        <p:spPr>
          <a:xfrm>
            <a:off x="350010" y="276386"/>
            <a:ext cx="8468675" cy="1323814"/>
          </a:xfrm>
        </p:spPr>
        <p:txBody>
          <a:bodyPr/>
          <a:lstStyle/>
          <a:p>
            <a:r>
              <a:rPr lang="fr-FR" dirty="0"/>
              <a:t>RAPPROCHEMENT PARTENAIRES EMPLOI ET ENTREPRISES </a:t>
            </a:r>
          </a:p>
        </p:txBody>
      </p:sp>
      <p:sp>
        <p:nvSpPr>
          <p:cNvPr id="4" name="Espace réservé du numéro de diapositive 3">
            <a:extLst>
              <a:ext uri="{FF2B5EF4-FFF2-40B4-BE49-F238E27FC236}">
                <a16:creationId xmlns:a16="http://schemas.microsoft.com/office/drawing/2014/main" id="{5C9F34B5-CE2B-4F12-BA5C-700848AF2E2B}"/>
              </a:ext>
            </a:extLst>
          </p:cNvPr>
          <p:cNvSpPr>
            <a:spLocks noGrp="1"/>
          </p:cNvSpPr>
          <p:nvPr>
            <p:ph type="sldNum" sz="quarter" idx="10"/>
          </p:nvPr>
        </p:nvSpPr>
        <p:spPr/>
        <p:txBody>
          <a:bodyPr/>
          <a:lstStyle/>
          <a:p>
            <a:fld id="{D6C36E89-35FC-44EA-B7F1-6E1599E2D8A1}" type="slidenum">
              <a:rPr lang="fr-FR" smtClean="0"/>
              <a:pPr/>
              <a:t>6</a:t>
            </a:fld>
            <a:endParaRPr lang="fr-FR" dirty="0"/>
          </a:p>
        </p:txBody>
      </p:sp>
      <p:sp>
        <p:nvSpPr>
          <p:cNvPr id="5" name="Espace réservé du contenu 4">
            <a:extLst>
              <a:ext uri="{FF2B5EF4-FFF2-40B4-BE49-F238E27FC236}">
                <a16:creationId xmlns:a16="http://schemas.microsoft.com/office/drawing/2014/main" id="{0F187AD6-7960-4360-AA4E-34B6D1493DBC}"/>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950015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83B1518-93DD-49C2-9D4E-D7671A8F2DD0}"/>
              </a:ext>
            </a:extLst>
          </p:cNvPr>
          <p:cNvSpPr>
            <a:spLocks noGrp="1"/>
          </p:cNvSpPr>
          <p:nvPr>
            <p:ph idx="1"/>
          </p:nvPr>
        </p:nvSpPr>
        <p:spPr>
          <a:xfrm>
            <a:off x="457200" y="1615736"/>
            <a:ext cx="8229600" cy="4829026"/>
          </a:xfrm>
        </p:spPr>
        <p:txBody>
          <a:bodyPr>
            <a:noAutofit/>
          </a:bodyPr>
          <a:lstStyle/>
          <a:p>
            <a:r>
              <a:rPr lang="fr-FR" dirty="0"/>
              <a:t>Mise en relation des demandeurs d’emploi, des salariés envisageant une reconversion et des alternants avec le milieu professionnel (dirigeants, DRH, responsables de service…)</a:t>
            </a:r>
          </a:p>
          <a:p>
            <a:r>
              <a:rPr lang="fr-FR" dirty="0"/>
              <a:t>Partage de connaissance de l’entreprise</a:t>
            </a:r>
          </a:p>
          <a:p>
            <a:r>
              <a:rPr lang="fr-FR" dirty="0"/>
              <a:t>Partage de réseau</a:t>
            </a:r>
          </a:p>
          <a:p>
            <a:r>
              <a:rPr lang="fr-FR" dirty="0"/>
              <a:t>Conseils pour trouver un emploi, aide au ciblage d’entreprises, simulation d’entretiens, relecture de candidatures, etc. </a:t>
            </a:r>
          </a:p>
          <a:p>
            <a:r>
              <a:rPr lang="fr-FR" dirty="0"/>
              <a:t>3 rencontres minimum </a:t>
            </a:r>
          </a:p>
          <a:p>
            <a:r>
              <a:rPr lang="fr-FR" dirty="0"/>
              <a:t>Constitution du couple parrain/parrainé par le chargé de mission handicap du MEDEF</a:t>
            </a:r>
          </a:p>
        </p:txBody>
      </p:sp>
      <p:sp>
        <p:nvSpPr>
          <p:cNvPr id="3" name="Titre 2">
            <a:extLst>
              <a:ext uri="{FF2B5EF4-FFF2-40B4-BE49-F238E27FC236}">
                <a16:creationId xmlns:a16="http://schemas.microsoft.com/office/drawing/2014/main" id="{8CDD1E1F-99BE-42F8-B41F-F8E707FCEB7B}"/>
              </a:ext>
            </a:extLst>
          </p:cNvPr>
          <p:cNvSpPr>
            <a:spLocks noGrp="1"/>
          </p:cNvSpPr>
          <p:nvPr>
            <p:ph type="title"/>
          </p:nvPr>
        </p:nvSpPr>
        <p:spPr>
          <a:xfrm>
            <a:off x="1165193" y="325930"/>
            <a:ext cx="6280671" cy="649818"/>
          </a:xfrm>
        </p:spPr>
        <p:txBody>
          <a:bodyPr/>
          <a:lstStyle/>
          <a:p>
            <a:r>
              <a:rPr lang="fr-FR" dirty="0"/>
              <a:t>PARRAINAGE</a:t>
            </a:r>
          </a:p>
        </p:txBody>
      </p:sp>
      <p:sp>
        <p:nvSpPr>
          <p:cNvPr id="4" name="Espace réservé du numéro de diapositive 3">
            <a:extLst>
              <a:ext uri="{FF2B5EF4-FFF2-40B4-BE49-F238E27FC236}">
                <a16:creationId xmlns:a16="http://schemas.microsoft.com/office/drawing/2014/main" id="{2802A1F7-AF64-4977-90CF-1597D0F1B38C}"/>
              </a:ext>
            </a:extLst>
          </p:cNvPr>
          <p:cNvSpPr>
            <a:spLocks noGrp="1"/>
          </p:cNvSpPr>
          <p:nvPr>
            <p:ph type="sldNum" sz="quarter" idx="10"/>
          </p:nvPr>
        </p:nvSpPr>
        <p:spPr/>
        <p:txBody>
          <a:bodyPr/>
          <a:lstStyle/>
          <a:p>
            <a:fld id="{D6C36E89-35FC-44EA-B7F1-6E1599E2D8A1}" type="slidenum">
              <a:rPr lang="fr-FR" smtClean="0"/>
              <a:pPr/>
              <a:t>7</a:t>
            </a:fld>
            <a:endParaRPr lang="fr-FR" dirty="0"/>
          </a:p>
        </p:txBody>
      </p:sp>
      <p:sp>
        <p:nvSpPr>
          <p:cNvPr id="5" name="Espace réservé du contenu 4">
            <a:extLst>
              <a:ext uri="{FF2B5EF4-FFF2-40B4-BE49-F238E27FC236}">
                <a16:creationId xmlns:a16="http://schemas.microsoft.com/office/drawing/2014/main" id="{724AD72B-D134-4CB4-9339-66C0EB45998E}"/>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192137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7E553F2-9555-4752-BDB1-8CFCEACB739C}"/>
              </a:ext>
            </a:extLst>
          </p:cNvPr>
          <p:cNvSpPr>
            <a:spLocks noGrp="1"/>
          </p:cNvSpPr>
          <p:nvPr>
            <p:ph idx="1"/>
          </p:nvPr>
        </p:nvSpPr>
        <p:spPr/>
        <p:txBody>
          <a:bodyPr>
            <a:normAutofit/>
          </a:bodyPr>
          <a:lstStyle/>
          <a:p>
            <a:r>
              <a:rPr lang="fr-FR" sz="2400" dirty="0"/>
              <a:t>Animation d’ateliers de recherche d’emploi par des représentants d’entreprise</a:t>
            </a:r>
          </a:p>
          <a:p>
            <a:pPr lvl="1" algn="just"/>
            <a:r>
              <a:rPr lang="fr-FR" sz="1600" dirty="0"/>
              <a:t>Visite de l’entreprise et des postes</a:t>
            </a:r>
          </a:p>
          <a:p>
            <a:pPr lvl="1" algn="just"/>
            <a:r>
              <a:rPr lang="fr-FR" sz="1600" dirty="0"/>
              <a:t>Temps d’échange collectif avec un manager opérationnel ou un professionnel des RH</a:t>
            </a:r>
          </a:p>
          <a:p>
            <a:pPr lvl="1" algn="just"/>
            <a:r>
              <a:rPr lang="fr-FR" sz="1600" dirty="0"/>
              <a:t>Aide à la rédaction de CV</a:t>
            </a:r>
          </a:p>
          <a:p>
            <a:pPr lvl="1" algn="just"/>
            <a:r>
              <a:rPr lang="fr-FR" sz="1600" dirty="0"/>
              <a:t>Entraînement aux entretiens…</a:t>
            </a:r>
          </a:p>
          <a:p>
            <a:pPr algn="just"/>
            <a:r>
              <a:rPr lang="fr-FR" sz="2400" dirty="0"/>
              <a:t>Le chargé de mission handicap du MEDEF organise la visite, il  prospecte les entreprises et les personnes en situation de handicap. Il participe à l’animation de l’atelier.</a:t>
            </a:r>
          </a:p>
          <a:p>
            <a:pPr marL="0" indent="0">
              <a:buNone/>
            </a:pPr>
            <a:endParaRPr lang="fr-FR" dirty="0"/>
          </a:p>
        </p:txBody>
      </p:sp>
      <p:sp>
        <p:nvSpPr>
          <p:cNvPr id="3" name="Titre 2">
            <a:extLst>
              <a:ext uri="{FF2B5EF4-FFF2-40B4-BE49-F238E27FC236}">
                <a16:creationId xmlns:a16="http://schemas.microsoft.com/office/drawing/2014/main" id="{DF695462-21E4-4E88-B22F-B89665B749A7}"/>
              </a:ext>
            </a:extLst>
          </p:cNvPr>
          <p:cNvSpPr>
            <a:spLocks noGrp="1"/>
          </p:cNvSpPr>
          <p:nvPr>
            <p:ph type="title"/>
          </p:nvPr>
        </p:nvSpPr>
        <p:spPr>
          <a:xfrm>
            <a:off x="965472" y="406928"/>
            <a:ext cx="7897174" cy="649818"/>
          </a:xfrm>
        </p:spPr>
        <p:txBody>
          <a:bodyPr/>
          <a:lstStyle/>
          <a:p>
            <a:r>
              <a:rPr lang="fr-FR" dirty="0"/>
              <a:t>ATELIER DE RECHERCHE D’EMPLOI</a:t>
            </a:r>
          </a:p>
        </p:txBody>
      </p:sp>
      <p:sp>
        <p:nvSpPr>
          <p:cNvPr id="4" name="Espace réservé du numéro de diapositive 3">
            <a:extLst>
              <a:ext uri="{FF2B5EF4-FFF2-40B4-BE49-F238E27FC236}">
                <a16:creationId xmlns:a16="http://schemas.microsoft.com/office/drawing/2014/main" id="{395D2D70-DA6F-4AAA-BBE3-F9D2AD2E5F82}"/>
              </a:ext>
            </a:extLst>
          </p:cNvPr>
          <p:cNvSpPr>
            <a:spLocks noGrp="1"/>
          </p:cNvSpPr>
          <p:nvPr>
            <p:ph type="sldNum" sz="quarter" idx="10"/>
          </p:nvPr>
        </p:nvSpPr>
        <p:spPr/>
        <p:txBody>
          <a:bodyPr/>
          <a:lstStyle/>
          <a:p>
            <a:fld id="{D6C36E89-35FC-44EA-B7F1-6E1599E2D8A1}" type="slidenum">
              <a:rPr lang="fr-FR" smtClean="0"/>
              <a:pPr/>
              <a:t>8</a:t>
            </a:fld>
            <a:endParaRPr lang="fr-FR" dirty="0"/>
          </a:p>
        </p:txBody>
      </p:sp>
    </p:spTree>
    <p:extLst>
      <p:ext uri="{BB962C8B-B14F-4D97-AF65-F5344CB8AC3E}">
        <p14:creationId xmlns:p14="http://schemas.microsoft.com/office/powerpoint/2010/main" val="2251248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7E553F2-9555-4752-BDB1-8CFCEACB739C}"/>
              </a:ext>
            </a:extLst>
          </p:cNvPr>
          <p:cNvSpPr>
            <a:spLocks noGrp="1"/>
          </p:cNvSpPr>
          <p:nvPr>
            <p:ph idx="1"/>
          </p:nvPr>
        </p:nvSpPr>
        <p:spPr/>
        <p:txBody>
          <a:bodyPr>
            <a:normAutofit/>
          </a:bodyPr>
          <a:lstStyle/>
          <a:p>
            <a:r>
              <a:rPr lang="fr-FR" sz="2400" dirty="0"/>
              <a:t>Objectif</a:t>
            </a:r>
            <a:r>
              <a:rPr lang="fr-FR" sz="2800" dirty="0"/>
              <a:t> :</a:t>
            </a:r>
            <a:r>
              <a:rPr lang="fr-FR" dirty="0"/>
              <a:t> </a:t>
            </a:r>
          </a:p>
          <a:p>
            <a:pPr lvl="1"/>
            <a:r>
              <a:rPr lang="fr-FR" sz="1800" dirty="0"/>
              <a:t>Sensibiliser les entreprises à l’emploi des travailleurs handicapés</a:t>
            </a:r>
          </a:p>
          <a:p>
            <a:pPr lvl="1"/>
            <a:r>
              <a:rPr lang="fr-FR" sz="1800" dirty="0"/>
              <a:t>Aider les entreprises à réaliser leur obligation d’emploi de TH</a:t>
            </a:r>
          </a:p>
          <a:p>
            <a:pPr lvl="1"/>
            <a:r>
              <a:rPr lang="fr-FR" sz="1800" dirty="0"/>
              <a:t>Vérifier en amont d’un recrutement l’adéquation poste et contre-indications</a:t>
            </a:r>
          </a:p>
          <a:p>
            <a:pPr lvl="1"/>
            <a:r>
              <a:rPr lang="fr-FR" sz="1800" dirty="0"/>
              <a:t>Aider les demandeurs d’emploi handicapés à valider leur projet professionnel et à trouver un travail ;</a:t>
            </a:r>
            <a:endParaRPr lang="fr-FR" dirty="0"/>
          </a:p>
          <a:p>
            <a:r>
              <a:rPr lang="fr-FR" sz="2400" dirty="0"/>
              <a:t>Moyen : période d’immersion en milieu professionnel ;</a:t>
            </a:r>
          </a:p>
          <a:p>
            <a:r>
              <a:rPr lang="fr-FR" sz="2400" dirty="0"/>
              <a:t>Le chargé de mission handicap du MEDEF met en relation les entreprises avec des personnes en situation d’handicap, il propose ce service aux acteurs du service public de l’emploi, aux organismes de formation….</a:t>
            </a:r>
          </a:p>
          <a:p>
            <a:pPr marL="0" indent="0">
              <a:buNone/>
            </a:pPr>
            <a:endParaRPr lang="fr-FR" dirty="0"/>
          </a:p>
        </p:txBody>
      </p:sp>
      <p:sp>
        <p:nvSpPr>
          <p:cNvPr id="3" name="Titre 2">
            <a:extLst>
              <a:ext uri="{FF2B5EF4-FFF2-40B4-BE49-F238E27FC236}">
                <a16:creationId xmlns:a16="http://schemas.microsoft.com/office/drawing/2014/main" id="{DF695462-21E4-4E88-B22F-B89665B749A7}"/>
              </a:ext>
            </a:extLst>
          </p:cNvPr>
          <p:cNvSpPr>
            <a:spLocks noGrp="1"/>
          </p:cNvSpPr>
          <p:nvPr>
            <p:ph type="title"/>
          </p:nvPr>
        </p:nvSpPr>
        <p:spPr>
          <a:xfrm>
            <a:off x="965472" y="406928"/>
            <a:ext cx="6280671" cy="649818"/>
          </a:xfrm>
        </p:spPr>
        <p:txBody>
          <a:bodyPr/>
          <a:lstStyle/>
          <a:p>
            <a:r>
              <a:rPr lang="fr-FR" dirty="0"/>
              <a:t>PERIODES D’IMMERSION</a:t>
            </a:r>
          </a:p>
        </p:txBody>
      </p:sp>
      <p:sp>
        <p:nvSpPr>
          <p:cNvPr id="4" name="Espace réservé du numéro de diapositive 3">
            <a:extLst>
              <a:ext uri="{FF2B5EF4-FFF2-40B4-BE49-F238E27FC236}">
                <a16:creationId xmlns:a16="http://schemas.microsoft.com/office/drawing/2014/main" id="{395D2D70-DA6F-4AAA-BBE3-F9D2AD2E5F82}"/>
              </a:ext>
            </a:extLst>
          </p:cNvPr>
          <p:cNvSpPr>
            <a:spLocks noGrp="1"/>
          </p:cNvSpPr>
          <p:nvPr>
            <p:ph type="sldNum" sz="quarter" idx="10"/>
          </p:nvPr>
        </p:nvSpPr>
        <p:spPr/>
        <p:txBody>
          <a:bodyPr/>
          <a:lstStyle/>
          <a:p>
            <a:fld id="{D6C36E89-35FC-44EA-B7F1-6E1599E2D8A1}" type="slidenum">
              <a:rPr lang="fr-FR" smtClean="0"/>
              <a:pPr/>
              <a:t>9</a:t>
            </a:fld>
            <a:endParaRPr lang="fr-FR" dirty="0"/>
          </a:p>
        </p:txBody>
      </p:sp>
    </p:spTree>
    <p:extLst>
      <p:ext uri="{BB962C8B-B14F-4D97-AF65-F5344CB8AC3E}">
        <p14:creationId xmlns:p14="http://schemas.microsoft.com/office/powerpoint/2010/main" val="722077880"/>
      </p:ext>
    </p:extLst>
  </p:cSld>
  <p:clrMapOvr>
    <a:masterClrMapping/>
  </p:clrMapOvr>
</p:sld>
</file>

<file path=ppt/theme/theme1.xml><?xml version="1.0" encoding="utf-8"?>
<a:theme xmlns:a="http://schemas.openxmlformats.org/drawingml/2006/main" name="Medef">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6">
      <a:majorFont>
        <a:latin typeface="DIN BoldAlternate"/>
        <a:ea typeface=""/>
        <a:cs typeface=""/>
      </a:majorFont>
      <a:minorFont>
        <a:latin typeface="DIN Alternate Light"/>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dirty="0" smtClean="0"/>
        </a:defPPr>
      </a:lstStyle>
    </a:txDef>
  </a:objectDefaults>
  <a:extraClrSchemeLst/>
  <a:extLst>
    <a:ext uri="{05A4C25C-085E-4340-85A3-A5531E510DB2}">
      <thm15:themeFamily xmlns:thm15="http://schemas.microsoft.com/office/thememl/2012/main" name="Medef" id="{EB2902F3-FF2B-4CB2-9318-C079F6BC8840}" vid="{8B18FC64-3410-4E0D-B4BE-8A3632DC9E5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Medef</Template>
  <TotalTime>3418</TotalTime>
  <Words>422</Words>
  <Application>Microsoft Office PowerPoint</Application>
  <PresentationFormat>On-screen Show (4:3)</PresentationFormat>
  <Paragraphs>51</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Boton</vt:lpstr>
      <vt:lpstr>Calibri</vt:lpstr>
      <vt:lpstr>DIN</vt:lpstr>
      <vt:lpstr>DIN Alternate</vt:lpstr>
      <vt:lpstr>DIN Alternate Light</vt:lpstr>
      <vt:lpstr>DIN BoldAlternate</vt:lpstr>
      <vt:lpstr>Helvetica Neue</vt:lpstr>
      <vt:lpstr>Medef</vt:lpstr>
      <vt:lpstr>PowerPoint Presentation</vt:lpstr>
      <vt:lpstr>PowerPoint Presentation</vt:lpstr>
      <vt:lpstr>PowerPoint Presentation</vt:lpstr>
      <vt:lpstr>REUNIONS D’INFORMATION</vt:lpstr>
      <vt:lpstr>CONSEIL/ACCOMPAGNEMENT</vt:lpstr>
      <vt:lpstr>RAPPROCHEMENT PARTENAIRES EMPLOI ET ENTREPRISES </vt:lpstr>
      <vt:lpstr>PARRAINAGE</vt:lpstr>
      <vt:lpstr>ATELIER DE RECHERCHE D’EMPLOI</vt:lpstr>
      <vt:lpstr>PERIODES D’IMMERSION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Yves Couvert</cp:lastModifiedBy>
  <cp:revision>237</cp:revision>
  <cp:lastPrinted>2018-09-20T08:09:24Z</cp:lastPrinted>
  <dcterms:created xsi:type="dcterms:W3CDTF">2017-12-06T08:59:15Z</dcterms:created>
  <dcterms:modified xsi:type="dcterms:W3CDTF">2018-10-15T12:05:42Z</dcterms:modified>
</cp:coreProperties>
</file>